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316" r:id="rId5"/>
    <p:sldId id="324" r:id="rId6"/>
    <p:sldId id="325" r:id="rId7"/>
    <p:sldId id="322" r:id="rId8"/>
    <p:sldId id="328" r:id="rId9"/>
    <p:sldId id="329" r:id="rId10"/>
    <p:sldId id="317" r:id="rId11"/>
    <p:sldId id="318" r:id="rId12"/>
    <p:sldId id="338" r:id="rId13"/>
    <p:sldId id="339" r:id="rId14"/>
    <p:sldId id="340" r:id="rId15"/>
    <p:sldId id="335" r:id="rId16"/>
    <p:sldId id="336" r:id="rId17"/>
    <p:sldId id="331" r:id="rId18"/>
    <p:sldId id="319" r:id="rId19"/>
    <p:sldId id="333" r:id="rId20"/>
    <p:sldId id="334" r:id="rId21"/>
    <p:sldId id="320" r:id="rId22"/>
    <p:sldId id="337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>
        <p:scale>
          <a:sx n="52" d="100"/>
          <a:sy n="52" d="100"/>
        </p:scale>
        <p:origin x="-1410" y="-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1:55: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6799 4881 170,'0'0'38,"0"0"3,0 0-2,0 0-3,0 0-3,0 0-4,0 0-3,0 0-1,0 0-2,-9 3 1,9-3 1,0 1-5,0-1-1,0 0-3,0 0-3,0 2-1,0-2-3,3 2 0,3-2-3,7 0 0,6 0 0,1 0 2,7 0-1,-3-2 0,2-1-2,0 0-1,0 2 0,0 1-1,0 0-1,-3 0 1,3 0 0,1 0 1,4 0 0,1 0 0,4-2 0,3-1 0,0 0-1,3-2 1,2 0-2,1-2 1,3 2-2,0 1 0,1-1 0,-2 2 1,1 1 0,-2 0 0,1 1-1,-3 1 0,2 0 0,0 0-1,-3 0 1,2 0 1,-3 0 1,4 0 0,0 0 0,3 0 0,2-4 1,3 0-1,1 0 0,1 2 0,0-1-1,-2-1-1,1 3 0,0 1 0,0 0-1,-2 0 1,-2 0 0,2 0 1,1 0-1,0 0 0,0 0 1,3 0-3,-1-2 3,2 0 0,0-1-2,-1-2 3,1 1-2,0 1 0,-3-1 0,2 3-1,-1-1 1,-3 2 1,-1 0-1,-4 0 0,-2 0-1,-4 5-1,-1 0 2,1-1-1,-2 2 2,-1-2-2,1 1 1,1 0 0,-2 0 0,1-1 0,0-1 0,0 0 0,0 1 0,1-4 0,0 3 0,-1-3 1,-1 0-1,0 2 0,-3 0 0,2-1 0,-2 1 1,-1 0 1,-2 1-5,0-1 2,1 1-1,-3 1 1,3 0 1,1 0 1,0-2-1,3-1 0,3-1 1,2 0-1,-1 0 0,4 0 0,-3 0 0,2-1-2,-1-1 1,-2-1 0,1 2 0,-1-2 1,0 2 0,-3-1 0,-3 2-1,0 0 0,0 0 0,2 0 0,-2 0 0,2 0 1,2 0-1,2 0 0,1 0 1,3-3 0,1-1-1,3 1 1,1 1-1,0-1 1,1-1 0,1 4-1,-2-3 0,-1 3 1,2 0-2,-2 0 1,-1 0 1,0 0-1,-3 0 1,0 0 0,-1 0-1,0 0 0,-3 0 0,0 0 0,1 0 0,-2-2 0,0 0 0,3 1 1,2-1 0,1 0-1,2-1 1,-1 1 0,2-1-1,-1 3 1,0 0-1,-1 0 1,0 0-1,-2 0 0,-1-2 0,0 2-1,-2 0 1,0 0 0,-1 0 1,0 0-1,0 2 0,0-2 0,0 0 0,-3 3 0,0-3 2,-3 0-1,3 0 0,-1 0 0,0 0 0,1 0-1,2-3 2,0 3-2,0-2 0,0 2 1,3-2 0,0 1 0,1 1-1,1 0 1,0 0-1,0 0 0,-1 0 1,1 0 0,-3 0-1,2 0 1,-2 0-2,1 0 1,1 0 1,-2 0-1,-1 0 0,-2 0-1,1 0 1,-1 1 1,-2 3-1,1-1 1,0-1-1,-2 1 0,1-1 0,-3 0 0,1-1 0,1 1 0,0 0 0,-1 1 0,0-3 0,2 0 0,0 2 0,0-2 0,3 0 0,0 2 0,2-1 0,-1 1 0,1 0 1,-3 1-1,0 1 0,-2-1 0,-3 0-1,-2 0 1,-1 1 0,0-4-1,0 3 2,0-3-1,-2 2-1,0-2 1,1 0 0,-4 0 0,1 0 2,-1 0-1,-1 0-1,0 0 0,0 2-1,2 1 1,1-2 1,0 2-1,-1-2 0,1 1 0,2-2-1,-1 0 2,0 2-1,2-2 1,0 0 0,0 0-1,0 0 2,0 0-3,-1 0 2,0-4-1,-1 1-1,0 1 1,-1-1 1,-1 1-1,-2 0 0,-2 1 0,-1-1-1,-1 2 1,1 0 0,0 0 1,3 0 1,0 0-1,3 0-1,2 0 0,0 0-1,4 0 1,1 0 1,1 0-1,3 0 0,-3 0 0,3 0-1,-1 0 1,-2 0 0,-2 0 1,-5-3-1,-1 3 0,-3 0 1,-3 0 0,1 0-1,-1 0 1,1 0-2,-1 0 0,5 0 2,2 0-1,4 0 0,1 0 1,2 0-2,-1 0 0,0 0 2,-1 0-2,-2 0 3,1 0-2,0 0 0,-2-1 0,-2 0-1,2-1 2,-3-1 0,1 1-1,-1 1 1,1 1-2,1 0 1,2 0 0,0-2 0,3 2 0,2-2 0,4 2 0,1-3-1,2 3 2,0-2-2,2-1 1,0-1-1,0 1 1,-1 1 1,0 0-1,-4 1 1,1 1-1,-3-2-1,1 2 1,-2 0 0,1 0 0,-2 0 2,-2-2-2,1 2 0,-2 0 0,0-1-1,1 1 1,1 0-1,0-2 1,3 1-1,1 0 1,0-2 0,0 3 1,0-2-1,0 0 0,0 2 1,0 0-1,-2 0 1,1 0-1,-1 0 0,-1 0 0,-2 0-2,0 0 2,-1 0 0,-3 0 0,1 2 0,-1 0 0,0-2 0,-2 3 0,-1-2 1,-2 0-1,2 1 3,-1 1-3,1 0-1,-1 1 1,3-1-3,-1-1 3,2 3 0,0 0 0,0-3 0,-2 3 0,0-2 0,-1-1-1,-1 0 2,1 1-1,-2-3 1,-2 2-1,2-1 0,1-1 0,-2 2-1,-2-2 1,2 2-1,-4-2 1,3 1 0,-4 1 0,-5-2 1,3 0-1,1 0-1,-1 0 2,1 0-1,0 0 1,2 0 1,1 0-3,8-2 2,-1-1-2,2 0 1,0 1 0,1-2 0,0 0 0,3 0 0,-1 1 0,-2-2-1,1 3 1,-1-3 0,-3 3 1,-1-1 0,-2-1-1,-6 3 2,-4-1-2,2 0 0,-6 1 0,7-1-2,-2 1 2,3 0 0,5-2 0,2 1 0,1 0 0,2-1-3,3 0 4,-1 1-1,3 2 0,-1 0 3,2-2-3,-3 0 0,-3 1 0,1-1 0,-3 0 0,-2 1 1,1 1 0,-1-2-1,-2 2-1,1 0 0,2-1 0,-1 1 1,3-1 1,1 1-1,4 0 1,1 0 0,3 0-2,0 0 1,0 0 0,2 0-1,-1 0 1,-3 0 0,0 0-1,-4 1 1,1 0 0,-2 1-1,-2 1 1,-3 0 0,0 1 0,-2-4 2,-1 3-3,-7-1 2,0-2-2,-7 2 1,-3-2 1,3 0 1,-4 0-2,-2 0 0,3 1-1,-7-1-1,0 0 1,0 0-1,2 0 0,-1 0-3,0 0-12,1 2-29,-2-2-107,-4-7-168</inkml:trace>
  <inkml:trace contextRef="#ctx0" brushRef="#br0">17901 2535 310,'0'0'68,"0"0"-8,0 0-6,0 0-3,0 0-9,0 0-9,0 0-6,0 0-7,0 0-5,10-1-4,-8-3-1,3-4-7,4-6 10,-3 0-8,0 1 8,-2-4-1,-1-3-4,-2 0 1,1 1-4,-2-1-2,0 7 0,0-1 0,0 0-1,-2 1 1,-1 1-3,0 3 1,-1-1-1,3 5-1,-1 2 0,2 3 0,-4-3 0,1 1 0,-6-3 0,2 2-1,-3 1 1,-7 2-1,1 8 0,-8 7 0,0 7 1,0 7 0,-2 0 0,2 6-2,0 0 2,1 1 8,4 3-6,3-5 6,2 0-7,3-4-3,4-8 1,4-4-1,2-6 0,1-3 1,0 1 0,0-2 2,4 1 0,3-2 0,1-2 1,3-2-2,5-1 2,3-2 2,7-2-3,-3-6 2,0-5 0,2 0 2,-2-4-2,-4 2 1,1 0-1,-2-5 0,-3-2 0,2 0-7,-4-3 6,3 4-5,-7 4 6,0 2 2,-2 8-1,-6 2 1,2 0 1,-3 5-2,0-2-1,0 2-2,2 0-2,-2-3 0,0 3-1,1 0 0,-1 0 2,0 0-2,0 10 4,0 2 9,0 7-8,0 1 5,0-1-5,0 4-3,0-2 1,4-3 3,1-1-3,2-2 0,3 0 0,0-1-3,3-1 3,3 1 0,2-4 0,3 0-1,5-6 0,3-1-3,2-3 2,3 0-2,1-5-5,-2-3-2,-1-3-5,-6 1-9,-7 2-3,-8-1-13,-2 2-23,-6 4-42,0 1-68,-3-3-92</inkml:trace>
  <inkml:trace contextRef="#ctx0" brushRef="#br0">18530 2329 396,'0'0'79,"0"0"-10,0 0-17,0 0-8,0 0-13,0 0-7,0 0-6,0 0-5,0 0-7,0 0-1,-1-20-2,1 18 0,0 1 1,0 0 1,0-4-1,4 0 1,3-3-1,3-3 1,0 2 0,3-1-1,-1 3 0,-5 2 0,3 2 1,0 0-4,-1 0 0,1 2 1,0-1-1,7 2-1,0 0 0,6 0-1,1 0 0,5 0 1,3 2 0,3-1 0,1-1 0,3 0-1,1 0 1,-4 0-1,-2 0 0,-11 0 1,-9 0-6,-8 0 3,-6 0-3,0 0-5,0 0-7,3 0-4,-3 0-9,0 9-12,-12 3-28,-2 4-47,-6-7-78,-2-2-71</inkml:trace>
  <inkml:trace contextRef="#ctx0" brushRef="#br0">18729 2036 373,'0'0'74,"0"0"-3,0 0-17,0 0-14,0 0-17,0 0-11,0 0-4,0 0 3,0 0 0,0 0 5,40 87-3,-36-38 1,0 5-5,-4 0-3,0-3-4,0-2 0,1-8-2,1-3 0,1-6 7,1-1-7,-1-6 6,0-6-6,-2-1-3,1-6-1,-2-6-6,0 5-11,0-5-23,0 3-38,0 1-77,0-5-125</inkml:trace>
  <inkml:trace contextRef="#ctx0" brushRef="#br0">18898 2142 365,'0'0'35,"0"0"6,0 0 1,0 0 3,0 0-8,0 0-5,0 0-12,-15 86-9,-4-51-3,-2 0-2,-3 1-4,-2-2 1,2 0-4,2-4 0,1-3 6,4-2-8,4-6 4,6-4-12,-2-3-14,5-3-31,3-6-51,-1 1-83,2-4-69</inkml:trace>
  <inkml:trace contextRef="#ctx0" brushRef="#br0">18575 2110 458,'0'0'40,"0"0"-12,0 0-3,0 0-5,0 0 0,0 0-1,0 0-5,0 0-3,52 107-2,-36-77-1,2 0 0,1 0-2,6-1-2,1 0 0,1-2 0,4 1-3,0-4 2,-2-1 4,-1-2-7,-5-3 4,-9-4-10,1-2-10,-7-5-20,-3-2-43,1 6-72,-5-5-129</inkml:trace>
  <inkml:trace contextRef="#ctx0" brushRef="#br0">19600 2263 368,'0'0'78,"0"0"-9,0 0-15,-39-86-13,30 73-10,-1 1-9,1 7-8,-2 3-7,-5 2-4,-2 2-2,-6 13-1,-1 7-1,0 7 2,-2 5-2,-2 2 1,0 0-2,-1 0 2,2-4-1,3-2 0,3-5-1,7-1 0,4-9 7,7 0-9,2 2 10,2 0-5,0 0-3,7-1 5,0-6-3,4-2 1,3-2-1,-5-2 1,5-1 2,-2-1-3,-1-2 4,6 0 0,-3-5 1,4-5 1,-3-4 1,-2-2-3,-2-3-6,1-3 8,0 1-7,-2-1 7,0-1 2,0 0-2,-1 2-1,-5 6-1,0 5 0,-2 5-3,-2 5 1,0-2-1,0 2-2,1-1-1,-1-1-1,0 2-1,0 0 3,0 12 0,0 8 2,-1 4 0,-2-6-1,0 1 1,2-3-1,1-4 0,0 5 8,0-2-7,7-3 7,6 4-6,0-3-3,6-8 1,1 0-5,3-5-6,0 0-17,2 0-37,-9-3-69,1-2-144</inkml:trace>
  <inkml:trace contextRef="#ctx0" brushRef="#br0">19566 1978 583,'0'0'38,"0"0"-14,0 0-13,0 0-7,0 0-3,0 0-2,0 0 1,0 0 0,99-24-2,-63 24 1,2 0-2,-4 0-5,1 0-36,-12 0-96,-3 0-141</inkml:trace>
  <inkml:trace contextRef="#ctx0" brushRef="#br0">19990 1735 363,'0'0'68,"0"0"-13,0 0-10,0 0-11,0 0-5,0 0-9,0 0 2,0 0 2,0 0-1,0 0-2,19 47-4,-16-20-8,1-1 6,-1-1-3,1 2-1,-1-2-2,0-1-11,1-1 1,1-2 0,-1-6-2,1 0 0,2 1-3,-3-3-3,2 2-4,0-1-11,-2-1-19,0-3-48,0 0-108,-2-5-91</inkml:trace>
  <inkml:trace contextRef="#ctx0" brushRef="#br0">20367 2409 591,'0'0'47,"0"0"-14,0 0-8,0 0-9,0 0-6,0 0-4,0 0-2,0 0 0,0 0-2,99-36 0,-66 36-1,3-1-2,3 1 0,0-2 1,0-1-1,2-1 2,-5 1-3,-1 1-2,-5-3 0,-9 3-7,-3 2-13,-5-3-22,-4 3-40,1 0-52,-6 0-87</inkml:trace>
  <inkml:trace contextRef="#ctx0" brushRef="#br0">20390 2587 427,'0'0'53,"0"0"-5,0 0-15,0 0-14,0 0-1,0 0-4,0 0-6,0 0-3,109-4-3,-74-3-1,1 2-2,-5-2-1,0 2-2,-12 5-5,0 0-6,-9 0-32,-3 0-70,3 4-150</inkml:trace>
  <inkml:trace contextRef="#ctx0" brushRef="#br0">21277 2387 320,'0'0'69,"0"0"4,14-105-17,-12 64-16,-2-4-9,0 1-6,0 1 0,0 2-3,0 4 1,-3 4-2,2 11-2,-1 7-6,1 3-5,1 7-5,0 0-3,0 0-1,0 5-2,0-2 1,0 2-1,0 0 1,0 0 0,0 0 2,0 10 2,0 7 1,3 7 1,2 2 1,4 3 0,-2 6 1,2 2-2,-1 5 3,1 4-3,-2 0 0,2 0-3,0 0-1,-1-2 0,1-5 1,1-2 10,0-2-11,0-3 7,0-3-4,1-3-3,-4-3 2,2-3-2,-2-6 0,-2-1-3,0 2 4,-1-5-2,-1 4 1,0-5 1,-3 1-1,2 0-2,-2-5 1,1 0 1,-1-5 0,0 0 1,0 0-1,0 2 0,3 0 0,-3-1 3,0 1 0,1-1-2,-1-1 1,0 0-1,-1 0-2,-9-3 2,-2-7-2,-4 0 0,0 1-1,5 3 1,-4-1 1,0 3 1,3 3-1,-5-3 1,6 4 0,1 0-3,-3-3 3,7 3-1,-4-2 1,4 2 1,-1 0-1,3 0-1,4 0 1,-1 0 0,1 0-1,-2 0 0,1 0-2,1 0 0,0 0 0,0 0 2,11 5 0,11-1 0,8-1-1,5-1 0,7-2-1,1 0 2,5 0-1,-2 0 0,2-4 1,-3 1-1,-4 1 1,-4-1 2,-11 1-2,-13 2 0,-6 0 0,-7 0-2,0 0 2,0 0 0,2 0 1,0 0 1,0 0-1,-1 0-2,1 0 1,-1 0-2,1 0 0,-2 0-1,1 0-3,-1 0-8,0 0-6,0 0-19,0 0-40,0 5-82,-9 0-136</inkml:trace>
  <inkml:trace contextRef="#ctx0" brushRef="#br0">17628 3494 413,'0'0'21,"0"0"7,0 0-3,0 0-1,0 0-6,0 0-4,0 0-3,0 0-4,0 0 0,-15 0 3,15 0 6,0 0 4,13 0 6,5 0-2,9 2-4,3 2-2,8 1-3,7 1-2,4 0-1,9 0-2,7 2-3,6-4 0,7 2-5,7-4 1,5 1-1,7-3-1,5 0-1,2-3 1,8-2-1,0-2 1,3 3-1,2-2 0,1 3 1,2 1 0,0 2-1,-1 0 1,-1 0-1,-1 4 0,-4 3 0,0 1 1,0 0-1,-6 2 1,0 0-1,-4-2 0,-4-2-1,-1 1 1,-2-2-1,-2 1 1,1-4 1,-2 2-1,1 0 0,0-3-1,1 2-1,-2 1 1,1-1 1,-3-1-1,-3 1 2,-2 0-1,-4 1-3,-3 1 3,-5-1 0,-2 0 1,-4-2 0,-3-2-1,-3 0 0,-2 0 0,-3 0 0,0-5 1,-3 1-1,-2-1 0,-2-3 1,-2 3-1,-2-2 3,-7 2-2,-4-2 0,-11 5-1,-3-1 0,-10 0 1,-6 2 1,2 1-1,-7 0 2,0 0 0,0 0-2,1 0 2,0 0 1,1 0-2,-2 0 1,1 0-1,-1 0-2,2 0-1,-2 0-2,1 0-2,-1 0-1,0 0-8,2 0-9,2 0-26,1 0-82,1 0-172</inkml:trace>
  <inkml:trace contextRef="#ctx0" brushRef="#br0">4229 7768 211,'0'0'55,"0"0"3,0 0-2,0 0-7,0 0-8,0 0-5,0 0-7,0 0-6,0 0-3,0 0-3,5-15 1,-2 14-2,-3-1 0,0 1-3,0-1 2,0 1-3,0-1-1,0 1 1,0-1-3,0 0 0,0 1 2,0 1-2,0-2 1,0 2-3,0 0-3,0 0-2,-3 0 0,-2 0-1,0 0-1,-4 5-1,0 1-1,1 0 0,-1 5 1,3-4-1,-1 5 1,0 2-1,4-4 3,0 7 1,0-1-4,2-3 5,0 4-7,-1 1 4,1-6 1,-1 8-2,1-2 2,1 1 0,-2 6-1,1-1 0,1-2 1,0 1-1,0 1 1,0 0-1,0 1 0,0-1 0,0 0 0,0 1 1,0-1-1,0-6 1,0 1 0,0 1-2,0-2 2,-3 6 0,-3-2 1,-1-3 0,-2 1 1,-1-1-2,-3-3 1,3 0-1,-3-5 1,4-1-1,-1-1 0,2-3 1,0 0-1,1 2 2,3-5-1,1-1-1,3-2 1,-2 0 2,2 0 0,-1 0 2,-1 2 1,1-2-2,-2 0-1,2 1-4,-1-1-2,2 0 1,-1 0 0,1 0 0,0 0-1,0 0 0,0 0 0,0 0 1,0 0 1,1 0-1,6 0-1,5 0 1,3 5 0,-1 4 3,5 5-4,-5 1 5,-2 0-5,1 4 2,-2 0 2,-2 1-1,0 1 1,-2 1-1,-3 2 1,-1 0-2,2 1 1,-1 0 0,-1 2 0,-2 0 1,2 3-1,-3-1 1,1 2-2,-1 1 0,2-2 2,-1 2-1,1 0 0,1 0 0,-2 1-1,2-1 1,0 0-1,-1 1 3,1-2-4,-1-1 5,-1 1-3,1-3 0,-1-1 0,2 0-2,0-2 1,0-2-1,0 0 1,2 0 1,-1-2-1,3 0 0,-1 0 0,1-1-3,0 1 3,2-3-1,-2 1 0,-1-7 2,1 0-2,3-2 0,-4-2 2,3 1-2,-2-3 1,0-2 1,3 0-2,1-3 1,1 2-1,0-1 2,7-2-2,-8 0 0,8 0 2,-3 0-1,1-3 1,-2 0 2,-1-3-2,-5 1 0,0 0 1,1 2-1,-6-1 1,0 3 0,-4 1-1,0-2 1,0 2 0,2 0-3,-1-1 3,1 1-2,-1-2 0,1 2 0,-1-2-2,1 2-1,-2 0-2,1 0-6,-1 0-10,0 0-37,0 0-74,0 0-172,0 0-11</inkml:trace>
  <inkml:trace contextRef="#ctx0" brushRef="#br0">15219 7436 312,'0'0'69,"0"0"0,0 0-10,28-78-13,-25 70-13,-2 1-11,1 3-8,0 0-5,1 0-4,-2 1-1,7-2-1,-4 5-1,8 0 2,5 0-1,0 1-1,5 6 2,-2 1-4,-1 0 0,0 1 1,-2 0-2,-1 0 2,0 2 2,-3-1-2,0 2 0,-4 1 0,0 4 0,-1 3 2,-2 5 0,-2 0-1,-1 4 0,-3 0 0,0 0-3,0 0 3,-1 0 0,-5 0 1,1-2 2,-2 0 1,2-1-1,-1-1 2,-2 1 1,3 3-6,-4 0 5,2 0-4,1 1 2,-1-2 0,0-2 0,1-1 1,1-8-2,3 0 1,-1-7-2,1 2-1,-1 0 0,2 1 0,-1-1-1,1-9 1,1 9-2,0-6 1,0 4-1,0 1-1,0-1 1,0-2 0,6 1-1,-2-2 1,5-5 0,0 4-1,5-6 3,7 0-1,1-6 1,10-3 0,-3-3-1,2-2-1,-4 1 1,-4 1-1,-6 4 1,-7 1 1,-2 4 0,-5 1 1,0-1 3,2 2-3,-5 1 2,0-2 1,0 2-1,0-3-2,-2 2-1,-9-4 0,-5 2 0,-1 0 1,-2 1 1,2 1-2,0 1 1,-1 0 0,-4 1-2,9 4 1,-1 1-1,1 3-1,0 3-1,-2 6 0,1 5-1,2 5 2,0 2-2,1 3 2,0 2-1,-1 1 1,1 2 0,0 3 1,2 1 3,0-2-4,1-1 2,1-2-3,2-1 1,0-5 0,4 0 0,1 1 0,0-3 0,1 3 0,5-3-1,1 3 2,0 0-1,1 1 1,-2 0 0,2 0 0,-2-3 0,0 1 1,-2-4-2,2 3 0,-2-1 0,2 0 2,-3 0 2,0 1 0,0 0 0,-2 1-4,0-1 1,-1-1 0,0 0-1,0-2 2,0-1-2,0 3 0,0-3 0,0-1 2,-1-2-1,-3-1 0,2-6 0,-2 0 0,-2-1 1,0 1 2,-2 4-1,-1-3 1,-2 0 0,-3-3-3,0 1 2,-2-1 0,-3 1 1,0-1 1,-4 0-2,-1-3-1,-2 1-1,-2 0-1,1 0 0,1-2 2,-2-3-2,2-2 1,0-1 1,2-4-1,-1 0 1,3 0-1,1 0 0,-1-5-1,7 1 2,1-4-2,1-1 0,6 4 1,-5-7-1,7 5 4,-1-1-4,1-2 1,0-2 0,2 2-1,0-1 2,1-1-3,1 1 2,0 1 0,1 4 0,0 1 2,0 0-2,0-2-2,0 2 2,0 0 0,0 5 0,-2-2 3,2 2-5,0 0 0,0-2-2,0 2-2,0-1 0,0 1-1,0-2-5,0 2-6,0-2-12,0 2-15,-3-7-29,0-6-70,-3-11-166</inkml:trace>
  <inkml:trace contextRef="#ctx0" brushRef="#br0">5770 8582 495,'0'0'59,"0"0"-11,0 0-12,0 0-10,0 0-12,0 0-5,0 0-3,0 0-5,0 0 0,-31 0-1,30 0 0,1 0 0,0 0 1,0 4 0,6 1 1,8 1 0,5 1 3,1 0 0,2-4 0,1-2 0,2-1 0,2 0 0,2 0 1,1 0-1,1 0 0,0 0-1,3-1-2,0-1 1,4 2 0,-1 0-2,4 0 4,1 2-4,0 2 1,1 0 0,0 1-2,1 0 2,-1-1 1,-1 1 0,3-2-1,-2 0 2,5-1-2,1-2 4,3 4-5,3-1 2,1 0-1,1-1 1,1 3 1,0 0-2,0 2 1,-1-2 0,1 2-1,-2-2 1,2 0 0,0 2 1,-1-4-2,1-1 0,1-2-2,0 0 2,0 0-1,-1 0 2,-2 0 2,1 0-3,-2 0-1,0 0 1,1-2-2,4-1 1,0 3 2,2 0-1,6 0-1,0 0 1,0 0-3,2 0 2,-1 3 1,-1-3 1,-2 2 1,2 0-1,2-1-1,-1-1 0,1 0 0,-1 0 1,0 0-1,-1 0-1,-3-3 1,-2 1-1,-1-1 0,-2-1 0,0 3-2,-2 1 1,1 0 0,-3 0 0,0 0 2,-2 0-1,0 0-1,-1 1 1,0 1-1,0 0 1,2 1 1,-1-3 0,3 0-2,1 0 1,-2 0-4,2 0 3,-4 0 0,-1-3 0,-3 3 2,-2 0-2,0 0 0,-5 0 0,1 0 0,-4 3-2,-1-1 4,2 0-2,-4-1 0,2 1 1,3-2 0,-1 0 0,2 0-1,5 0 1,-1-3-1,3-1 0,0-1 3,4 0-3,-4 2 1,4 1-1,-2-3-1,0 5 1,0 0 1,0 0-1,0 0 1,-1-2-1,1 0 0,-3 1 0,0-3 0,0 1 1,-1-2 0,1 0 0,2-2 0,1 3-1,1-4 1,4 3 0,2-1-1,0 1 1,0 1-1,2 1 1,-3 1 0,-2 0-1,-2 2-1,1 0 1,-3 0 1,1 0-1,0 0 3,0 0-3,5 0 0,1 0 0,2-2 0,2-1 0,2-2 2,1 0-2,-2 1 0,0 1 0,-2 0-1,-1 0 1,0 1 1,-2 2-1,-1 0 1,-2 0 0,-1 0 0,0 2-1,-2 1 1,-1-1-2,-1-2 1,1 1 0,0-1 1,1 0-2,0 0 2,2-3-1,-2-2-1,1 1 2,-2 1-1,-2 0 0,-2 0 1,0 0-1,-5 1-1,-1 2 0,-1 0 1,-4 0 0,2 0 1,-4 0-1,0 0 0,-1 0 0,0 0-2,0 0 3,4 0 0,-1-2-1,1-2 2,1 0-2,3 0 1,0 1-1,-1 1 0,2-1 1,-3 1 1,-2-1-2,1 1 0,-4 0 0,-4-1-2,0 3 2,-11-2-2,-1 2 2,-6 0 0,-8 0 1,3 0 2,-8 0-3,0 0-2,0 0 4,1 0-2,1 0 0,-1 0 4,1 0-4,-1 0-1,1 0 0,-1 0-3,1 0 1,-1 0-2,2 0-4,-2 0-5,-1 0-11,0 0-14,1 0-32,-2 0-106,-13-3-143</inkml:trace>
  <inkml:trace contextRef="#ctx0" brushRef="#br0">5764 9814 452,'0'0'37,"0"0"-1,0 0-11,0 0-10,0 0-8,0 0 0,0 0 1,0 0 1,0 0 5,0 0 0,-17 0 4,17 0 1,0 0-3,0 0 1,9 0-3,6 0-2,5 4 0,-1 2-5,3 2 4,2 1-7,2 0 3,3 2 0,3-1 1,3 0 1,1-1 3,3-2-3,4 1-1,4-3 0,3-1-2,5-1 0,4-3 0,1 0 0,2 0-1,1 0-1,3 2-1,-1-2 0,3 3 0,1-3 0,2 4 1,3-1-1,1 0-1,-1 1 1,2 1-3,-4 0 2,3 0-3,-2-3 2,2 1 0,-1-3 0,4 0 3,0 0-2,0 0 0,0-5-1,1-2 1,1 2-2,-2 0 3,3 0-1,0 0 0,0 3-1,-2-1-1,-2 3 2,0 0-1,-3 0 1,2 0 1,-1 0-2,3 0-1,1 0 0,-2 0 1,3 0-1,-5 0 3,3-7-1,-3 2-1,2 0 1,-2-2-1,2 5 0,-2-1 1,-1 1 0,-3 2 0,-3 0-1,-2 6 2,-2 2-2,1 0 1,-2 1 1,-1 1-3,1 0 2,-1 2 1,-2-2-2,0 2 1,-4 0 0,-1 2-1,0-2 1,-1 0-1,-2 2 1,-2-4-1,1 3 1,-1-4-2,1 3 1,1-4 0,0 2-1,-1-1 0,2-2 1,1-2 0,1-2 0,1-1 0,2-2 0,0 0-1,4-7 1,3 2 0,0-2 0,0-1 3,0 1-4,-1 2 0,-1 1 0,-2 1-1,0 1 1,-3-1 1,0 1-1,-2 2 1,-1-3-1,0 1-1,-3-1 1,1 0-1,1-3 2,-1 0 0,-1 0-1,2-2 2,-2 1-2,0-1 1,1 0-2,2 1 1,0-2 0,0 1 0,0 1 1,0 1 0,2 1-1,-3 0-1,-2 3 1,-2-1 0,-1-1 1,-3-1 0,0 3-1,-4-1 0,1 0-1,0-1 1,-3-1 0,0 0 1,1 0 1,-3 0-1,2 1-1,-2-1-3,-2 2 3,-1-1 0,-4 1 0,1 0 2,-3 0-1,-1-1 0,-4 4 0,-5 0-1,0 0 0,-6 0-1,0 0 1,2 0 0,-9 0 0,6 0 1,-6 0-1,1 0 0,-1 0 1,-6 0 0,0 0 1,0 0 2,1 0-4,1 0 1,-1 0-2,1 0 1,-1 0 0,0 0-4,1 0 4,-1 0 0,1 0-2,-1 0 4,1 0-3,-1 0-2,1 0-1,0 0-10,0-7-12,1-5-25,1-12-93,0-17-187,2-12-21</inkml:trace>
  <inkml:trace contextRef="#ctx0" brushRef="#br0">8986 7441 190,'0'0'30,"0"0"-4,0 0-3,0 0 0,0 0-5,0 0 0,0 0-2,0 0-1,0 0-2,0 0-2,-10 3 0,10-3-3,0 0 0,0 0-3,0 0 4,0 0 4,0 0 2,2 0 2,9 0 1,6-5-3,5-2-4,0 3-1,-2 0-3,-5 0 0,2 1-2,-1 1 0,-3 2 0,6-3-1,1 1 1,0 1-1,6-2 2,-2 1-1,0-2-1,-1 2 1,2-1-1,-2 0-1,-7 1 0,2 1 0,1 0-2,0 1 0,1 0 1,-2 0-2,0 0 0,1 0 1,0 0-1,1 0 1,1 0 1,2 0 0,6-2 1,-2-1 1,0 0 0,1-2-1,-2 1 2,0-1-3,-1-1 1,-2 2 0,-2-2 0,-6 3 0,1-1-1,-6 3 1,3 1-1,-3-2 0,-4 2-1,6 0 0,-6 0 0,5 0 0,0 0-1,1 0 1,-2 0-1,0 0 0,7 3 0,-6-1 0,7 1 0,0 0 0,-7-1 1,9 1-1,-2-2 0,1 0 0,-3 1 1,2 0-1,-2-1 0,2 1 0,0-1 0,-2 3-1,2-2 2,-1 0-1,6 1 0,0 0 1,0 0-2,-1 0 1,3 0 0,-1-2 3,1 2-3,-2-1 0,0 0 1,2-2-2,-2 1 1,-7-1 1,3 2-1,1-2 2,-1 0-2,7 3 1,-5-2 0,-5 1-1,1 1 0,0 0 0,1 0 0,5-1 1,0 3 0,-2 0-1,2 0 0,3-2 0,3-2 0,1 0 1,3-1 1,2 0-2,1 0 2,1 0-1,0-2-1,-2-1 2,-4-1-1,-2 1 2,-1 2-1,-9-1 0,1 2-1,-1 0-1,0 0 2,-1 0-1,1 0 1,1 0-1,0 2 0,8-1-1,-2 1 2,0-2-1,2 0 1,1 0 1,-2 0-1,2 0 1,-3 0 2,0-2-1,-6 1 1,-2-1 1,-4 0 0,-2 2 0,-1 0-1,1 0-1,-2 0 0,-6 0-2,7 0 2,-5 0-2,5 2 0,-1 0 2,1-1-2,7 1 1,-1 0 0,5 1-1,-3 1 1,-4-3-1,3 1-1,1 0 1,1-2-1,-1 0-1,-1 0 1,2 0 0,1 0-1,5 0 1,-7 0-1,-2 0 2,0 0 0,1 0-1,1 1 1,-1-1-1,3 0 0,0 0 0,8 0-1,-1 0 0,0 0 1,1 0-1,2 0 1,-1 0 0,-1-1-1,0-1 3,0-1-3,-3 2 1,-3-2-1,2 3 0,-1 0 0,1 0 1,-1 0-1,0 3 1,0-2 0,4 2-3,-1-1 2,3-2 0,2 0 0,1 0 1,1 0 0,-2-2-1,1 0 2,-3 0-2,-1-1 1,-1-2-1,-4 2 1,1-1 0,-9 4-2,2 0 3,1-3-2,-1 3 0,6 0 0,-1 0 1,-2 0-1,2 0 0,0 0 0,1 0 0,-2 0 0,1 0 0,0 0-1,0-2 3,-2 0-2,-4 1 0,2-1 0,-3 1-2,-5-1 2,9-1 1,-2-1-1,-5 4 1,5-3-1,0-1 1,-5 3-1,3-1 0,-5 1 1,0 0-2,0-1 1,1 2 0,-2 0 0,2 0 1,0 0-1,2 0-1,4 0 1,-5 0 0,7 0-1,-8 2 6,4-2-6,4 0 2,-7 0 0,7 0-4,-8 0 3,-2 0 0,3 0-1,-7 0 1,4 0-1,-3 1-1,3 0 2,2 1 1,-1-2-1,0 1 3,-1 1-3,7-2 0,-1 0 1,7 0 0,-1 0-1,1 0 1,-1-5-1,1 1 1,0 0-2,0-1 2,-1 0-1,-5 3-1,-2-2 1,-4 3-1,1-1 2,-1 1 2,1 1-3,0-2-1,0 2 1,0-2-2,4 2 2,3-1 2,2 0-2,5-2 0,-1 1 0,-2-1-2,2 0 3,1 0-1,1 0 0,-2 0 1,1 0-1,-4 1 1,-5 2 0,1-3-1,0 3 2,-5 0-2,7-3 0,-1 2 0,-6 0 0,9 1 0,-4-2 0,-6 1 0,8 1 0,-2-2 0,-6 0 0,6 2 0,-5 0 0,0 0 0,0 0 0,-1 0 0,1 0 0,-1 0 0,0 0 0,-1-1 0,1 1 0,-7 0 0,6-2 0,-4 2 0,-1 0 0,6-2 0,-4 2 0,4 0 0,1 0 1,0 0-1,-1 0 1,2 0-1,-1 0 0,1-3 0,0 2 0,0 0 1,0 1-1,0 0-2,1 0 2,-3-2 0,2 2 0,-2 0 2,2-1-2,-8 1 0,4 0 0,-4 0 0,1 0 0,-1 0 1,-2 0-1,2 0 1,-1 0-1,1 0-1,-6 0 1,0 0 0,6 0 0,0 0 1,0 0 0,0 0-2,-6 0 1,0 0 0,0 0 1,1 0 1,1 0-1,-1 0-1,1 0 0,-1 0 0,2 0 1,-2 0 0,1 0 0,-1 0 0,1 0 0,-1 0 0,1 0-1,-1 0 1,1 0 0,-1 0 0,1 0 2,-2 0 0,1 0 0,-1 0 0,0 0 0,1 0-3,-1 0 1,0 0 0,2 0-1,-2 0 0,0 0-1,0 0 0,1 0-2,-1 0-2,0 0-5,0 0-15,0 0-34,0-4-210,-3-6-57</inkml:trace>
  <inkml:trace contextRef="#ctx0" brushRef="#br0">15915 5947 196,'0'0'45,"0"0"-7,0 0-10,0 0-1,0 0-2,0 0 4,15-85 6,-15 72-2,0-8-1,0-1-4,-1-6-5,-5 0-1,-2 2-4,0-3-1,-2 0-3,-3-1-3,3 5-1,-2 2-2,-1 4 0,6 4-2,-2 6 1,2 2-4,5 4-5,-9 0 1,1 3 1,-7 1 0,-5 8 0,3 6 0,1 4 3,1 2-2,0 3 0,4 1-2,2 0 0,2 3-1,3-3 2,3 1-1,3 0 2,0-2-2,0-1 1,5-1 3,2-3-5,2-2 6,-1-5-4,1-2 0,-2-5 1,3-1 0,2-1 1,-1-3 0,8 0 0,-3-5 1,6-2 0,-5-5 1,-2-1 0,-1-1-5,-2-3 3,-2-1-3,0 0 4,-2-2 0,-2 2-1,0 5 1,-1-3-1,-1 6 2,-3 4 0,1 2 0,-2 4 0,0-3-1,0 3 0,0 0-1,1-2-3,-1 0 0,0 2-1,0 0 1,0 2 2,0 15-1,0 7 1,0 7 4,3 3-5,1 0 3,4 5-3,0 3-1,2 0 2,1 5-2,-1 3 2,1 2-2,-2 1 2,-2 0-2,0 1 2,-2-4-2,-4-4 1,-1-5 3,0-2-3,0-6 3,-3-6-2,0-8 0,-2 0 0,-1-6 1,1-3 0,-3 2 0,-5-3 0,-2-1 1,-6-1 1,-2-4 0,-2-3 1,-1 0 0,-2-6 1,-1-8 2,1-3-2,0-3 0,5-4-3,4-4-4,2-1 2,5 0-3,4 2 3,3 7-1,4 1 0,1 0 0,0 7-1,0-6 1,4 3 2,-1 6-2,4-5 0,-3 7-1,-2 2-1,4-2-1,-3 4-1,0-1 0,3-2 1,-2 4-5,3-3-5,0-2-10,2 4-20,1-2-41,0 1-63,6-6-138</inkml:trace>
  <inkml:trace contextRef="#ctx0" brushRef="#br0">16340 5736 308,'0'0'59,"0"0"3,0 0-8,0 0-6,0 0-7,0 0-9,0 0-5,0 0-8,0 0-3,-71-63-4,60 63-2,0 0-4,-2 5-1,-6 7 0,5 5-1,-2 9-1,3 2 0,-2 7 3,5 2-3,1 1 2,3 1-3,3-3-2,3-3 1,0-3 0,4-5 0,4-2-1,3-5 1,-1-2-3,4-5 1,1-2 1,2-2-1,-4-3 0,3-2-2,1-2-3,2 0-6,6-3-11,-5-2-18,-3-2-28,2 0-35,-3-1-70,1 0-82</inkml:trace>
  <inkml:trace contextRef="#ctx0" brushRef="#br0">16773 5829 373,'0'0'48,"0"0"4,0 0-2,0 0-11,0 0-11,0 0-11,0 0-7,0 0-3,-90-54-2,69 54 2,-2 6-1,1 4 1,0 4 1,1 3 0,1 1 4,2 4-7,2 2 2,5 3-5,-1-1 0,5-2-2,1 0 0,3-7 0,3 3 0,0-1-2,0-2 0,8 5 1,-1-5 0,1-5-1,1 1 1,-3-8 1,3 2 0,0-2 3,0-4-1,6-1 2,-2-1 0,5-11-1,-2-1 1,0-7 1,-1-2-2,-1-7-2,-2-2 1,0-2-1,-1-3 1,-2-4-1,-3-3-4,-1-2 4,-1-4-4,-1 0 4,-3-4 1,0 4-1,0 3 3,0 7-2,0 6 1,0 11-1,-1 10 1,1 7 2,0 5 3,0-1-2,0 1 0,0-2-2,0 1-5,0-1 0,0 2-2,0 3 1,0 16 3,1 13-1,4 12 2,2 4 0,0 3-2,3 2 1,-3 1 2,2-2-1,-1-3 2,0-1-2,1-6-2,0-4 1,0-4-2,2-5 0,0 0 1,2-6 0,0 0 2,2-2-2,-2-3-1,-1-1 2,0-2-3,-4-4 2,0-1 0,-1-3-1,-1-2 1,2 2-1,-6-4 0,1 0 1,-3-3 0,0 0-2,0 0 0,2 0-2,-1 0-8,4 0-11,-1-1-26,0-8-34,0-6-62,-2 5-136</inkml:trace>
  <inkml:trace contextRef="#ctx0" brushRef="#br0">17433 5438 438,'0'0'64,"0"0"-3,0 0-12,0 0-11,0 0-8,0 0-8,0 0-6,0 0-6,0 0-4,-34-75 0,20 83 0,-8 6-2,4 7 1,0 5-4,-1 6 4,2 7-3,-2 7 2,2 4-1,2 4-1,0 2-2,1 2 1,3 0 4,1-2-5,5-3 5,2-3-4,3-5-2,0-4 2,2-5-2,5-5 3,5-2-3,-1-4 2,5 0 0,0-2-1,4-1 3,1-3-2,2-1-1,0-3 0,0-1-3,-3-2 3,2-4-1,-8-2 0,1-4 1,-5 0-1,-5-2 1,6 0 2,-5 0-2,-1 0 3,7 0-3,-8-2 1,1 1 1,-1 0-1,-4 1 3,0-3-3,0 3 0,1 0-1,2-5-1,0-1 0,-1 2-4,2-6-7,-3 5-7,-1-9-16,2-4-43,-1 0-53,1-8-164</inkml:trace>
  <inkml:trace contextRef="#ctx0" brushRef="#br0">17833 5796 411,'0'0'62,"0"0"-4,0 0-12,-6-101-9,3 72-7,0 4-5,-2 1-5,-3 4-3,1 7-1,-1 3-4,0 5-5,-7 5-3,-6 0-2,-3 10-3,-8 11 2,3 8-1,0 5 2,3 7-2,3 1 2,4 2 3,2-4-5,5 1 3,2-4-3,6-5-3,2-2 3,2-4-1,3-3 0,7-1-1,0-8 1,3-2-1,5-2 1,0-8 2,1-2-2,4 0 3,0-12-3,-1-5-1,0-2 1,-2-3 0,-4-2 0,-2-1 5,-2-6-2,-2-2-4,-3-1 4,-1 0-4,-3 3 4,0 9 1,-3 8 3,2 9-3,-2 5 1,0-1-3,0 1-2,0-2-1,1 2-1,-1 0 1,0 11 2,0 9 0,1 6 1,6 1 4,1 0-5,0 0 4,7-2-6,-2-2-1,4-4-4,-1-2-14,4-2-31,-1-3-73,1 0-173</inkml:trace>
  <inkml:trace contextRef="#ctx0" brushRef="#br0">18109 5996 425,'0'0'47,"0"0"5,0 0-7,10 81-12,-13-54-8,-4 3-7,-4 2-2,-1 2-2,-4-2-1,3 2-3,-1-8 0,2-3-4,3-8-2,5-6-3,1-5-6,3-4-8,0 5-18,0 1-62,0 0-154,0-4-45</inkml:trace>
  <inkml:trace contextRef="#ctx0" brushRef="#br0">18530 5516 559,'0'0'23,"0"0"8,0 0 4,0 0-7,68 92-8,-54-54-7,1 4-4,-5-1-3,-1 0 1,-2-1 1,0-5-6,-1-4 3,-3-9-4,0-10 0,-2-2 0,1-5 0,-2-1 0,1 2 0,-1-6 6,0 0 2,0 0 4,0 2 3,1-2-3,-1 0-2,0 2-3,0-2-2,0 0-1,0 1-3,0-1 0,0 0-1,0 0 0,0 0 0,0 0-1,3-3 0,4-6 0,1-4 1,3-2 0,2-2-4,-1 1 5,1-1-5,1 0 5,1 2-2,2 0 0,2 2-2,-3 1-1,-3 2 2,0 5-2,-4 2-1,2 3 1,4 0-1,-1 8 2,3 6-2,-1 4 2,-4 5 4,-2 1-5,-2 3 3,-2 2-5,-3-4-3,0-6 2,-3 0 1,2-8 3,-2-1 2,0-1 0,-5-1 1,-6 0 0,-7 1 0,-5-1 0,1-1 1,-2-2 0,-1-1 0,8-1-2,0-1 1,4 1 0,3-1-1,-2 0 1,6-1-2,2 1-1,4-2 0,-1 0-2,1 0-9,0 0-11,-2 0-41,1 0-66,1-3-172</inkml:trace>
  <inkml:trace contextRef="#ctx0" brushRef="#br0">18829 5484 655,'0'0'35,"0"0"1,0 0-6,0 0-8,0 0-5,0 0-6,0 0-6,96-67 0,-58 67-2,5 13-1,3 6 0,-1 4 0,-5 9-4,-2 6 4,-8 4-5,-7 3 4,-4 1-2,-9 5 0,-3 2 5,-7 1-7,-1 4 6,-12 3-3,-2-1-2,-2 3 4,-3-4-5,1-2 3,-1-4-1,1-5 2,-1-5-1,0-6 3,2-5-3,1-6 2,5-9-1,1-4 0,5-5 0,3-5 1,0 0-1,3-3 0,-1 0 0,1 0-1,0 0 1,-2 0 0,2 0-1,-1 0 2,1 0-1,-2 1 1,2-1-1,0 0-1,0 0-1,0 0-3,0 0 0,0 0-3,0 0-8,0-5-16,6-6-47,1-6-130,-2 0-106</inkml:trace>
  <inkml:trace contextRef="#ctx0" brushRef="#br0">8398 7415 225,'0'0'34,"0"0"-4,0 0-6,0 0-3,0 0-3,0 0 3,0 0 4,0 0 6,0 0 5,0 0 1,7 0-2,-5 0-4,-2 0-5,0 0-3,1 0-4,-1 0-3,0 0 0,0 0-4,0 0 1,0 0-4,-1 0-1,-7 0-2,-6 0-2,-5-2-1,-4 2 1,-6 0-2,0 0 0,0 0 1,-1 0-2,0 0 1,-2 0 1,-3 0-2,-1 0 1,-3-3 0,0 2-1,-3-1 1,-3 2 1,0 0 1,-2 0 0,-1 0 0,-1 5 0,-2 3 0,2-1-3,-3 2 1,1 1-1,5 0 0,0-1 1,2-3-1,1 1-1,3-3 2,-1 0-4,-1 0 3,2-2 0,0 1 0,0-3 2,3 0-2,-1 0 0,0 0-1,-1 0 0,3 0 0,0 0 2,1 0-1,2-3 1,1 1-2,0 2-2,3 0 1,0 0 2,2 0-1,1 0 0,2 0 0,-1 0-1,2 0-1,0 0 1,0 0 0,-2-2 1,3 0-1,-2-1 1,-1 2-1,-1 0 1,-1-2-1,-2 3 0,-2 0 1,3 0 0,-3 0 0,2 0 2,0 0-2,2 0 1,2 0-1,1 0 0,-1 3 0,1-2 1,-1 0-1,3 1 1,-2-1-1,1 1-2,6-2 4,-3 2-1,2-2 2,5 0 0,-9 0-2,10 0 1,-3 0 1,1 0 1,0 0 0,-6 0 1,7 0 0,0 0-1,0 0 1,6 0 0,-7 0-2,2 0-1,6 0 0,-6-2-1,6 0 0,-1 1 1,1 1-2,6 0 1,-6-2-2,1 2 1,-1 0 1,0 0-1,6 0 1,-1 0 0,1 0-1,-2 0-1,1 0 1,-1 0 0,1 0 0,-1 0 1,1 0-1,0 0-1,-1 0 0,1 0 0,-1 0-1,1 0 0,-1 0-1,1 0-1,1 0-1,-2 0-1,2 0-2,-1-1-2,1 1 0,0-8 1,1-5 0,7-4 5,3-7-1,4 1 3,-2 1 0,0 1 0,-2 3 0,0 2 2,-3 2-1,-1 2 2,-1 4-2,-3 4 1,0 0 1,-3 4 1,0-1 0,0 1 0,1-2 0,1 1 1,-1-1-1,1 2 0,-1-2-1,-1 2 0,3 0 1,-3 0-1,1 0 1,-1-3 1,0 3-1,0 0 0,0 0 1,-5 0-2,-7 10-1,-5 2 0,-2 3-1,-1 2-1,-3 2 2,-1 4-2,0 0 2,-2 1 0,1-2 0,4 2-1,2-5 2,2 1-2,2-5 2,5-5 0,3-1-1,1-3 1,3-3-1,1 0 0,2-3-1,-2 3 1,0 0-1,-1 0 0,2 1 0,1-4-1,-2 0 1,2 0 1,0 2 0,0-2-1,0 1 2,5 3-1,5-3 0,6 4 1,-6-4-2,7 2 1,2-2 0,1 3-1,6-1 1,-2 4 1,-3-1-2,-1 1 2,-2 2-1,-5-2-1,-2-1 1,2 1-1,-4-2 1,3 2 0,-7-2 0,-1-3 0,1 1 0,-2-1 0,0 0 0,0 1 1,0 0 0,-3-3-1,0 0 1,0 0 1,1 0 0,-1 1 0,2-1 1,-2 0-1,1 1 1,-1-1 1,1 0-1,-1 0 1,0 0-1,2 0 0,-2 0-1,1-5 0,1-7-2,-1-5 1,2-8-1,-3 1 0,1 9 0,-1-5 2,0-2-1,0 2 1,0-8 1,-4 3-3,1 1 1,-1 2 1,1 7 1,-1-2 0,1 6-1,-2 1 0,1-2-2,0 2 2,1-2-2,2 7 0,-1 1 0,2 4 1,-1-1-1,1 1 1,-3-4-1,0-3 1,1 3-1,1 0 0,1 4 1,-2-1-1,2 1 1,0 0 0,-1-1-1,1 1 0,-2-3-2,2 3 1,-1 0-2,1 0-4,-2-3-6,2 3-18,0 0-40,0 0-138,0 0-105</inkml:trace>
  <inkml:trace contextRef="#ctx0" brushRef="#br0">19792 5903 268,'0'0'62,"0"0"-1,0 0-5,0 0-8,0 0-2,0 0-9,0 0-5,0 0-6,0 0-5,0 0-3,-23-7-5,22 7-5,-1 0-3,1-1-3,-1 1-2,2 0 2,0 0 1,0-2 3,12 0-1,6 2 2,7-3-1,1 1 0,1 2 0,1-3 2,0 1-1,1 0-1,-3 1-1,-1 1-2,0 0-1,-9 0 0,3 0 0,-1 1 0,0 3 0,6-1-1,-2 2 0,-9-1-1,4-1 1,-6-1-1,-1-2 0,3 3 0,-7-3 1,-1 0 1,0 0-2,2 0 0,-3 0-2,2 2 2,-6-2 0,0 0 0,0 0-1,1 0 0,1 2-1,-1-2-2,1 0-1,-1 0-6,1 0-8,-1 0-13,1 0-22,-1 0-40,-1 0-53,0 0-110</inkml:trace>
  <inkml:trace contextRef="#ctx0" brushRef="#br0">19799 6128 314,'0'0'53,"0"0"-1,0 0-9,0 0-5,0 0-10,0 0-8,0 0 1,0 0-3,0 0 1,-10 5-1,10-5 0,-1 0-3,1 1 1,-2-1-2,2 0-1,0 0-2,-1 0-3,1 0-1,0 0-3,0 0-3,0 0 1,0 0 0,1 2-1,11-1 5,5 1-1,5-2-1,1 0 2,3 0-2,1 0-2,1 0 1,-1-2-2,-1 1-1,-2 1 2,-1 0-2,-2 0 1,-5 0 1,0 1-2,-4 1 1,1 0-1,-2 0 0,1 0 0,-2-1 0,-6-1 3,7 2-2,-5-1 0,-1-1 1,1 2-3,-6-2 3,6 0-1,0 0-1,-1 0 0,2 0 1,-7 0-1,0 0 0,0 0 0,2 0-1,-1 2 1,1-2-2,-1 0 0,1 0-1,-1 0-9,1 1-16,-1-1-40,3 0-66,-1-1-165</inkml:trace>
  <inkml:trace contextRef="#ctx0" brushRef="#br0">20862 5806 342,'0'0'63,"0"0"-5,0 0-8,0 0-9,0 0-9,0 0-5,-30-80-3,33 54-4,8 1-1,4-4-4,5 3-3,3-1-2,6 0 0,1-1-4,2 6 1,-2 2-2,0 3 0,-1 5-1,-2 4-2,-3 3-1,2 4-1,0 1-2,0 4 1,2 9 1,0 4 0,1 5 0,0 2-1,-2 5 1,-1 0-1,-2 1 1,1 0-1,-4 1 1,0-1 0,-1 1 2,-3-1-2,-1 0 1,-2 0 3,-3 1-5,-3 0 7,-2-3-8,0 3 4,-3-4-2,-3-1 0,0-2 2,0-7-2,0 0 1,0-7 0,-2-6 0,2 3 1,0-7-1,-1 0 0,1 0 0,0 1 1,-3 1 0,3 0 0,-1-1 1,1 1-1,-2-1-1,2 0 2,0 2-3,-1-3 1,-1 0-2,1 0 0,-4 0-3,1 0-2,-3-3-6,-5-7-6,5-2-7,-3-5-8,0 1-2,4 1-2,0 0 2,2 0 1,-2-2 1,2 1 3,-2 0 8,3-2 10,-1 2 6,-2-6 8,2 2 4,-1-1 2,2 6 7,-2 0 1,0-2 6,1 7 1,0-5 6,1 5 1,1 6-1,1 1-2,1 3-2,-2-1-7,2 1-4,-1-2-5,-1 0-5,1 1-2,-2 1-2,2-2-1,-1 2-2,-3 0 2,-3 2 0,-1 3 1,-3 3 2,1 3-2,1-2 0,-6 5 0,3 1 0,-4 3 4,-2 4-2,-3 7 2,-5 5-3,-3 4-1,-1 1 1,-2 2 0,1 0 1,2-1-1,2-2 2,2-7 0,5-4 2,6-10 1,4-3 0,5-7 0,3-4 0,2 0-2,1-3 2,-2 0-1,2 0-1,0 2 2,-1-2-2,1 0 0,-2 0 0,2 0-1,0 0 0,0 2 0,0-2-1,-1 0-2,1 0 1,0 0-1,0 0 0,0 0-1,0 0-1,0 0-2,0 0-2,0 0-5,0 0-9,0-2-17,0-8-31,3-7-75,5-2-156</inkml:trace>
  <inkml:trace contextRef="#ctx0" brushRef="#br0">21742 6184 330,'0'0'75,"0"0"-4,0 0-11,0 0-14,0 0-12,0 0-7,0 0-6,0 0-3,0 0-5,0 0-5,2-39-5,-2 39-5,1 0 2,2 14 2,3 10 2,0 13 3,1 9-2,-1 6-1,0 0-2,1-1 3,-3-1 3,-1-4-2,0-5 3,0-4-3,-2-6 0,-1-10 0,2-1 0,-2-9-1,0-5 0,1-1-2,-1-5 0,0 0-1,0 0 0,0 2 1,2 0 0,-2-1 0,0 1-1,0-2 1,0 3-1,0-2-2,0-1 0,0 0-2,0 2-2,0-2-3,0 0-12,0-6-14,-2-11-50,-1-8-95,0-10-130</inkml:trace>
  <inkml:trace contextRef="#ctx0" brushRef="#br0">22511 6002 260,'0'0'67,"0"0"-4,0 0-10,0 0-4,0 0-9,0 0-4,35-87-5,-35 65-10,0-2 3,0-5-7,-1 0 0,-6 3-1,1 1-4,-1 1 0,-1 5-4,1 1 0,0 6 0,0 0-2,1 5-2,-3 2-2,-1 0-2,0 3 1,-6 1-1,1 1-1,-5 4 1,3 8 0,0 4 0,-1 4 1,1 6 0,-2 1-1,3 6 3,0 3-1,3 4-2,0 1 5,6-1-5,3 0 1,2-4 1,2-4-2,0-3 2,9-3-2,1-5 0,3-2 1,1-4 0,2-3 0,-1-4 3,-1-5-2,5-3 0,-1 0 2,3-5-3,-2-6 4,-3-1-4,0-3 2,-2-4-1,-1-1 1,0-7-1,-1 0 1,-2-4-2,-3-1 2,-1-2-1,0 3 1,-3 0 1,0 9-4,-3 2 6,2 8-5,-2 5 3,0 1-2,0 6 0,0-1-2,0 1-1,0-3-1,0 3-1,0 0 1,-2 13-1,-6 10 7,0 9-3,0 3 2,0 0-2,5-1-2,1 0 0,2-3 0,3-2 0,7-4 0,1-4 0,2-2 0,1-7 1,2-2 0,-2-4 0,2-2 1,3-4 0,0 0 0,1-5 1,-1-4-2,-7 3 1,0-2 1,0-3-2,-1 1 2,3-4 0,-6 5-1,2-1 1,-5 3-1,-2 3 0,1-4-1,-1 5-1,-2-2 0,2 3 0,-3 2-3,2-5 0,-1 0-6,1 1-5,-1 1-8,-1 3-12,0-7-41,-1 2-79,-10-7-150</inkml:trace>
  <inkml:trace contextRef="#ctx0" brushRef="#br0">23156 5950 500,'0'0'53,"0"0"-11,0 0-10,0 0-10,0 0-7,0 0-6,0 0-2,0 0-2,0 0 0,0 0 1,84-43 1,-52 36 0,4-2-1,2 4 0,1-2-2,1 2 2,-1 2-2,0 1-1,0 2 1,-4 0-3,-2 0 0,-2 0-1,-3 5 2,-2-3 0,-4 1 0,-4 1 0,-2-3-2,-5 1-1,-5-2 1,0 0-2,-6 0 0,0 0 0,0 0-1,1 0 0,1 2-2,-1-2-4,-1 3-12,0-3-11,-7 4-22,-12-1-20,-6-1-24,-1 1-19,-6-3-45</inkml:trace>
  <inkml:trace contextRef="#ctx0" brushRef="#br0">23181 5704 353,'0'0'43,"0"0"-3,0 0-8,0 0-8,0 0-5,0 0-2,0 0-3,0 0 5,0 0 1,52 49 1,-39-21 2,0 4-4,0 4 5,0 3-6,3 5 2,-3 1-2,4-1-4,-1 5 1,3-5-6,0 1 0,1-6-5,0-3 0,-2-4-5,-1-7 2,-5-9-1,-3-2 1,-3-7 2,-3-3-3,0-1 1,-3-3 0,0 0 1,0 0 3,2 1-1,-2-1-1,0 0 0,1 2-4,-1-2-3,0 0-1,0-5-9,-1-6-5,-4 2-21,2 3-35,2-10-59,1-1-151</inkml:trace>
  <inkml:trace contextRef="#ctx0" brushRef="#br0">24040 5410 557,'0'0'57,"0"0"-5,0 0-16,0 0-12,40-81-13,-20 72-4,5 4-3,5 3-1,3 2-2,5 7 0,3 7 0,0 8 0,2 4-1,-4 4 1,-1 5-2,-4 2 1,-2 0-1,-5 3 1,-3-2-2,-3-1 3,-1 0 0,-4-1 0,-2-4-1,-3-2 2,-1-2 2,-3-4-5,-3-5 5,-2-4-6,-1-3 2,-1-7 0,2 2-1,-2-2 1,0 0-1,0-1 0,0 1-4,0-5-3,-3 0-6,-7-4-5,-6-8-3,0-6 3,0-6-4,3-4 8,-1-2-6,0-4 3,-1 0 6,0-2 3,-2 2 9,2 4 2,-1 0 4,3 6 1,-1 4 4,5 6 3,3 7 4,5 4 2,1 3-1,0-2-5,-2 2-5,-2 0-4,-4 12-1,-3 12 5,-4 12-2,-1 7 2,-2 6-3,1 7 1,-5-2 3,1 1-4,0-2 4,1-6-4,1-7-2,5-6 1,2-8-2,2-9 1,6-9-1,2-3-1,2-5-1,-1 0-1,1 0 0,0 2-2,-2 0-4,2-2-5,0 0-6,0 3-10,0-3-29,5-10-44,5-4-89,4-3-105</inkml:trace>
  <inkml:trace contextRef="#ctx0" brushRef="#br0">24721 5893 562,'0'0'57,"0"0"-15,0 0-8,0 0-16,0 0-5,85-83-4,-78 78-2,-3 2-1,1 1-4,-1 2 0,3 0-2,4 6 0,1 10-1,-3 4 2,-6 7-5,-1 7 4,-2 2-3,-3 4-1,-8 0 0,-1-1-4,-3-1 2,-2-6 0,1-4 6,-3-6 2,3-4 2,-1-4 0,1 0 0,3-6 1,0 1-1,4-4 2,5-2 1,0-1-1,4-2-2,0 0-1,0 0-2,0 0 2,0 0 0,0 2 2,0-1 2,0 3 0,8-1-2,10 2 0,3-5-1,4 0-2,1 0 0,4-7 0,5-1-1,-2 1 0,2-1 1,-2 4 0,-3-1 1,-8 3-1,-4 1 0,-6 1-1,-1 0 1,-1 0-2,-6 0 0,5 1-1,-6 3 0,-1-4 0,3 3-2,-5-3 1,0 0-2,0 0-3,1 0-10,-1 2-12,0-2-19,0 0-25,-3-5-16,-7-7-16,-1 2-9,1-1-34</inkml:trace>
  <inkml:trace contextRef="#ctx0" brushRef="#br0">25162 5248 582,'0'0'53,"0"0"-6,0 0-7,0 0-14,0 0-5,0 0-7,0 0-2,0 0-3,0 0-3,24-49-2,-21 49-2,1 14 1,5 14 0,2 16 0,1 8 1,1 9-2,3 6 0,-1 1-2,0-2 4,0-6-4,1-5 0,-3-8 3,-2-6-7,0-8 6,-4-11-3,-4-10 2,1-7 1,-4-5 1,0 0-2,0 0 5,1 2 2,-1-2 3,2 2 1,-2-2-4,1-4-2,1-11-6,-1-7 2,4-7-4,-1-1 5,5 1-2,1 1-2,3 2 2,1 2-5,2 4 3,1 5 1,1 5-1,2 2 1,2 6-2,-2 0-1,5 2-1,-2 2 1,0 5 0,-3 2-1,-1 5 0,-5-1-1,-2 3 0,-5-3 0,-4 3-1,-3 4 0,0 0 0,-9 7 3,-6-2 0,-5-1-1,-4-2 6,-2-2-6,-3-1 7,-1-4-3,-2-3 1,0-3 2,0-3-1,2-1 0,7-1 0,1-4-2,9 2 2,1-2-1,-2 0 1,8 0-1,2 0 0,4 0-1,-2 0 0,2 0 0,-1 0-1,-1 0 1,1 0-2,1 0 1,-1 0 0,1 0-1,0 0 2,0 0-1,0 0 1,0 0 0,0 0 0,0 0 3,0 0-3,1 0 0,-1 0 0,1 0-1,-1 0 2,2 0 0,-2 0-3,1 0 0,-1 0-2,2 0-1,-2 0 0,1 0-2,1 0-4,-1 0-2,1 0-6,-1 0-5,4 0-20,-1-2-48,3-5-111,3-2-101</inkml:trace>
  <inkml:trace contextRef="#ctx0" brushRef="#br0">15933 6941 472,'0'0'38,"0"0"-1,0 0-4,0 0-6,0 0-10,0 0-5,0 0-6,0 0-2,0 0-1,0 0-1,-15 0 0,13 0 1,2 0 1,0 0 4,0 0 3,11 0-1,0 2 2,7 0 0,3-2-5,0 1 1,7-1 0,-2 2-1,1-1-2,2 3-1,3-1-3,1-1 2,2 0 0,4 1-2,4-3 2,4 0 0,5 0 0,2 0 0,6 0 2,3-5 0,4 0 0,1 0 0,2-2-5,2 2 1,-1-2 0,-2 2 0,0 1 2,-2 1-2,-4 2 0,0 1 0,-3 0 0,0-2 0,-1 2 0,-1 0 1,1-2-1,2 1 1,-1-3 0,1 4 0,1-3 2,2 2-1,1-2 0,2 0 0,3 1 1,0-3-1,-1 0 1,2 2-1,-3 0-3,-2 2 1,-2-2 0,0 3 0,-1 0 3,-2 0-3,1 0 0,0 0 1,5-2-1,-2 2 1,3-3-3,0 0 3,4-3 1,0-2 1,2 1 2,1-1-4,1 2-1,1 0 0,3 0-1,0 3 0,0 0 2,-1 0-1,0 2-1,-4 1 0,2 0-1,-2 0 2,0 0 0,-2 0 0,-1 0 1,-3 0-1,-2 0-3,-2-2 3,-1 2 0,-1-2 0,-1-1 3,0 3-2,2-5 0,-1 2 0,0-2 0,-1 1-1,-1-1 1,-1 2-1,-2-1 0,-2 0 0,-2 0 0,0 0 1,-2 3-1,-2-1 0,-2 0-1,0 2 0,-3 0 2,-2 0-2,-1 0 1,-3 0-2,3 0 0,-3 0 1,0-3 2,3 3 0,-2-4 0,1 1-1,2 1 0,-1-1 0,1 1 0,1 0 1,-1 2 0,2 0-2,0 0 0,1 0 0,-1 0 0,1 0 0,-1 0 0,3 0 0,-2 0 0,3 0 0,0-1-1,0-1 1,3 2 0,0-2 0,1 1 1,0 1-1,0-2 1,-1 2 0,-1 0-1,-2 0 0,0 0-1,-1 0 1,0 0 0,0 0 0,1 0 0,3-2 1,3-1-1,6-1 1,6-2 1,3-1-2,4-2 2,2 1-2,0-1 0,-2 0-1,-1 1 0,-3 1 1,-3 2 1,-3 1-1,-5 1 0,-3 1 0,-3 2 0,-4 0 0,-3 0 0,-3 0 0,2 2-1,1-1 1,3 1 0,4-2 1,4 0 0,6 0-1,2 0-2,5 0 2,1-3 0,2 0 0,-1-2 1,0 1-2,-1-1 2,-2 2-2,-2 1 1,-1-2 1,1 1-1,-2 2-1,-2-1 2,0 0-2,-1 1 1,0-1 0,2 0-2,1 2 4,1-3-2,5-2-2,-2 1 4,1-4-4,-2 1 4,-3 0-2,-3 0-2,-7 2 2,-3 0 0,-4 0 0,-8 0 2,-5 3 0,-3-1-2,-3 1 0,-3 0 1,-8 2-4,1 0 3,1-1 0,-6 1 0,6 0-2,0 0 2,-8 0 2,8 0-2,-9 0 0,0-2 0,1 2 0,0 0 0,-1 0 0,-5 0-4,6-2 5,-6 2-5,1 0 4,5-3 0,-7 3-1,1 0 0,1 0 0,-2 0 4,-1 0-4,0 0 4,2 0-6,-6 0-2,0 0-7,0 0-15,5 0-23,-1-8-100,-3-6-180,-1-13-8</inkml:trace>
  <inkml:trace contextRef="#ctx0" brushRef="#br0">15148 5447 177,'0'0'48,"0"0"-7,0 0 1,0 0-5,0 0-3,0 0-1,0 0-4,0 0-2,0 0-4,-23-56-3,22 52-3,-1 0-2,2 4 0,-1-1 0,1 1-2,-2-2-2,1 0 2,-1 2-2,1-3 1,-2-1-2,0-1-1,0 2-1,2-1 0,1 4-1,-2-1-2,2 1 0,-2-2-2,0 0 0,1 1-1,-1-1-1,1 0 0,1 2-1,-2 0 0,2-3 0,-1 3-2,1 0 0,-2 0-1,2-2 1,-1 2 0,1 0-2,-1 0 2,1 0 1,0 0 0,0 0 3,0 10-1,0 9-1,0 6 2,0 6 0,2 5 0,3 5 1,-2 3-1,2 5 2,0 1-1,-1 1 2,0 2 3,1-3-5,2 1 3,1 2-4,1-5-1,-1 1 0,0-3-1,2 0 3,-2 0-3,-1 0 3,1 0-2,-2 1 4,0 0-3,-2 0 3,-1-1 4,2 0-4,-4-4 3,2-2-1,1-7-2,-1-4 0,1-4-1,1-2-4,1-3 2,-2-5 0,1-1-1,1-2 2,-1-4-3,1 4 0,-3-3 0,0-1 0,1-1 1,-3 3 0,3-1 0,-2-1 0,1 4-1,-3-2 1,1 0-1,-1-5-1,2 1 1,-2-2 1,1 3-2,-1-3 3,2 2-4,-2-6 1,0 0 0,0 0-2,0 2 3,1-2-3,-1 1-7,0-2-13,0-13-25,0-7-50,0-10-74,0-3-117</inkml:trace>
  <inkml:trace contextRef="#ctx0" brushRef="#br0">15093 5179 206,'0'0'48,"0"0"3,0 0-7,0 0-6,0 0-5,0 0-10,0 0 3,0 0-3,0 0 0,0 0-5,-11-12 0,11 10-4,0 2-1,0-2-5,0 2-5,0-1-2,0-1 1,3-1 0,7 0 1,8-1 1,0 2-2,7 0 1,-1 1 1,1 1-1,-1 0 1,0 0-1,-1 1-1,0 3 1,-2-1-1,-2-2 0,3 2 4,1 0-2,0-1 1,3-2 0,3 0-1,4 0 1,5 0 0,1-2-1,1-3-2,2 3 1,0-1-1,-3-1-1,0 3 1,-4-1-2,-3 2 1,-2 0-2,-1 2 0,0 3 1,-3-1 0,-1 0 1,-1 1-1,1-1 7,-1 1-5,2-3 0,2-2 0,2 0-6,5 0 5,1-4 1,2 1-1,-1-2-1,2-2 1,-4 2-1,-2 3 0,-3-1 0,-2 1 0,-11 2 2,4 0-2,-1 0 0,0 0 0,11 0 0,-3 0 0,6 3 1,2-3-1,3 0 1,4 0 0,5 0 0,4-5 0,2 2 0,2-2 1,0-2-1,-1 2-1,-2 0 0,-5-1 0,-3 2-1,-3-1 1,-4 2 1,-1 1-1,-4 1 0,-2 1 1,1 0 0,-2 0 0,3 0 0,0 0-1,5 0 0,4 0 2,-2-2-1,4 1 0,2 0 0,-1-3 0,1 1 0,-1 2 0,0-3 0,-3 2 1,-3-1-1,-2 0 0,-3-1 0,-3 3 0,-3 1 0,-1-2 0,-3 1 2,0 1-3,-1-2 1,0 1 0,2 0-1,0-1 2,1 1-1,1-1-1,1-1 1,-1 1-2,-3 2 1,-6-3 0,1 3 0,-1-1 0,-6 0 1,7 1-1,-8 0 0,-5 0 0,7 0-1,-7 0 1,0 0 0,5 0 0,-4 0 0,-2 0 0,1 0 0,-2 0 0,2 0-1,5 0 1,1 0 0,-2 0 1,1 0 0,-6 0 0,7 0-2,-5 0 1,6 0-1,0 0 1,-6 0 1,-1 1-2,-2-1 1,2 0 0,0 0 0,1 0 0,-7 0-1,0 0 1,0 0 0,6 1-1,-1 2 2,0-3-1,7 0 1,-6 2 0,8-2-1,6 1 0,-9-1 0,11 0 0,-4 0-1,-6 0 2,7 0-1,-6 0 1,-7 0-1,0 0 2,-6 0-2,4-1 1,3 1-1,-2 0 0,1 0 1,-6 0 0,0 0 0,0 0-2,1 0 1,0 0 0,1 0-1,-1 0 1,1 0 0,-1 0-1,-1 0 1,2 0-1,-2 0 1,1 0-1,-1 0 1,2 0 0,-2 0-1,1 0 2,-1 0 0,0 0-1,3 0 1,-3 0-1,0 0 1,1 0-1,-1 0 0,0 0 1,0 0-1,2 0 0,-2 0-1,0 0 1,0 0-1,0 0 1,1 0 0,-1 0-1,2 0 1,-2 0-1,1 0 1,0 0 0,1 0-1,-1 0 2,1 0-1,4 0 0,-2 1 0,3 1 0,2 0 0,-3-2 1,-2 0-1,7 1 0,-5-1 0,-1 0 0,6 2 0,-5-2 0,1 0 0,3 0 0,-4 0 0,0 0 1,5 0-1,-5 0 0,0 0 0,7 0-2,-6 0 2,7 0 0,0 0 0,0 0-1,1 0 1,-2 0-1,1 0 1,-2 0 1,0 0-1,-1 0 1,-1-2-2,-6 1 1,2 1 0,-6 0 0,0 0 1,0 0-1,3 0 0,-2 0 0,1 0 1,-1 0-2,1 0 2,4-2-1,-1 2-1,1 0 2,0 0-1,-6 0-1,0 0 2,0 0-1,3 0 1,-2 0 0,1 0-1,-1 0 1,1 0 0,-1 0-1,0-2 0,1 2-2,-1 0 2,1 0-1,-1 0 0,1 0-2,-1 0-8,1 0-15,-2 0-35,1 0-70,-1 0-159</inkml:trace>
  <inkml:trace contextRef="#ctx0" brushRef="#br0">20941 7184 352,'0'0'51,"0"0"-3,0 0-8,0 0-2,0 0-9,0 0-7,0 0-6,0 0-6,0 0-6,-8-30 1,8 30 7,0 0-3,1 14 6,5 2-6,1 6-1,1-6-2,-3-4-2,4-1-1,-3-3-2,-1-4 2,3 1 0,-4-4-1,0 1 2,2-2-1,0 0 0,4 0 2,3 0 0,-4-3-2,0-2-1,-7 1-1,4 4-1,-6 0-1,0 0 0,4 0 0,1 0 1,4 0 0,3 10 0,0-1 0,5 4 0,-1-3 0,3-3 0,0-3 1,5-4 1,4-2-1,2-8 1,1-6-3,-1-2 1,-3-2 0,-1 2 1,-7-1 3,-4 6-1,-5 1-2,-3 5-2,-4 4 2,0-1-2,-3 4-1,0-1 2,0 1-2,1 0 3,-1 5-3,2 6 2,1 6-2,-2-4 1,5 2 1,3-5-1,-2-4 1,6-1 1,4-4-1,1-1 2,5-3-1,0-4 1,-3-4 1,2 0-3,-4 1 3,-4 1-3,0 3 3,-5 3-4,-5 1 0,6 1 2,-3 1-3,2 0 3,4 7 0,-5-1 0,3 4 1,-1 0-1,-3-2 1,5 1 0,-2-2-3,0-2 2,3-1-2,3-4 2,0 0 1,4-1-2,-3-6 1,1-1-1,-8 2-1,1-3 1,-3 2 1,-3 0-3,3 1-3,-5 3-11,1 0-26,-4 3-61,0 0-99,0 0-95</inkml:trace>
  <inkml:trace contextRef="#ctx0" brushRef="#br0">24313 7047 221,'0'0'27,"0"0"9,0 0 2,0 0-1,0 0-9,0 0-5,0 0-3,0 0 2,0 0 4,0 0 2,-5-10-3,5 10-1,0 0-7,0 0-1,0 0 0,0 0-1,5 0-2,-1 0-2,1 2-2,-1-1 0,1-1 0,1 0-2,5 0 1,-1 0-2,0 0-1,-1-1 0,-5-1 3,9 2-5,-3 0 0,3 3 0,6 6-3,-5 1 2,2 2 0,-4 3 2,2-3-3,-5-3 2,4-3-1,0 1 0,-3-5 0,7 0 0,3-2-1,-1-4 0,7-6 0,-1-5 0,-2-3 2,-3 0-3,-1-1 2,-7 7-2,-1 0 2,-5 5 0,-3 2 1,0 1-2,-3 4 0,0-1-2,0 1-1,1 0 1,1 0 1,2 8 0,2 4 0,4 3 0,2-3-2,2-1 3,2-4 0,4 0-1,5-7 2,0 0-2,5 0 0,0-10 0,3 1 0,-1-3 1,-2 1 0,-3 2 0,-3 0-1,-7 3 0,-1 1 2,-4 4-2,-2 1-2,6 0 2,-7 0 0,4 6 2,-2 2-1,-4-2 0,5 4-1,1 0 1,0-4-3,6 1 2,0-2 1,1-5-1,3 0 0,0-8-1,0-4 0,3-1-1,0-4 2,-3 2 2,-4 0-2,-3 3 1,-4 4-2,-4 1 1,-5 5 0,1 0 0,-4 2 1,0-1-1,0 1 0,2 0 0,-1 0 0,1 0 0,-1 0-1,-1 0-3,0 0-13,0 0-65,0 0-211,0 0-26</inkml:trace>
  <inkml:trace contextRef="#ctx0" brushRef="#br0">17268 9513 336,'0'0'45,"0"0"5,0 0-2,0 0-5,-37-95-7,25 71-8,-2 2-3,2 1-1,0 0-2,-1 2 1,3 7-3,0 3-1,2 5-4,-1 1-1,-6 1-3,-2 2-3,-4 0-2,-2 7-4,2 8-2,-2 3-1,1 4-1,0 3 1,2 8 0,2 2 2,3 4-3,4 3 3,4 2-2,2-2 2,3-1-3,2-2 3,0-1-2,7-2 0,3-2 5,1-5-5,1-5 4,1-4-2,0-3-1,-4-8-1,3-2 1,-5-2-1,4-5 1,4 0 0,1-5 0,3-9 1,-1-5-5,0-7 5,-4-3-4,0-6 2,-2-1 2,-3-3-2,-1-1 2,-5 0 0,0-1 2,-3 0-1,0 8 0,0 9 0,0 11 1,0 8-1,0 5 0,0-2 0,0 2-1,0-2 1,-1 2-1,1 0 1,0 14-2,0 12 2,0 8-1,1 3 1,5 1-1,1-6 0,1-4-1,2-6 1,0-5-3,2-4 1,-3-4 0,2-1-1,3-4 0,-4-1-1,9-3-2,-3 0 2,0-3-1,0-6-5,-3 4-8,-6-6-13,0-3-22,-2 5-36,-1-9-55,-1 0-128</inkml:trace>
  <inkml:trace contextRef="#ctx0" brushRef="#br0">17201 9097 583,'0'0'16,"0"0"-1,0 0-2,0 0-2,0 0-5,0 0-1,0 0-2,0 0 3,0 0 4,35 0 1,-9 0 3,-3 0-5,0 0-2,-1 0-1,-1 0-2,-4 0-1,0 0 1,-3 0-2,-1 0-1,-3 2 0,1 0-3,-7-2 2,1 0 0,1 1 0,-6-1 0,0 0-1,0 0-3,2 0-4,-1 2-11,1-2-13,-2 1-29,0 7-35,0-2-52,0 1-91</inkml:trace>
  <inkml:trace contextRef="#ctx0" brushRef="#br0">17536 8850 515,'0'0'29,"0"0"6,0 0 1,0 0-4,0 0-9,0 0-5,0 0-4,-14 88-1,17-58-2,4 1-3,-1-1-2,0-1 0,0-2-2,-2 1 1,0-4 0,2-1-3,-5-7 5,-1 1-5,0-7 2,0-3 0,0 3-2,0-5 1,0 0-1,0 0-2,0-5 0,0 0-2,0 0 0,0 2-1,0 0-2,0-2-3,0 1-9,0-1-17,-5 0-42,2-1-70,-3-11-148</inkml:trace>
  <inkml:trace contextRef="#ctx0" brushRef="#br0">18148 9363 397,'0'0'26,"0"0"7,0 0-2,0 0-2,0 0-7,0 0-6,0 0-1,0 0-4,0 0 0,96 31-2,-79-2 1,-3 4 0,-3 1-1,-1 1 1,-6-3-1,-1-3 3,-2-8 4,1-9 3,-2-2 1,0-4-2,0-2-3,-3 6-4,0-6-2,0-1-1,-3 3-1,1-4 0,0-1-2,-2-1 0,0-3-2,-5-9-1,2-8 0,4-3-2,5-6 1,1-2-2,0-1 2,4-1-1,5 1 2,1 3-2,0 7 0,-3 5-1,1 3 0,-1 9-1,-4 2 3,4 1-3,3 2 1,6 2 1,3 10-2,0 5 3,-2 5-1,-3 5 1,-2 0-2,-2 3 2,-4 0-3,-3-1 1,-3-2 1,0-8 1,0 0 0,0-6 1,-2-3 0,-2 2 0,1-4 0,0-5-1,1 1-1,2-4 1,-1 0 0,1 0 0,-5-2 2,0-12-4,1-10 2,1-12-1,3-5 0,3-4-1,7 0 1,3-3 0,2 4 1,2 5-3,-3 7 2,2 7-2,-7 10 2,2 5-1,-5 3 1,1 5 0,5 2-1,2 7 1,2 10 0,0 5 0,-1 5-1,-2 5 2,-3 5-3,-3-1 2,0-1 0,-4-3 0,0-10 0,-3-9 1,1-6-1,-1-7 0,0 0 0,0 0-1,0 2 0,2-1 0,-2 1-2,0-2-4,0 3-6,0-2-10,0-1-25,0 1-42,0-1-88,0-1-123</inkml:trace>
  <inkml:trace contextRef="#ctx0" brushRef="#br0">18809 9278 571,'0'0'35,"0"0"0,0 0-5,0 0-7,-48 87-9,45-60-6,2 0-4,1 2-2,0 1-2,0-1 1,4-1-4,1-6 2,-1-6-1,0-4 0,2-4 0,1-3 0,-1 2 0,3-5 1,5-2-1,-1 0 1,4-7 1,-3-3-2,-2-2 2,-4 0 0,-2 0 2,-1 0 1,-2 2 1,1-7 1,-1 0 1,-3 5 0,0-6 0,0-2 0,-3 3 0,-4 0-1,2 4 0,0 6-1,2 2-2,0 1-1,-4 4-2,-4 0-1,-3 9-4,-3 3-3,7 3-9,3-1-22,4-1-54,3 2-114,0-4-89</inkml:trace>
  <inkml:trace contextRef="#ctx0" brushRef="#br0">19221 9244 432,'0'0'54,"0"0"-3,0 0-7,0 0-11,0 0-11,-81 22-7,68-7-5,1 0-3,1 5-4,2 3 0,0 3-2,0 3 1,0 5-2,0-4 1,2 1-2,0-2 2,2-10-2,2-2 0,2-5-1,1-7 1,0 5-1,0-6 1,0 1 1,4 0-1,1-3 1,0-1 0,5 1 0,2-2 0,4-7 0,3-5 0,-2-3 0,-1-4-1,-2 1 1,0-4-1,-2-2 2,-1-1-1,-3 0 1,1-2 1,-5-2 0,-1-2 1,-3 0 2,0-6-1,0-1-2,-1-4 4,-5-2-5,0 0 4,-2-1 1,0 6 1,1 5 2,0 3-2,1 10 2,2 4-1,1 9 0,1 3-1,1 1-1,1 4-3,0-3 0,0 3 0,0 0-2,-3 0 0,-1 15-1,-1 11-2,2 11 1,3 4 2,0 2 1,0 3-1,6 0 2,1 0-4,1-2 1,-1-2 3,1 0-1,0 0 5,1-1-5,0-4 4,0-3-1,1-2-1,2-5-1,-2-7-2,2-1-3,-1-7 0,1-4-1,3-4-1,2-4-3,4 0-6,-2-7-9,0-3-17,-2-7-33,-1-2-41,1-3-85,-1 2-85</inkml:trace>
  <inkml:trace contextRef="#ctx0" brushRef="#br0">19974 9261 557,'0'0'47,"0"0"-1,0 0-12,0 0-8,0 0-7,0 0-8,0 0-2,0 0-5,0 0-3,0 0 1,-21-43-1,30 43 2,3 14-1,4 3-2,-3 6 1,-3 1-2,-1 4 1,-5-1-1,-1-1 0,-3-2 1,0-6 2,0-2-1,0-6 5,0-5-3,-1 0 2,-2-3-1,0 1 1,-1 0 1,1 1 1,3-4-1,-2 0 1,-1 0-3,-1-7-2,-2-6 0,3-6-2,3-8 0,0-4-1,8 0 0,2-5 1,4-1-1,1 1 1,2 0-3,-1 5 2,0 2-3,-2 6 2,-2 9 0,-2 2 1,-3 5-1,-1 4 1,2 1-1,3 2 1,3 2-1,1 8 2,-4 4-2,-1 4 2,-2 4 1,-4 2-4,-3 4 3,-1 1-6,0 0 4,0 0 2,-3-1 0,1 0 2,-1-1 1,0 1 0,1-3-2,2-6 1,0-2-3,0-7 3,0 1-2,0 0 0,2-4 2,2 1-3,-2-5 0,0 1 1,-2-4 0,5 0 0,5-4 0,3-8-1,4-8 2,-2-3-1,-1-3 2,-2-3 1,-1 0-1,1-2-2,-2-3 1,0 2-1,0 0-1,-1 1 4,-3 9-5,-2 4 5,2 8-2,-5 3 0,0 3 0,-1 4 0,0-1 1,0 1-1,0-2-1,2 2 0,-2-1-2,0 1 1,1-2 2,-1 2-2,0-2 1,2 2-1,-2 0-1,1 0 1,-1 0 0,2 0-1,-2-1 0,1 1-1,-1 0 0,2 0-1,-2 0-7,0-2-5,1 2-17,-1 0-31,0 0-62,0 0-116,0 0-47</inkml:trace>
  <inkml:trace contextRef="#ctx0" brushRef="#br0">17064 10285 470,'0'0'36,"0"0"13,0 0 5,0 0-10,0 0-12,0 0-11,0 0-8,0 0-6,0 0-5,0 0 2,-33 0 4,33 0 2,0 0 1,4 2-2,10 5-3,4 0 0,3-1 1,4-3 0,2 1 0,4-4 1,2 0 0,6 0-1,3-3-1,7-1-1,5-4-1,2 1 1,3 0-1,2-3-1,3 3-1,1-1-1,0 1-3,0 2 2,2-2 0,3 2 1,1 2 0,3-4 1,2 2-2,5-3 1,0-1 2,3-1 1,1 2 4,4-4-4,0-1-1,4-1 0,1 2-2,1 2 1,1 0-2,-2 1 2,-3 4-2,-4 3 2,-2 1 0,-2 1 0,-4 0-1,-1 0 0,-6 0 0,-4 0 0,0 0 1,-6-2-1,-1-3 1,-2 0-1,2-4 0,1 1 2,0-4 0,0-1 1,2 1 0,-3 0 0,-2 2-4,0 0 1,-3 3-1,-2 1 0,0 0 1,-2 3 0,-3 0-1,-1-2-1,-2 3 1,-1-1 0,-2-2 1,-3 1-1,0-1 0,-4 0 0,-3-2-2,-3 2 3,-2-2-1,-4 2 1,-6 2 0,-2-1-1,-7 1 2,-4 1-2,1 2 0,-6 0 1,0 0-2,0 0 2,1 0 0,1 0-1,-1 0 1,1 0 0,-1 0-2,1 0 1,-1 0 0,1 0 1,-1 0 1,-1 0-3,1 0 0,-1 0 0,0 0-5,2 0-8,-2 0-10,-2-4-33,-11 1-139,-13-7-139</inkml:trace>
  <inkml:trace contextRef="#ctx0" brushRef="#br0">23561 9058 70,'0'0'42,"0"0"-4,0 0-5,0 0-3,0 0-5,0 0 2,0 0-1,0 0 2,0 0-3,35 36 1,-35-36-7,4 3 2,2-3 3,-2 2 4,1 0 2,-5-2 2,0 0-4,0 0-2,1 0-4,1 0-2,2 0-4,-1-2-3,1 0 1,0-2-4,-4-2 1,2 1-4,-1 1 0,1-1-1,-2 5-2,0-1-1,0 1-1,0-2-1,1 1-1,-1 0-1,0-2 0,0 3 0,0-2 1,0 0 0,0 1 0,0-1 1,0 0 0,0 2 0,0-3 0,0 3 1,0-2 0,0 0 0,0 1-1,0-1 0,0 0 2,0 1-3,0-1 1,0 0 0,0 2 0,0-3-1,0 3 0,0-2 0,0 0 0,0 2 0,0-1 0,0 1 1,0-2-1,0 2 1,0-2-1,0 2 0,0-1 1,0 1 0,0-2-1,0 2 1,0 0-1,0 0 0,0 0 1,0-2-1,0 2 0,0-3 2,0 3-1,0 0 0,0 0 1,0-2-1,0 0 1,0 1-1,0-1 2,0-3-2,0-2 0,-1-1 1,-1-2 0,-3 0 0,2 1 1,0-1-3,-2 1 0,4 5 0,-3-5 0,1 4 0,0 1 0,-2-3 0,1 2 0,-3-4 0,1 1 0,-1 1 0,-6-3 0,0-1 0,-6-1 0,3 2 0,-4 2 0,7 1 0,-3 4 1,0-2 0,5 1 0,0 2-1,1 1-1,3 1 1,-4 0-1,0 0 0,6 0-1,-4 0 1,6 2-1,-1 6 1,-1 0-1,2 4 1,0 5 0,3-3 1,-1 5-1,1 1 1,0-1 0,0 6 1,0-3-2,0-1 2,0 1-2,1-3 2,1 1-1,-1-4 1,2 0-1,0 1 0,0-1 4,3 7-5,0-5 4,-1-4-4,1-1 1,0-1 0,0-3 0,3 1 1,-2-3-1,0-2 0,0 2 1,-4-4 1,5 1-2,-3-1 0,-1-1 1,1 1 0,-5-3 0,3 2 0,1-2 1,1 3-1,-1-3 1,-4 0-1,5 0 1,1 0 0,3 0 0,4-7 1,-6 2-1,3-3 0,-1-4-1,0-2 1,-1-1-5,0-2 7,-4 3-7,1-1 4,-2-2 0,0-1-3,0 0 4,-3-1-1,0-1 2,0-1-2,0 1 1,0 3-2,0 5 0,0 7 1,0 0 0,0 5 0,0-1-1,0 1 1,0-2-2,0 1 1,0-1 0,0 1-2,0-1 1,0 2-1,0 0 1,0 9-1,0 8 1,3 7 2,2 3-1,-2-2 2,2-1-2,2 0 1,-1-1 2,3-1-4,0-3 4,-2-6-5,1 2 2,1-6 1,-3-4-1,7 3 1,-6-4-1,4-1-1,0-1 1,1-2 0,5 0 0,-1-5 1,0-2-1,-5 2 0,-2 0 1,-2-2 1,0 2-1,-2-4 1,1 4-5,-5 0 2,2 2-4,-3 3 0,0-2 2,0 2-10,1-1-8,1 0-28,0-2-50,-2 3-78,2-2-116</inkml:trace>
  <inkml:trace contextRef="#ctx0" brushRef="#br0">23962 9132 343,'0'0'23,"0"0"9,0 0 8,0 0-2,0 79-4,0-65-11,0 5 2,0 1-1,0-6 1,0 7 0,-5-1-5,-1 0-3,-1-2-3,-3 0-3,2 1-3,-3 1 1,2-3-4,0 2 1,1-6-2,4-1-3,1-4 0,1-3 0,1-1-3,1-4 1,-1 0-2,1 0 1,0 1-2,0 1-3,0 0-4,0-2-8,0 0-17,7 0-30,0-12-45,4-4-72,-3-3-79</inkml:trace>
  <inkml:trace contextRef="#ctx0" brushRef="#br0">24193 8865 403,'0'0'24,"0"0"4,0 0-1,0 0-3,0 0-8,0 0-7,0 0-1,0 0-3,0 0 3,79-18-4,-60 45 1,-2 2-5,-3 6 0,-3 0 1,-4-1 0,-2-2 0,-4-1 3,-1-4 1,0-2 3,0-8 6,-1-4 2,-1-4 4,1-4 0,-1 0 1,-1-2-4,0-1-2,0 1-4,1 2-2,2-5 1,-1 0 0,1 0 1,-5 0-6,1-2 2,-1-6-7,-1 0 2,5-6 0,0-7-2,1-3 1,1-8-1,6 1 2,2 1-2,5 0 1,1-1-1,1 4 1,1 0 0,0 2-1,1 4-1,-1 3 2,-1 3-2,-4 4 0,-6 5 0,2 3 1,-1 3-1,4 0 0,3 0 1,-1 9-3,2 3 3,-6 3 0,-1 4-1,-4 2 1,-2 2-1,-1 0 0,-1 1 2,0-2-1,0 3 1,-1-8 0,-1 0-1,1-5 1,-1 2 0,1-2-2,1 1 1,0 1-1,0-4 0,0 2 1,0-1 0,0 0 3,0-3-3,0 3 3,1-6-5,1 1-1,-2-6-4,0 0-11,0 0-21,0 1-41,1-1-80,-1 0-134</inkml:trace>
  <inkml:trace contextRef="#ctx0" brushRef="#br0">24426 8465 528,'0'0'44,"0"0"0,0 0-8,0 0-8,0 0-9,0 0-5,0 0-1,0 0-3,0 0-1,0 0-1,10-52-2,-6 51-1,6-1-1,6 2-2,3 0-1,3 0-1,1 6 1,1 2-1,1 3 2,1 1 0,-1 3-1,-1 1 3,1 5-4,-4 3 3,-2 1-5,0 4 1,-3 3 2,-2 3-3,-2 4 2,-2 4-1,-3 4 2,-1 0-1,-3 2 1,0 0-1,-2 0 2,-1-4-2,2 1 1,-2 0 1,0-4-3,0 1 3,0 0-3,0-4 1,0-2 1,-2-2-1,-2-1 3,0-5-1,-1-4-1,2-6 1,-1-4 0,1-5 0,0-5 0,2 1 1,1-6 2,0 0-1,0 0 1,0 0-2,0 0-1,0 2 0,-1-2-2,-1 1-5,1-1-3,-2 0-5,-3-9-11,1 0-13,-3-6-30,-2-1-54,-2 0-95,-5-6-75</inkml:trace>
  <inkml:trace contextRef="#ctx0" brushRef="#br0">23094 8495 481,'0'0'51,"0"0"3,0 0-13,0 0-11,0 0-11,0 0-2,0 0-7,0 0 0,0 0-3,0 0-3,-71-47 0,58 56 0,2 6 1,-8 8-4,4 8 4,-2 5-5,1 8 0,2 6 2,1 4-3,0 4 3,3 0-4,0 0 4,4-7-2,4-2 1,2-6 0,5-1 1,8-2 1,3-5-4,5 2 5,4-3-4,1 0 1,1-7 2,-1 1-3,0-2 2,0 0-2,-1-2 2,-2 0 0,-4-2 0,0-3 1,-2-2 0,-5-7 0,-2 1 3,-2-5 0,-5-3-1,1 0 0,-1-1-1,2 1-1,-2-2-1,1 2 2,-4-3-2,0 0 1,0 0-2,2 0-1,1 0 0,0-4-3,2-6-1,-2 3-8,-3-7-16,0-5-35,-2-3-71,-7-7-173</inkml:trace>
  <inkml:trace contextRef="#ctx0" brushRef="#br0">22008 9215 319,'0'0'59,"0"0"-4,0 0-5,0 0-9,0 0-9,0 0-7,0 0-2,0 0-2,0 0-1,0-7 0,0-11-7,-3-6 2,-1 0-7,-2-2 0,-1 2-1,-2-3-3,1 1 2,-5 2-2,3 3 2,1 6-1,-2 1 1,5 9-3,1 2-2,-4-2-1,5 5-3,-9 0 1,-1 8-1,-1 7 2,-1 9-1,4 3 1,0 3-1,4 1 2,2-2 2,3 1-3,1-2 5,2-4-6,0-2 2,3-2 0,0-6-1,4-2 1,0-2 0,-1-2 0,4 1-1,-1-3 1,1-2 1,0-1 0,3-3 0,6 0 0,0-3 0,2-5 1,-3-3 0,-2-1 0,-5-1 1,1-2 0,-4-4 1,-2 0 0,0-3-3,-1-1 6,-1 5-4,-3 0 2,0 7 0,-1 6 0,2-2-2,-2 7 0,0-1-2,0 1-2,0 0-1,1 0 1,1 1-1,2 19 4,2 10-1,1 16-1,0 5 2,-1 6-3,0 2 1,-3 2-1,0-2 0,-3-7 1,0-3 0,0-6 0,0-7 0,-2-4 2,-3-5-1,-3-3 0,-3-3 2,-1-1-2,-3-3 4,-2-2-3,-1-3 1,-1-1-3,-3-5 0,6-1 2,-1-5 1,0 0 2,1-2 0,-2-4 0,5-1-2,3 0 2,3 2-1,0-3 0,4 5 0,-3-5-3,3 5 0,-1-2 0,0-2-3,2 2 1,1 2 1,-1-1-1,2 4-1,-1-6-1,-1 2-1,1-1-3,1 0-3,0 0-3,0-7-10,3-2-4,4-6-13,3 6-28,-1-6-42,2 0-66,2-2-104</inkml:trace>
  <inkml:trace contextRef="#ctx0" brushRef="#br0">22383 9053 287,'0'0'61,"0"0"-1,0 0-6,0 0-10,0 0-9,0 0-5,0 0-5,-81-58-2,68 57-2,3 1-5,-1 0-2,0 1-5,-1 9-2,1 2-3,-1 7 0,5 1-1,0 6 0,0 1 1,4 3-4,0-2 5,1 1-6,2-2-1,0-1 2,0-7-3,3-4-1,7-5-2,0 0-6,-1-6-6,7 0-13,2-4-18,0 0-16,4-3-17,-6 1-8,-2-5-17,-5 4-18</inkml:trace>
  <inkml:trace contextRef="#ctx0" brushRef="#br0">22470 9128 288,'0'0'48,"0"0"-3,0 0-5,0 0-3,0 0-6,0 0-4,0 0-3,0 0-1,0 0 1,-47-21 0,36 21-3,-2 4-5,0 9-1,0 3-7,1 4 0,4 2-4,0 4-2,4 1-2,2-1 0,1 2 0,1-4-2,0-3 0,7-2-2,-1-7 0,4-7-1,2-2 1,1-3 1,6-5 2,-2-6-1,-3-4 1,1-5 1,-4-1 1,0 1 1,-3-2 1,-2-2 0,-2 4 2,-2-5-4,-2 1 3,0-3-3,0-2 2,-3-1 1,-3-4-2,0 0 1,1-2-1,0 0 1,-1 2 0,2-3 0,1 8 0,2 9 0,-1 8 2,2 7-2,0 5-1,-1-2 0,1 2-1,0-1-1,0 0 0,0 1 0,0 0 0,0 12 2,1 10-1,3 12 1,1 2 1,-2 1-3,1-1 2,1-2-1,-1-3-1,3-2 1,0-2 1,1 0 2,0-5-3,2-1 3,0-2-5,1-2 1,-3-5 0,-1-2 0,1 0 0,-2-1-1,3 1 1,-3-3 0,0 0 0,0 1 0,-3-6-1,2 6 1,-2-5 0,-1 0 0,1 1 1,-3-4-1,0 0-1,0 0-1,1 0 0,1 2-3,2-2-10,3-6-30,3-5-55,0-9-140,-1-2-54</inkml:trace>
  <inkml:trace contextRef="#ctx0" brushRef="#br0">25107 8779 498,'0'0'55,"0"0"0,0 0-6,0 0-9,0 0-11,0 0-10,0 0-5,0 0-4,0 0-2,0 0-1,-6-32 1,19 21-4,-2 4 0,5 4-1,5 3-1,2 0 1,5 0 0,1 0-1,2 6-2,-1-2 1,0-1-3,2-3 2,0 0 0,0 0-3,-3-5 1,-2-2-1,-9 4-2,-1-4-1,-8 4-1,-5-1-1,1 4-6,-5 0-3,0-3-9,0 3-8,0 0-12,-12 3-17,-7 6-24,-3 3-26,2 0-62</inkml:trace>
  <inkml:trace contextRef="#ctx0" brushRef="#br0">25182 8964 519,'0'0'53,"0"0"-3,0 0-9,0 0-11,0 0-9,0 0-4,0 0 0,0 0-2,0 0 0,-9 14 1,11-11-5,8 3-1,6-1 0,2-4-5,7-1 0,0 0-1,2 0-3,1-5 1,-2 2-1,0-1 0,-3 1-1,-7 0-1,1 1-1,-7 1 0,-4-1 1,1 2 0,-3 0 2,2 0-3,0 0 0,0 0-1,-6 0-3,0 0-7,0 0-6,1 0-12,-1 0-12,0-2-25,2 1-32,-1-6-55,3-6-68</inkml:trace>
  <inkml:trace contextRef="#ctx0" brushRef="#br0">25886 8726 557,'0'0'31,"0"0"-1,0 0-1,0 0-3,0 0-5,0 0-2,-11-94-1,8 76-5,1-1-1,-1 1-3,2 1-2,-2-3 1,3 8-8,-2-2 6,2 7-5,0 7 4,-1-1-2,1 1-1,0-2 5,0 0-6,0 1-2,0 1 0,0 0-1,0 1 2,0 15 4,4 6-3,1 5 3,1 0 1,-1-1 3,-2 0-1,1-1 1,-1 4-2,0 2-2,-1 1 0,1-1-1,-2 1 1,-1-1-2,0 2 0,0 0 1,0-1-1,0-2 0,0-8 0,0-3-2,-1-6 1,1-8-1,0 4 0,0-6-1,0 4 1,0-1-2,0 0 2,0-6 0,0 0-1,0 0 2,0 2-1,0-1-1,0-1 0,0 2 0,0-2-1,0 2-1,0-2-3,0 0 0,-2 0-2,-5 0 0,-9 3 0,-3-3 0,-6 4 0,0 0 1,0 2 1,1 0 2,0 0 1,1 2 3,1-2 2,8-2 3,0 1-2,6-2 0,4-1 0,-1-1-4,5-1 5,-1 0 0,1 0-1,-2 0 2,1 2-1,1-2 1,-2 1 0,2-1 2,0 3-3,9 0-1,8 0 0,6-1 0,1-2 0,1 0-3,2 0 0,-2-3-5,2-1 5,-1 1 0,-1 2 0,1 1 0,1 0 1,1 0 0,-2 0 2,-2 0-3,1 1 1,-3 1-2,-6-1 1,1 3-2,-1-3 2,3 1 2,4 1-2,-7-2 5,-1 1-4,-3-1-1,1-1 0,-1 0-3,-6 0 3,-1 0 3,-5 0-2,0 0-2,0 0 2,3 0 1,-2 2 1,1-2-1,-1 0 1,1 0-6,-1 0 5,1 0-1,-1 0 0,1 0 0,-1 0-4,1 0-1,-2 0-7,1-2-9,-1-2-13,0-2-22,0 1-38,-1 2-59,1 3-146</inkml:trace>
  <inkml:trace contextRef="#ctx0" brushRef="#br0">26540 8908 607,'0'0'42,"0"0"-6,0 0-6,0 0-10,0 0-7,0 0-2,0 0-8,0 0-2,0 0-1,0 2-4,0-2-3,0 0-28,0 1-84,-9-1-181</inkml:trace>
  <inkml:trace contextRef="#ctx0" brushRef="#br0">16621 11176 132,'0'0'36,"0"0"-4,0 0-3,0 0 3,0 0 0,0 0-2,0 0-1,0 0-1,0 0 0,-4-1 1,4 1 0,-1 0 0,1 0 0,0 0-6,0 0-1,-2 0-2,2 0-2,0 0-2,-1 0-4,1 0 1,0 0-3,0 0-1,0 0 1,0 0-5,0 0-2,0 0 2,0 0-2,0 1 2,10 3 2,4 5-1,5-1 0,-1-3-2,2 2-1,1-4 0,3 2-1,0-3-1,1-2-1,1 0 1,-2 0 1,0-2 0,2-5 1,-3-2 0,0 1-5,-4 0 3,-5 1-3,-1 1 3,-4 2 0,-5 4 0,0-3 1,-4 3-1,0-1 4,5 1-3,1 0 4,-2 0-2,3 0-1,-7 0 0,0 0 0,0 0-1,1 0-1,1 0 2,-1 0-1,1 0 1,-1 0-5,1 0 4,-1 0-1,1 0 0,-1 0 5,1 1-3,-1 6-5,-1 3 2,0 8 2,0 5-4,-4 5 2,-7 2 2,-3 3-2,-1 4 0,-2 1 1,0 1 0,-3-2-3,-2 2 3,3 0-2,-3-5 2,1-1-1,-1-1 0,2-5-1,1-3 1,2-2 0,4-8 1,2-1-1,6-7 1,2-3 0,-1 2 0,4-5 2,-2 0-2,2 0 0,-1 1-1,-1 1-1,1-2 2,-1 2 1,1-2 0,1 1 0,-2-1-1,2 2 1,-1-2 1,1 1 1,-1-1 1,1 0 1,0 2 0,0-2-1,0 0 2,0 1-3,0-1 1,0 0-2,0 0-1,2 0-1,10 0 0,4-3 0,5 0-1,1 0 1,1 3-1,2 0 0,2 0-1,1 0 2,-1 0-2,4 0 1,-2 0 0,-1 0-2,-3 2 1,1-1 2,-7 1-1,-1-2 1,-4 1 0,-2-1-3,0 0 3,-6 0-2,0 0 1,-6 0 0,0 0 1,0 0 0,1 0 0,1 0-1,-1 2 0,1-2 0,-1 0 0,1 0 0,-1 0 0,2 0 0,-2 0 0,1 0 0,-1 0 0,1 0 0,-1 0 1,1 0 0,-1 0-1,0 0-1,1 0 0,-1 0-2,1 0 0,-1 0-2,1 0-3,-1 0-5,1 0-7,-1 0-10,-1 0-19,0-6-43,2-7-58,-2-6-139</inkml:trace>
  <inkml:trace contextRef="#ctx0" brushRef="#br0">17373 11505 337,'0'0'43,"0"0"6,0 0-3,0 0-6,0 0-10,0 0-7,0 0-5,0 0-1,0 0 1,0 0-2,-16-16-1,16 16 0,0 3-2,0 12 0,0 9-1,0 12-1,3 1-4,0 3 0,0 6-3,0 3 0,1-2 0,1 3-5,2-1 4,0-1-4,0 1 2,5-2 2,-2 2 0,2-4 4,0-1-4,0-3 3,0-2-3,-1-2 0,-2-4 0,0-2 1,-2-3-2,-3-9 1,-1-7-2,-2-5 0,-1-7-1,0 0 0,0 0 0,0 0 0,2 2-1,-2-1 0,0 1-2,1 0-1,-1-1 0,0 1-2,0-2-2,0 0-7,0 0-12,0 0-20,0-2-40,-4-8-60,-6-9-135</inkml:trace>
  <inkml:trace contextRef="#ctx0" brushRef="#br0">17353 11826 556,'0'0'24,"0"0"6,0 0-1,0 0-4,0 0-7,0 0-6,0 0-3,0 0 0,0 0-2,0 0 0,89-64-2,-71 64-2,5 0-1,-3 3 0,-2 6-1,-1 0 0,-2 5 0,-1 1 3,-4 3-6,-3 2 4,-2-5-4,-4 2 2,-1-1 2,0 2-1,-6 2 1,-1-3 1,-2-2 1,-3-1 1,0-2 1,-1-1 0,1-2-1,1-1 0,-2 0 0,4-3 1,-1 3-2,1-4-1,6-3-2,1 2-2,2-3 1,0 0 0,0 0-2,-2 0-1,2 0-2,-1 0-6,-1 0-4,1 3-14,1-3-18,-5 0-44,2-3-72,0-9-124</inkml:trace>
  <inkml:trace contextRef="#ctx0" brushRef="#br0">17992 11396 608,'0'0'19,"0"0"4,0 0 4,0 0-5,0 0-6,0 0-7,0 0-4,0 0-1,0 0 1,0 0-1,42-3-2,-16 3 0,1 0-1,2 3-1,0-3 2,-1 0-3,-2 2-1,-9-2-1,2 2-4,-9-1-1,0 1-1,2-1-4,-8 0-2,0 1-12,-4-2-18,0 0-30,0 0-36,2 1-67,-2-1-71</inkml:trace>
  <inkml:trace contextRef="#ctx0" brushRef="#br0">17981 11657 533,'0'0'29,"0"0"4,0 0 1,0 0-3,0 0-10,0 0-4,0 0-4,0 0-2,0 0-3,0 0 0,80 7-2,-52-11-3,-1-2-1,1-1-1,-1-1 0,-5 2-1,-3 2 1,-9 0-4,0 3 3,-6 1 0,1-2 1,1 2 3,-6 0-4,0 0 0,0 0 0,1 0-1,0 0 0,1 0 1,-1 0-4,1 0-2,-1 0-5,-1 0-10,2-1-26,-2 1-45,1-6-103,2 0-93</inkml:trace>
  <inkml:trace contextRef="#ctx0" brushRef="#br0">19160 10863 297,'0'0'66,"0"0"1,0 0-10,0 0-13,0 0-16,0 0-8,0 0-2,0 0-1,0 0 0,0 0-1,-55-21-3,47 30 3,-1-2-4,1 6-2,0 1 0,4 4-3,-4 7-3,1 0 0,0 3-1,1 2-1,0 2 0,4 0 0,-1 0 1,0 0-4,3 1 3,0-3-4,0-1 1,0-3 1,0-8-1,0 1 1,0 0 0,-2-2 1,-6 5-1,-2-3-1,-5-4 1,-4 0-1,-1-1 0,0-3 3,-2-1-1,5-6 0,1-1 0,-1-3 2,2 0 1,-5-7 2,7-4-1,3 2-1,4-4-1,3 3-3,3-3 2,0-6-2,4 2 2,9-2-1,0 0-1,6 6 1,0 1-2,4 2 0,0 2 0,2 2-2,-2 4 2,0 2-1,-1 0-2,-5 5 3,-1 4-2,-3 1 1,-2 5 2,-2 4-1,-1 3 1,-2 3 1,-3 4-2,0 4 2,-3 2-2,0 0 1,0 2-1,0 1 3,0-4-3,0 1 2,0-3-2,0-3 0,2-4 1,1 0 1,0-10 0,1 0 0,1 0 3,0 1-4,1-3 4,0 1-3,0-2 3,-2-4-1,3 4 0,3 0 2,-4-2-1,3-1 2,-2-1-1,1-1 0,0 1-1,1-4-1,0 1 0,0-2 2,1 0-4,2-3 1,4 0 0,0-3-2,1-4 2,0-3-1,-2-1 0,-2-1-2,-1-2-1,-2-3-1,0 1-3,-3-4 3,-1 3-11,-2 2-4,-1-3-29,0 6-48,-3-5-102,0-5-110</inkml:trace>
  <inkml:trace contextRef="#ctx0" brushRef="#br0">19678 11190 171,'0'0'54,"0"0"2,0 0 1,0 0-3,0 0-3,0 0-8,0 0-4,0 0-7,0 0-3,-13-63-5,7 55-2,3 4-5,-1 1 0,-5-2-5,5 5-1,-1-2-4,-6 2-2,1 0-2,-5 9-1,-2 6 4,4 3-4,1 6 1,2 2-3,3 3-1,0 2 1,3-2 1,2-1 1,2 1 2,0-1-1,5-1-2,3-2 1,2-2-1,0-1 1,5-5-1,-1-1 0,3-3 0,1-4 0,-4-2 0,1-4 0,2-3 0,-1 0 1,6-7 0,-2-2 0,-4-6 1,1 0 0,-4-3 1,-1-1 0,-2-3-1,-3 1 2,-4 0 1,0-1 0,-3 0 4,-3-2-3,-4 2-1,-5-1 0,-2 2-2,-1 3-2,0 1 2,4 5-1,0 1-2,4 6 2,2 1-3,2 4-3,3 0-4,-1-3-2,1 3-4,-2 0-5,1 0-3,1 0-11,0 12-16,0 5-28,0 1-39,4-1-61,1 1-87</inkml:trace>
  <inkml:trace contextRef="#ctx0" brushRef="#br0">19974 11421 306,'0'0'54,"0"0"-1,13 80-8,-10-50-1,-3 4-7,0 1-1,-3-2-7,-2-2-6,-1-5-8,1-6-5,-1-5-4,3-5 0,-1-6-1,3 1-2,1-5-3,0 0-5,0 0-9,0 0-7,-4 0-21,-1 0-29,1-7-48,1-8-121</inkml:trace>
  <inkml:trace contextRef="#ctx0" brushRef="#br0">20321 11304 650,'0'0'26,"0"0"-4,0 0-7,0 0-7,0 0-7,0 0-4,0 0-4,0 0-9,0 0-11,0 0-28,25-15-35,-15 10-68,-6 4-109</inkml:trace>
  <inkml:trace contextRef="#ctx0" brushRef="#br0">20926 11251 451,'0'0'61,"0"0"-12,0 0-22,0 0-16,0 0-13,0 0-7,0 0-7,0 0-6,0 0-16,59-5-14,-40 1-24,-3 2-26,-5 2-38</inkml:trace>
  <inkml:trace contextRef="#ctx0" brushRef="#br0">21246 11187 295,'0'0'68,"0"0"8,0 0 2,0 0-17,0 0-15,0 0-13,0 0-8,0 0-9,0 0-6,0 0-9,22 2-10,-15 2-2,7 4-4,1-2-9,1-3-31,9-1-54,-1-2-172</inkml:trace>
  <inkml:trace contextRef="#ctx0" brushRef="#br0">22130 10736 501,'0'0'41,"0"0"-1,0 0-6,0 0-13,0 0-7,0 0-2,0 0-1,0 0 0,10 79-3,1-33 0,0 5-3,-1 5 4,3 2-2,-3 1-2,1-2-1,-2-2-4,0-9 0,-3-3 1,1-11 1,-4-7 3,-2-7-1,0-6 2,-1-5-1,2-1 0,-2-6-4,0 0 0,0 0-3,0 2 0,0-2-1,-3 0 0,-5-5 1,-4-10 1,-1-9 2,-2-5 0,1-5 1,0-5 2,0-6-3,2-5 5,0-3-2,3-1 2,1 0 3,5 6-2,3 6-1,0 7-1,0 6-2,6 7-1,3 5 0,0 2-3,0 6 1,5 4 0,1 2-1,4 1 0,5 2-1,-3 0-1,0 8 0,-2 1-1,-3 1-2,-2 2 1,-4 0-1,-2 0 0,-4 0 0,-1 3 2,-3 1-2,0 4 4,-12-2 0,-1-3 1,-4 0 1,-1-2-1,0-2 2,6-3-1,-1 2-1,6-4 1,1 2-6,2-1-1,2-2-16,2 2-25,0-2-37,8 0-62,5-2-132</inkml:trace>
  <inkml:trace contextRef="#ctx0" brushRef="#br0">22523 10965 602,'0'0'44,"0"0"-7,0 0-8,0 0-11,0 0-8,0 0-5,0 0-3,0 0 1,0 0-3,0 0 2,35 4-1,-21-4 0,5 0 2,1 0-1,2 0 1,1 0 0,-4 3-1,-1-3 0,-6 0-3,0 0 1,1 0 0,-3 0-1,-1 0 1,-1-5-1,-1 0-2,-1-2-1,0 4-4,-3-1-10,3-4-21,-5 4-40,0 0-48,1 0-94,-2 4-46</inkml:trace>
  <inkml:trace contextRef="#ctx0" brushRef="#br0">22924 10672 531,'0'0'44,"0"0"3,0 0-9,0 0-13,-12 93-9,12-72-5,0 0-3,1 1-2,1 2 1,-2-1-1,1-5 0,-1 2-1,0-2 1,0-6 0,0 6 2,2-8-1,-2-5-2,1 2-5,-1-7-3,0 0-3,0 0 1,6 0-1,1 0-6,3-9-11,1-1-24,-6-7-42,0 1-62,-3-4-124</inkml:trace>
  <inkml:trace contextRef="#ctx0" brushRef="#br0">23204 10318 383,'0'0'37,"0"0"9,0 0 2,0 0-11,0 0-14,0 0-7,0 0-4,0 0 0,0 0-2,0 0-2,66-41-1,-45 46-2,-4 3 0,-2 3 0,-3 2 2,0 1 2,-2 3 1,2 1-2,-3 3-1,-1 0-3,1 4-2,-3-1 2,1 3-6,-3 2 7,2-2-5,0 1 1,-3-3 0,-1-1-2,1-7 1,-1-1 0,-2-6 2,0-5-2,1 1 3,-1-6 0,0 0 0,0 0 3,6 0-5,4-4 2,0-7 1,1 1-1,-6-3 0,-1 4 0,-2-5 1,-2-3 2,0 1 1,-4-4 0,-3 3 2,1 7-2,-3 0 2,1 5-3,3 3-1,-5 2-5,0 0 1,-6 12 0,0 8-1,2 7 3,5 6-3,1 5-1,3 2 2,4 4-2,-1 0 1,2 2-3,0-2 2,0-1-1,0 2 2,4-5 0,2 0 1,0-4 1,-2-2 2,2-4 4,-3 0-4,0-1 3,-3-2-5,0 4 1,0-1 2,-2 2-3,-2 0 1,-3-1-1,-2-1-1,-2-3-1,0-2 1,1-4 0,2-7-1,-1-5 1,2-1 0,-3-3-1,1-1 2,-3-4 0,1 3 1,1-3-1,-5-7-2,2-3 0,0 0 0,2 0 1,5 2-2,0-1 2,0 2-1,3 4-1,0-1 2,-2 1-2,2 0-1,0 0-3,-4-1-5,4 1-10,-5-5-12,-3-4-31,2-2-56,-2-6-143,-2 1-42</inkml:trace>
  <inkml:trace contextRef="#ctx0" brushRef="#br0">17151 10992 167,'0'0'57,"0"0"0,0 0 3,0 0-1,0 0-4,0 0-5,0 0-9,0 0-7,0 0-6,-20 0-5,18 0-5,1 0-3,-1 1-3,1-1-2,1 0 0,0 1 0,0-1 2,0 2-1,1-2-2,13 1 0,4-1-2,8 0 0,0 0-2,1-1-1,2-6-1,-1 3-1,-2-2-1,-9 3 0,2-1 0,-9 4 1,-4 0-2,0 0 1,-1 0-1,1 0 0,-2 0 2,2 0-1,-6 0 0,0 0 0,0 0-2,2 0 1,-1 0-1,1 0-1,-1 0 0,1 0-3,-1 0-3,2 0 0,-2 0-6,-1 0-5,2 0-13,-2 0-20,0 0-34,0 0-41,0 0-81</inkml:trace>
  <inkml:trace contextRef="#ctx0" brushRef="#br0">17222 10767 375,'0'0'57,"0"0"-12,0 0-9,0 0-12,0 0-5,0 0 0,0 0 0,0 0 2,0 0-3,0 0-2,-3 76-1,6-52-1,1 2-4,1 1-2,3 3-4,1 2-2,2 4-2,1-1 1,-2 2 2,3-1-1,-3 1 2,0-3-4,0-2-1,-1-6 1,-2-8-1,-1-2 1,-1-7-1,-3-6 1,1 2-1,-3-5-1,0 0 2,0 0-1,1 2 1,-1-2-2,0 0-3,2 2-6,-2-2-9,0 0-13,-3-4-19,-6-4-17,-1-6-25,3 3-12,-2-7-23,4-1-33</inkml:trace>
  <inkml:trace contextRef="#ctx0" brushRef="#br0">17375 10839 254,'0'0'34,"0"0"-3,0 0-6,0 0 1,0 0-2,-36 81 1,30-55-1,1 0 2,1 3-5,-3-2-2,3-3-9,-4 2-3,2-4-2,-1 3-6,-1-4 1,0-2-6,3-4-5,-1-3-2,3-4-12,0-6-12,0 3-22,3-5-28,-6 0-30,1 0-16</inkml:trace>
  <inkml:trace contextRef="#ctx0" brushRef="#br0">17128 11050 287,'0'0'43,"0"0"2,0 0-1,0 0-1,0 0-3,0 0-1,0 0-4,0 0-3,0 0-5,0 0-8,-35-18-5,35 18-7,0-2-2,0 2-3,0 0 1,10 0 0,10 0 2,6 0-3,3 10 0,3 0 0,0 4-1,0 1-1,-1-1 0,-2 0-2,-1-4 0,-5-2 0,-7-4-3,1-2-2,-7-1-2,-5-1-10,6 0-23,-5 0-51,1-5-104,2 1-81</inkml:trace>
  <inkml:trace contextRef="#ctx0" brushRef="#br0">23717 10343 467,'0'0'69,"0"0"-7,0 0-10,0 0-12,0 0-9,0 0-7,0 0-5,0 0-2,0 0-2,0 0-3,-42-37-2,42 37-5,0 0 0,0 0 0,0 0 0,2 12 1,8 9 0,7 9-2,1 6 0,3 6 2,2 6-5,2 2 3,-1 2-4,-2-2-1,3-3 2,-4-5-1,0-4 1,1-5-1,-4-4-1,0-2 1,0-4 1,-3 2 0,1-4 0,-5 0-2,2-2 2,-2 2-2,-1-1 2,1-1 0,-2 2-1,1-1 0,0 1 1,-1-3 0,0-1-1,-1-4 4,-2-4-6,-3-2 6,-2-4-6,2 1 3,-3-4 2,0 0-2,0 0 0,2 0 1,-2 3-1,0-3-5,1 0 5,-1 0-9,0-4 2,0-2-6,0-6-9,0 0-10,-1 0-19,-4-6-43,1 6-76,-2-8-133</inkml:trace>
  <inkml:trace contextRef="#ctx0" brushRef="#br0">24374 10611 413,'0'0'67,"0"0"5,0 0-17,0 0-16,0 0-11,0 0-9,0 0-4,0 0-2,0 0-3,0 0-2,-66 6-1,61 10-2,-1 6 1,3 2-2,0 3 0,2 2-2,1 3 0,0 1-1,0 1 1,0-3-2,0-3 2,0-3-2,3-3 2,1-5-1,3-2 0,-3-2 1,4-2-1,-4-6-1,4 2 0,0-1-1,1-2 1,1 1 0,1-5-1,7 2 1,-2-2 1,4-3-1,-1-5 1,-4-3 0,0 0-1,-3-5 1,1 0 0,-3-1 1,0-3 1,-3-2 0,-1-1-2,0 0 1,-2 0-1,-1 5 3,-1 0 0,-2-2 0,0 0-1,-2-4 0,-2 3 0,-4 2 0,0-1 2,-4 3 0,-1 0-1,-3 0 2,0 2-1,-4-1-1,1 5 0,3 3 1,0 2-3,5 3 0,-1 1 0,-1 2-4,3 0 1,-5 2-1,3 7 1,-1 2-1,1 4-3,5-2-3,3 0-5,1 0-11,3-2-14,-2-3-46,2-1-84,0-7-140</inkml:trace>
  <inkml:trace contextRef="#ctx0" brushRef="#br0">18690 12555 572,'0'0'42,"0"0"-5,0 0-7,0 0-6,0 0-3,0 0-4,0 0-1,0 0-7,0 0 3,38-18 2,-12 18-5,0 0 0,1 0-2,5 3-5,3-1 2,1-1-4,2-1 0,-1 0-2,1 0 0,-6 0 1,-10-1-4,-4 1-6,-2 0-10,-7 0-17,-1 3-25,-3-1-39,-5 3-64,-5 5-110</inkml:trace>
  <inkml:trace contextRef="#ctx0" brushRef="#br0">18632 12814 480,'0'0'48,"0"0"4,0 0-5,0 0-11,0 0-12,86-27-7,-64 24-3,2 1-4,1 2-3,-2 0 0,0 0-1,-1 2-3,-5 1 0,-1-1-1,-5-2-3,2 0 2,-1 2-1,-5-2-2,5 0 2,-6 0-4,1 0-2,3 0-8,-6 0-18,2-4-34,0-1-52,-5 0-145</inkml:trace>
  <inkml:trace contextRef="#ctx0" brushRef="#br0">19970 12208 421,'0'0'51,"0"0"7,0 0-7,0 0-13,-84-41-13,77 36-9,4 3-2,0-1-2,3 3 0,0-2-2,-3 2-3,-3 6-3,2 8-1,-2 8 1,2 4 1,-1 5 0,2-1 1,-2 0-1,1-3-1,-1 0 2,2-10-2,2 2 1,-1-2-2,1 1 1,1 1 2,0-2-6,0 4 4,0-1-4,0 7 2,-3-3 2,-1 0-1,-2-2-1,-3-1-1,1-1 1,-1-2-2,0-6-1,-1-2 1,4-4 0,-4-5 1,-7 0 1,1-1 1,-3-8 0,3-7 0,3-5-1,3-2 0,3 6 0,4 0 0,3-1-1,0 5 0,0-4 1,10 3-2,0 1 5,6-1-9,3 4 6,-3 3-6,0 4 2,4 2 4,-3 0-7,6 8 7,-2 2-7,-5 2 3,-2 3 1,-2 1 0,-2 4 1,0 6-3,-1 2 1,-2 6-1,0 4 1,-3 3 0,-1 2 1,-1 2-1,-2 2 2,0-1 0,0-2 1,0-4-1,0 0 2,0-7 2,0-3-4,1-4 4,2-9-4,1-3 2,1-5-1,-1-2 1,3 1-1,-1-2 0,0 2 0,1-4-1,0 2 1,2-3 0,-2 2-2,2-5 2,1 5-1,-6-5 0,5 2 3,-3-2-3,5 0 0,4-2-1,-1-8-3,1-2 0,-1-3 0,-4-2-13,-1-3-9,-2-2-32,2 0-55,-5 0-112,-1 3-78</inkml:trace>
  <inkml:trace contextRef="#ctx0" brushRef="#br0">20247 12460 598,'0'0'41,"0"0"-3,0 0-12,0 0-5,0 0-6,0 0-3,0 0 0,0 0-4,0 0 2,0 0-2,12 104-2,-5-75 0,-1 0-3,0 0-2,-2-3 0,1-2 0,-2-8-1,-2 1 1,3-5-1,-4-3 0,1 4 0,-1-6 0,2 2-1,-1-2-2,-1-2-4,2 0-6,-1 0-8,1 0-19,-1 0-45,2-2-90,-3-3-126</inkml:trace>
  <inkml:trace contextRef="#ctx0" brushRef="#br0">20527 12765 477,'0'0'24,"0"0"3,0 77-1,-3-48-3,-3 1-3,0 1-5,-4-2-5,0-2-3,-3-1-2,-2-5 1,1-3 0,1-6-1,6-5 0,4-4-5,-3-3-8,1 0-15,-3-3-28,4-9-48,4-4-98,1-7-70</inkml:trace>
  <inkml:trace contextRef="#ctx0" brushRef="#br0">20964 12765 611,'0'0'20,"0"0"-5,0 0-7,0 0-9,0 0-5,0 0-7,0 0-11,0 0-11,0 0-11,51 2-3,-28-4-2,-1-1-26,1 1-64</inkml:trace>
  <inkml:trace contextRef="#ctx0" brushRef="#br0">21449 12686 497,'0'0'80,"0"0"-10,0 0-30,0 0-18,0 0-12,0 0-8,0 0-3,0 0-2,0 0-4,0 0-5,23 3-7,-17-3-11,5 2-10,-3-2-15,-2 0-27,8 3-39,-8 0-81</inkml:trace>
  <inkml:trace contextRef="#ctx0" brushRef="#br0">21715 12671 257,'0'0'36,"0"0"9,0 0 6,0 0 3,0 0-13,0 0-13,0 0-20,0 0-25,0 0-21,17-9-45,-17 9-94</inkml:trace>
  <inkml:trace contextRef="#ctx0" brushRef="#br0">22260 12088 507,'0'0'34,"0"0"1,0 0-3,0 0-9,0 0-10,0 0-6,0 0-1,0 0 5,0 0 0,0 0 3,27 110-3,-15-63 1,-2 1-4,-1 2 1,2 2 0,-2 1-4,-2-1 3,2-2-3,-1 3 4,-3-3 3,-1-2 2,-2-3-2,-2-2-2,0-6-2,0-4-5,0-9 0,0-4-3,-2-8 0,2-5-1,0-2-1,0-5 1,-1 0-1,1 0 2,-2-14-4,1-6 3,-2-9 0,-2-5 0,-1-2 0,-2-3 2,-2-4-2,-3-3 1,2 0-1,-1-5-2,0 3 5,4-1-4,0 3 6,5 7-4,3 6-1,0 5 1,2 6 0,5 4 1,1 1 0,2 3 1,3 2-2,1 2 0,3 3-1,3 3 1,1 3-1,1 1 0,-1 0 0,-3 7-1,-3 3 0,-3 4-1,-4-2-1,-3 3-2,-4 7 2,-1 2-1,-8 6 0,-5 0 3,-4-3 1,-2-5 1,-4-2 1,0-3 2,2-5 0,4-3 0,1-3-8,7-3 3,5-1-3,0-1-7,4-1-9,0 0-23,1-4-31,9-9-43,6-1-75,3-1-80</inkml:trace>
  <inkml:trace contextRef="#ctx0" brushRef="#br0">22670 12264 546,'0'0'60,"0"0"-13,0 0-15,0 0-12,0 0-7,0 0-4,0 0-1,0 0 0,0 0-2,0 0-2,77 30-1,-57-37 0,-1 1-2,-4 1 0,-1 2-1,-4 2 0,-4 1-2,4 0 0,-3 0 0,-1 0-1,3 0-1,-5 1-1,-1 1-5,3 2-5,-6-4-13,0 0-18,0 0-34,0 0-44,0-3-101</inkml:trace>
  <inkml:trace contextRef="#ctx0" brushRef="#br0">23016 12078 645,'0'0'29,"0"0"1,0 0 0,0 0-5,0 0-6,0 0-3,5 94-2,-5-68-5,1 1-1,0-7-2,2-1-3,-3-7 0,0-6 0,0 6-1,0-5 1,0-1-2,0 0-1,0-6-1,0 0-2,0 0 0,0 1-1,0 1-4,0-1-3,0 1-8,1-2-13,-1 2-17,0-2-38,0 1-56,2-1-135</inkml:trace>
  <inkml:trace contextRef="#ctx0" brushRef="#br0">23135 11742 598,'0'0'22,"0"0"4,0 0 4,0 0-4,3-88-2,1 81-9,4 0-5,1 2-2,0 3-5,2 1 1,1 1-2,7 0 0,-5 4-2,8 4 0,-6 2 0,0 4-1,-5 1 0,-1 2 2,-4 2-2,-2 4 1,-2 0 1,-1 4-2,-1 2 5,0 0-4,0 3 2,0 0 2,3 2-1,2 3 5,2 0-2,4 2 2,0-3-1,1-1-1,2-3-1,-1-7 0,0-1-3,0-7-1,-3-5-1,-2-3 0,0-5-1,-5-2 0,6-2 0,-1 0 1,1-7 1,-1-1 0,-1-8 1,-5-1 0,-2-3 0,0-5 1,-3 1-1,-5 1-1,-1 3 1,1 6-2,2 6 1,-2 4 0,4 1 0,-5 3-1,-4 0 0,4 8-2,-1 8 2,3 4 1,0 5-1,5 2 3,1 1-3,1 2 1,0-1-1,1-1 1,2 0-1,-1-2-1,2-3 0,-1 1 2,-2-3-2,1 2 1,-1-8 2,-1 4-1,0 0 1,0 2-4,0 6 3,0-2-3,0-1 2,0-7 1,-1 1-1,-1 0 0,-1-1 1,2 1 0,-5-3-1,3-6 0,-1 0 0,1 0-3,-3-4 4,0 2 0,-5-6 1,2 3 3,-4-4-3,-6 0 1,-1 0-1,-2-5 0,5 1 0,4 1 1,3 0-2,6 1 1,-1 0-1,5 2-1,-1-1 2,1 1-3,-2 0 2,1-1-2,-1 1 0,1 0 2,0-2-3,-1 2-2,1 0-1,1-1-3,-2-1-7,2 1-5,0-6-11,0 2-20,2-8-46,5-2-75,2 1-133</inkml:trace>
  <inkml:trace contextRef="#ctx0" brushRef="#br0">24021 12291 629,'0'0'12,"0"0"-1,0 0-3,0 0-8,0 0-8,0 0-13,0 0-16,0 0-37,-88 26-59,70-17-129</inkml:trace>
  <inkml:trace contextRef="#ctx0" brushRef="#br0">20123 13336 363,'0'0'33,"0"0"1,0 0 1,0 0-3,0 0-3,0 0-1,0 0-6,0 0-1,0 0-3,-6 0-2,6 0-1,0 0-3,0 0 0,5 0-2,3 3 0,5 1 0,-4-1 1,7 0-1,3-1-1,1-2-1,6 0-1,-1 1-2,4 1 0,-1-1-1,4 1 1,2-1-1,3-1 0,-1 1 1,2 1-2,1 0 2,3-2-1,1 0-1,5 0 0,-2-2-1,3-4 0,2 2 1,1-3-2,1 2 0,2-3 0,-1 2-2,-1 0 2,1-1 0,1 4 0,0-1 1,-2 3-1,4-1-1,-1 2 1,0 0 1,4 0-1,-1 0 2,3-2-2,-1-1-1,1-4 1,2 0 0,-1-3 0,2-2-2,2 0 1,-2-3 0,1 1 0,-1 1 3,0-1-5,-1-1 6,-3 1-7,0 2 6,-4 2-3,1 1 0,0 1 1,-2 1-1,1 2 0,0 0 1,1 1 0,0-1-1,2 0 0,-1 0-1,-1 0 1,1-2 0,-3 0 0,1-1 0,-4-1 0,-2 2-2,-4 1 3,-2-1-2,-3 2 1,-4 2 0,-3-2 0,-4 2 1,-2 0 0,-3 1 0,-7 1 1,0 1 0,0-2 0,-8 2-1,9 0 0,-6 0 1,-2 0 0,2 0 0,-2 0 1,0 0-1,-6 0-1,0 0 1,-6 0 0,5 0 0,0 0 3,-1 0-2,2 0 0,-6 0 0,0 0-2,0 0 1,1 0 0,1 0-3,-2 0 0,0 0-2,1 2-7,-1-2 0,0 3-12,-9 0-12,-6-2-43,-7 2-84,-6-3-151</inkml:trace>
  <inkml:trace contextRef="#ctx0" brushRef="#br0">17460 14004 495,'0'0'33,"0"0"2,0 0-4,0 0-8,0 0-11,0 0-4,0 0-4,0 0 0,-23 81 0,23-37 2,0 5 0,4 7 2,2 3-3,1 2 0,1 3 2,1-2-2,0-1 0,0-4-2,0-3-4,1-3 2,-3-5-1,2-6 1,-2-5 0,-2-4 0,1-3-2,-3-3 1,0-9-4,-3-4 1,2-3-3,-1-3-8,-1 1-16,2-2-29,-2-5-45,0 0-49,-2-1-61</inkml:trace>
  <inkml:trace contextRef="#ctx0" brushRef="#br0">17363 14561 488,'0'0'49,"0"0"-14,-23-81-1,20 61-9,3 0 1,0 8-1,0-7-10,5 4-3,4 4-5,6-3-5,4 4 1,3 3 2,5 5-5,1 2 1,0 0-1,0 4-5,-4 8 4,-1 4-1,-5 1 1,-4 3-1,-4 1 0,-4 0 0,-3 1 2,-3-1 5,0 0-4,-3 0 7,-4-2-6,-3-1 0,-2-3 0,1-1-1,2-6 1,-2 2-1,5-6-1,3-1-1,-5 3 0,6-2-1,-1-1-2,-1-1-5,4-2-11,-2 0-19,2 0-30,0 2-53,2-2-101</inkml:trace>
  <inkml:trace contextRef="#ctx0" brushRef="#br0">18086 14289 650,'0'0'19,"0"0"0,0 0-1,0 0-7,0 0-8,0 0-6,0 0-6,0 0-6,0 0-2,-14-16-16,14 16-30,4 2-49,4 7-108</inkml:trace>
  <inkml:trace contextRef="#ctx0" brushRef="#br0">18060 14575 632,'0'0'26,"0"0"-2,0 0-9,0 0-7,0 0-8,0 0-8,0 0-4,0 0-8,0 0-20,0 0-30,0 8-73,6-8-128</inkml:trace>
  <inkml:trace contextRef="#ctx0" brushRef="#br0">18371 14068 503,'0'0'37,"0"0"-1,0 0-8,0 0-9,0 0-7,0 0-6,0 0-3,0 0 1,0 0 0,21 57 4,-9-18 0,1 5 0,0 5-1,0 1-1,-1 2-4,-1 0 2,-1 0 2,-1-1-2,0 3 4,-2-2-2,2 3 1,-2 0 1,-1-1-1,0-2 0,0-4-5,-1-3 1,-2-8-4,1-6 0,-2-10 0,-1-9-2,1-5-3,-2-7-7,0 0-17,0 0-23,0-4-36,0-13-46,0-11-65</inkml:trace>
  <inkml:trace contextRef="#ctx0" brushRef="#br0">18430 14313 594,'0'0'45,"0"0"-6,0 0-8,0 0-11,0 0-7,-4-78-6,14 68-3,7-3-3,3 6-2,1 4 1,3 3-2,2 0 0,-1 10 0,-3 3-2,-2 5-1,-4 3 2,-3 4-2,-6 0 5,-3 1-1,-4 0 2,0-1 0,-4 0 0,-8-1 2,-2 0 1,-2-3 6,-3 1-2,0-4 4,-1-2-4,7-6 2,-1-3 1,6-4-2,4-1-1,0 0-4,4-2-3,-3 0-4,3 0-1,-1 0-5,-1 0-5,1 0-13,1 0-17,0 0-42,0-4-57,1-7-152</inkml:trace>
  <inkml:trace contextRef="#ctx0" brushRef="#br0">18655 14276 531,'0'0'21,"0"0"0,0 0-3,0 0-9,0 0-7,0 0-2,82 3-1,-64 14-1,-2 1 2,0 1-1,-3 3-1,-1-2 2,-4-6 0,-2-1 0,-1-4 3,-4-4 0,1-1 2,-2 1 1,0 1 2,0 2 3,-3 1 3,-3-3 12,1 1-3,3-4 2,-1 1-3,3-4-7,0 0 1,0 0-2,0 0-1,-2 0-6,-1 0-4,-1-4-1,1-8-2,3-9 0,0-3-1,10-8 1,2 2-2,2-1 0,1 4 0,-1 2 0,1 6-2,-7 5 0,5 5-1,-5 4-1,-4 4 3,5 1 1,1 0 0,0 9-1,4 7 1,-7-1 1,-1 3 2,-1 1-1,-2 1 2,-2-5-1,1 4 0,-2-2 0,1-3 0,0 6-1,1-2 1,-2-4-2,4 4 0,-3 0 2,1-6-5,-2 0-1,1-5-11,-1-7-16,0 0-29,0 0-45,0 0-59,0 0-68</inkml:trace>
  <inkml:trace contextRef="#ctx0" brushRef="#br0">18871 14038 477,'0'0'59,"0"0"-8,0 0-14,0 0-11,0 0-8,0 0-10,0 0-3,0 0-7,0 0-5,20-22-12,-4 24-32,-6 5-69,8 1-160</inkml:trace>
  <inkml:trace contextRef="#ctx0" brushRef="#br0">19231 14267 528,'0'0'43,"0"0"5,0 0-7,0 0-13,0 0-8,0 0-9,0 0-4,0 0 0,0 0-5,0 0 0,32-10-2,-21 34 0,0 4 1,-4 3 0,-5-2 0,0-7 1,-2-4 0,0-5 2,0-7 4,0 3 4,0-5 3,-2 1 2,1 0-2,1-5-3,-7 0-2,0-5-3,-3-5 0,-3-7-2,5-3-1,3 0-2,3-5-2,2 0-1,0 0 2,7 3-3,2 1 2,5 3-2,0 2-1,-3 8 2,2 1-3,-4 4-1,4 3 0,1 0-2,-1 5 2,-1 1 2,-5 6-1,0 2 2,-5-2 0,1 7 0,-3 3 2,0-3 2,-5 6-1,0-9 2,-1-1-1,1-6 1,2-5 0,-1 3-1,1-3 0,0-1 2,2 1-2,1-4 2,-3 0-2,2 0-1,-1-3 0,1-8-4,1-9 2,0-4-1,4-5 1,8 2 3,-2 0-3,3 3 0,0 1 0,-3 8-1,1 3 0,-3 5 0,-5 4-1,5 3-1,1 0 1,3 3 0,-1 9 1,-1 5 1,-3 0-1,-1 4 0,-3 1-2,0-7 1,0-1 0,0-1 0,-2-2-3,0 1-3,-1-7-7,2 0-13,-2 0-25,3 5-34,0 3-64,0-2-138</inkml:trace>
  <inkml:trace contextRef="#ctx0" brushRef="#br0">19628 14273 601,'0'0'19,"0"0"3,0 0-6,0 0-2,0 0-9,0 0-4,0 0 1,0 0 0,38-80 2,-29 53 1,-3 0 1,-3 8 1,-2-1 6,-1 7 1,0 2 0,-3-1 0,0 7-6,-4 2-2,-2 3-2,-5 8-2,-4 10-2,4 7 2,1 2-2,2 5 3,3 2-3,2-2 0,2-2 0,3-3 1,-1-7 0,2-1-1,0-4-1,0-6 0,5 5-2,-1-6 0,5-3-5,2-1-11,4-3-8,8 2-17,1-1-22,12 2-22,-1 1-50,3 4-124</inkml:trace>
  <inkml:trace contextRef="#ctx0" brushRef="#br0">20185 14209 528,'0'0'55,"0"0"-1,0 0-15,0 0-12,0 0-11,0 0-9,0 0-6,0 0-2,0 0-1,6-9 4,4 21-2,5 5 0,-4 1 0,4 1 0,-5-1 0,0-3 0,-2-3 0,-2 0 2,-1-5 0,-4-4 1,1 2 1,-2 0 2,0 2 2,0-3 3,0 1 3,-2-2 2,-1-1-4,0 1 0,0 1-3,-1-4-2,0 0 0,-3-12-4,2-2-1,4-6 0,1-8-1,1 0-1,11-2 0,2-1-1,3 3 1,1 2-1,2 4 1,-4 7-2,-2 5 0,-6 3 0,1 5 0,2 2 0,-2 0 2,2 7-1,1 3 0,-6 5 2,2 5-2,-2 1 2,-2 3 1,-1-2-1,-1 1 0,-1-6-1,1 1-1,-1-2 2,0-3 1,2 6-2,-1 0 1,-1-7-1,2 6-1,2-1 2,-1-7-2,0 7 0,-1-7 5,1 1-4,-1-2 0,-1-4-1,1-1-5,-3-4 4,0 0 0,4 0 2,6-3 0,2-8 1,2-5 1,1-4-3,-4-2 1,2-4-2,0 2 2,-1-1 0,-1 4 1,-2 0-2,-2 7 2,0 1-2,-4 5-1,2-1 2,-2-1 0,-2 6 1,2 0 2,-3 0-2,1-1-1,1 0 3,-1 0-2,-1 5 2,0-2 0,0 2-3,0 0-2,2 0 0,-2 0 0,1 0 1,3 12-1,1 8 1,-2 6 0,0 0 0,-2-4 0,0-4 0,1-2 0,-1-6 1,-1-6-1,2 2-1,-2-6 2,3 2-2,1-2 0,-1 2 1,7-2-1,0 0 1,4-7 0,1-5-2,-5 4 2,0-3-1,-1 1 0,-2-2 2,3-5-1,-2 2 1,-3 1 2,-2-1-3,0-2 2,-1 5 0,-1-5 1,-1-4 1,0-1 2,0-1 0,-6-1 0,2 9-1,-2-1 2,2 5-5,1 8 1,-4-6-2,4 6-1,0 0 0,-6 3 1,2 3 0,-6 10-2,-2 3 2,4 2-5,1 0 3,1 1-1,2-7-2,3 3-3,1-5-7,1 2-14,2 9-19,0 0-67,3 6-189,3-7-3</inkml:trace>
  <inkml:trace contextRef="#ctx0" brushRef="#br0">21005 14257 674,'0'0'35,"0"0"-6,0 0-11,0 0-8,0 0-7,0 0-4,0 0 0,0 0-4,0 0-3,0 0-10,-4 0-27,-1 0-70,2 1-166,-8 5-14</inkml:trace>
  <inkml:trace contextRef="#ctx0" brushRef="#br0">23165 13534 219,'0'0'23,"0"0"0,0 0 3,0 0 0,0 0 2,0 0 1,0 0-3,0 0-3,0 0-6,0 0-6,-15-21-3,15 21 0,-3 0-4,-1 12 3,2 9-2,-1 10 3,3 4 1,0 11 0,1 3-1,3 8-3,3 4-1,-1 7-2,2 1-1,0 4 3,2 2 0,-2 3 2,0 1-2,2 1 4,-1 2 2,1 1-2,-1 0 1,2 1-1,-2-6-4,0-1 0,-1-4-1,1-7 2,-2-6 1,1-3-4,-1-6 3,-2-5 0,-2 0-2,0-2 3,-1-2-3,-2-3 0,0-2 0,0-3-1,0-2 1,0-5 0,0-2 0,0-5 1,1-3-1,-1-5-2,2 1 3,-1-1-2,1-1 0,-1-1 0,-1-5 0,2 2-1,-2-7 2,0 3-1,1 2 0,-1 0 0,3-1-1,-3-4 0,0 0 1,0 0-1,0 1-1,1 1 0,-1 0-1,0-1 0,2 1 1,-2 0 0,1-1 0,-1 1 0,1-2 0,5 1 0,-1 2 0,5-2 0,9 1 0,1-2 0,9 0-1,1 0-1,5 0 2,2 0 0,6-3 0,6 1 1,2 0 0,6-1-1,2-2 1,5-1 0,4 0-1,3-4 0,4 1 0,3-3 0,6 0 2,1 2-1,3-2 0,2 1 1,1 0-1,-2 1 0,2 0 0,-2 0-1,-5 4 0,0-2 0,-7 0 1,-3 4-1,-3 0 0,-3-1 1,-3 2 0,-3-2-1,-2 3 1,-4-2-1,-4 1 0,0 0 1,-3 2 0,-5 1-1,-1-2 1,-5 2-1,-4 0 1,0 0-1,-4 0-1,-3 0 0,-7-1 1,-2 1 0,-5 0 0,-1-2 1,-1 2-1,-4-1 1,-1 1-1,-6 0 1,0 0 3,0 0-1,2 0 0,-1 0 1,0 0 1,1 0-1,-1 0 0,1 0-1,-1 0-1,2-7 1,-1 1-2,1-6 0,-3-7 2,0-5-3,0-8 1,0-5-2,-6-3 0,1-9 1,0-8-5,-3-6 5,1-12-3,0-7 2,0-5 2,-1-5-2,-2-2 1,3 2-1,0 1-2,-1 3 3,-1 4-2,0 7 2,0 4 3,-1 6-3,1 9 2,1 2-3,-2 8 2,1 1 1,2 3-4,-2 2 4,-1-2-5,1 2 2,0-1 1,1 0-1,1-1 1,-1 2-1,3 0 3,-1 1-2,-1 4 1,1 0-1,0 3 0,0 6-1,2 9 2,-2 0-1,3 9 1,0-2 0,1 2-3,0 5 2,-1-4 0,2 5 0,-1 0 2,-2-6-2,2 6 1,-2-5 2,0 0-3,-2-2 3,-1-3-4,-2 2 1,-4-3-1,1 3 0,-2 2 1,-2 2-1,-5 1-1,-2 0 1,-4 0 0,-5 4 0,-5-1 1,-5 3-1,-4 1-1,-2 0 0,-5 0 0,-4 0-1,-2 0 1,-2 1 0,-2 1-1,0 0 1,0 1 0,1-1 2,1-2 0,2 2 1,-1-2 1,3 0-2,-4 1-1,0 3 0,-3-1 1,1 2-1,-2 4 2,1-1-1,3 4 1,2 0-1,4-1 1,3 1-4,4-1 4,1-2-4,2 0 3,-1-1 0,4-3-2,-3 2 2,1-2 0,-2-1 0,1 0 0,-4 0 1,3 1-1,-3 0 1,2 0-1,1 0-1,1-3-2,1 1 3,2-1 0,0 0 2,4-2-1,4 0 0,2 0-2,10 0 3,1 0-1,7 0 1,0 0 2,-1 0-3,8 0-1,1 0 0,6 0 0,-1 0-1,1 0 0,-2 0-1,0 0-2,0 0-1,1 0 1,-1 0 0,1 0 0,0 0-1,-1 0 1,1 0-1,-1 0 0,1 0 0,-1 0-1,2 0-3,-1 0-5,1 0-5,-2 0-9,2 0-10,-3 5-18,2 0-20,-2 5-17,0 4-24,3-4-40</inkml:trace>
  <inkml:trace contextRef="#ctx0" brushRef="#br0">23135 14354 284,'0'0'30,"0"0"14,0 0 5,0 0 0,0 0-10,0 0-12,0 0-11,0 0-8,0 0-3,0 0 1,-14-12 2,14 12 3,0 0 2,0 0-1,0 0 0,0 0-2,0 0 1,0 0-2,3 0-1,3 0-1,5 0 0,6 3-1,0-1-1,6 1 0,2-1 0,-1 1-2,4-1 1,1 0-3,0-2 2,2 3-1,3-3 0,2 0 0,3 0 1,4-3 4,2-4-1,4-2 1,-1-1-4,1-3 1,0 0-5,-1-1 4,0 2 0,-2 1-1,2 0 3,-3 4-2,2 1 0,0 1-1,-1 4 0,0 1 0,0 0 0,2 0 0,-3 0-1,1 0 1,-3 0-2,1-1 3,-2-4 0,-2-2 0,1-1-2,1-2 2,-3-2-1,1 2 1,1-2 0,-1 0-1,-1 0-2,2 3 2,-2 1-1,0-1 1,0-1-2,-3 2 1,0 1-2,-3 1 2,-1 0 0,-3 1-1,-3 1 2,-3 1-2,-1 0 0,0 0 0,1 1 1,0 1 0,0-1 0,0-1 0,-1 2 0,1-1-2,-4 1 1,-2-1 0,-1 1-1,1-2 2,-5 3-1,7-2 0,-8 0 0,2 2 0,-1-1 0,2 1 0,-1-1 1,0 1 0,2 0-1,-4 0 0,4 0 1,-2 0-1,1 0-2,-2 0 3,2 0-1,-2 0 1,1 0 0,-2 0-1,1 0-1,-6 0 1,7 0 0,-8 0 1,7 0 1,1 0-2,-1 0 0,-2 0-1,-3 0 0,3 0 1,-4 0 0,0 0-1,1 1-1,-7-1-1,0 0-2,0 0-7,1 0-12,1 1-20,-2-1-40,-3 2-57,-14 1-122</inkml:trace>
  <inkml:trace contextRef="#ctx0" brushRef="#br0">23223 14822 340,'0'0'27,"0"0"14,0 0 8,0 0-5,0 0-7,0 0-16,0 0-6,0 0-4,0 0-2,0 0-2,-32-16 1,31 16-2,1 0 1,0 0 4,0-2 1,0 2 3,5-2-2,8 1-1,5-2 0,0 2-4,8-2 0,-4 1-2,1 1-3,2-1 2,-1 2 0,2 0 0,1-2-1,2 2 0,0-1 0,2-1 0,1 0 2,4-1-2,-1-1 1,2 0 0,1-2 0,2 1 0,1-1-1,0 2 1,2-1-4,-1 0 2,1 2-1,3 3 0,2-3-2,-2 3 2,3-1-1,-1 0 2,3-1-1,-1 1-1,-2-3 1,1 1-1,-4 1 0,1-5 1,-2 2 0,0-2-1,0 1 0,-1-2 0,-1 0-1,2 1 0,0-1-2,0 1 2,3 2 1,0 0-1,2 1 1,0 0 0,0-1-3,2 1 3,-3 1-1,2-1 0,1 1 2,-2 1-2,2-3-1,-1-1 0,-1 0 1,2 0 1,-1 0-2,1-2 2,0 0-2,1 1 1,-3-1 1,0-2 0,-1 1-1,-2-1 0,-1 0 1,-3 0-1,-3 1 0,-4 1-4,-3-1 4,-7 2-5,-6 1 5,-9 4 0,-4 2 1,-6 0 0,0-2 0,0 2-1,2 0 0,0 0 1,0 0 0,-1 0-1,1 0-1,-2 0-4,0 0-7,0 0-14,-12 0-18,-7 0-53,-8 0-92,-5 0-114</inkml:trace>
  <inkml:trace contextRef="#ctx0" brushRef="#br0">22433 14610 277,'0'0'16,"0"0"4,0 0-3,0 0-6,0 0-3,0 0-4,0 0-2,0 0 2,0 0 0,0 0-1,-7-9 5,6 9 2,1-1 3,-2 1 1,2 0 2,-1-2 2,1 2-1,0 0 3,-2 0-2,2 0-2,0 0 0,-1 0 0,1 0 3,0 0 0,-3 0-3,3 0 0,0 0-2,0 0-2,0 0 1,-1 0 2,1-1-1,0 1 0,0 0-2,0-2-5,0 2 0,0-2-1,0 1-2,-2-5 4,2 0-5,-1-4-1,-1-2 0,2 0-3,0-5 1,0 7-4,2-5 3,1 4-4,2 1 5,0 2 0,-2 3-1,2-1-1,0 5 0,-2-2-1,7 1 0,0 2 0,3 2 0,3 6 4,-3 4-3,-2 1 3,-5-2-5,0 2 0,-3 4 1,-2 2-1,1 3 1,-2 1-2,0 1 1,0 1-1,-5 0 2,0 1 0,-1 1 0,-3-1 2,1-2 0,0-2 0,2-7 2,-1-3 1,3-3-1,1-6 1,2 2 1,1-5 0,0 0 3,0 0 2,0 0 0,-2 0-3,1 0-1,-4 0 0,1 0-1,-2-7-1,1-1-1,3-3 1,1-4-1,1-2 1,1-2 0,8 0 0,-5 6-2,5 1 1,-3 5-3,2 2 0,1 0 0,0 3 0,2-1 0,1 3 1,2 0-1,-4 2-1,5 6 1,-4-3-1,-5 2 1,4 3 0,-4 0 0,1 2-1,-1 7 0,-2 1-2,-1 1 2,-1 0-2,-2 4 2,0-1-2,-3 1 2,-5 1 1,-1 2 2,-2-1-2,-1-3 3,-2-3 0,1-3 2,2-6 0,1-2 1,1-5 2,4-4 3,-7 0-1,0-1 2,-5 0-2,-2-7-1,6 0-1,3 0-1,2 2-1,1-3 1,1-1 0,4 6 1,-1-4 0,1 2 0,1 1 2,-1 1-6,2 3 1,-1-2-1,1 2-1,0-1 0,-2 0-2,2-2 0,-1 3 2,1-3-1,-2 3 0,2 0 0,-1-2-1,1 2-2,-2-2-4,2 2-8,-5-3-31,1 0-71,-1 1-185,1 0-7</inkml:trace>
  <inkml:trace contextRef="#ctx0" brushRef="#br0">23615 13280 31,'0'0'37,"0"0"2,0 0 5,0 0-3,0 0-2,0 0-5,0 0-4,0 0-2,0 0-1,0-9-4,0 6 1,0 3-4,0-2-3,0 0 0,0 1-2,0 1-4,0-2-1,0 2-4,0-2-1,0 2 0,0-1-2,0 1 2,0-2 0,0 2 1,0-2 0,0 2-1,0 0 1,0 0 1,0 0 2,0 0-1,0 0 1,0 0-1,-2 0 0,2 5-1,-1 7-2,-2 5 1,3-5-2,-2 9-1,2-10 0,0 3-1,0 8 0,0-4 1,0 7-2,0-1 2,0 0-2,2 3 2,1-2-1,-2 3 0,2 1 0,-1 0 1,-1 0 0,0 0 1,1 3 0,-1-5 0,2 0-1,-1-2 2,1 0 0,1 1-3,0-2 3,2 1-4,-2 0 0,2 0 2,0 2 0,1-2 0,-1 3-1,1-3 1,-1 0-1,2 0 1,0 1 0,-1-1 0,0 2 1,2-1 0,-2-1-3,0-3 1,1 0-2,0 0 0,-1 1 2,1-3-2,-1 1 1,0 1 0,-1 1-1,0 1 2,-3 0 3,0 2-2,0 3 2,-3 2-4,0 1 1,0 4-1,0-1-1,0 0 0,0 2-1,0-1 2,0 1-1,0-5 2,0-3-2,0-4-1,1-7 0,2 0 0,0-1 1,2-1-1,0 8 2,1-4 0,-2 3-2,0 1 3,1 3-3,0 2 2,-2 3 5,2 3-6,-4 1 6,0 2-3,1 0-2,-2 0 1,0-3-3,1-5-1,1-1 1,-1-9 1,2-2 0,-1-7 2,-1-1-2,1-1 1,-1-3-1,3 1 0,-2-3 1,-1-1 1,2 2 0,-2-2-2,1 1-2,-1 1 1,4 3 1,-4-4-1,1-1 2,-1 2-2,-1-5 1,0 0-1,0 0-1,0 1 1,2 1-9,-2-2-20,0 0-44,-3-10-50,-5-10-107,0-12-47</inkml:trace>
  <inkml:trace contextRef="#ctx0" brushRef="#br0">24152 13043 163,'0'0'25,"0"0"-4,0 0-2,0 0-1,0 0 1,0 0 1,0 0 1,0 0 1,0 0 1,0 0 0,-17-3 3,16 9 1,-1-2 1,-1 5-3,2 7 2,1 0-4,0 9-3,0 4-1,1 4-7,2 5 1,-1 5-7,1 7 0,0 2-1,-1 5-4,1 1 2,1 2-4,-1-1 2,0 1-1,2-5 1,0-1 1,1-1-3,3-2 2,-2 1-2,2-1 1,-2 3 2,3 1-1,-3 2 2,1 3-2,-2 1 2,-2-1-2,0 4 3,0-3 2,-1 1-2,0 1 4,0-3-3,0-1-2,0-6 4,0-1-4,0-5 1,1-2-1,-1-2 0,0-2-1,1-1 3,0-4-2,1 3 2,-2-5 2,0 2-4,2-2 7,-2 0-5,-1 0 0,0-4 1,-2-1-2,0-3 0,0-8-1,0 0 0,0-6 1,0-5-1,0-2-2,0-5 0,0 0-4,0 0 3,0 2-3,-1 0-5,1-2-12,-6 0-29,-4-13-52,-1-12-71,-7-14-116</inkml:trace>
  <inkml:trace contextRef="#ctx0" brushRef="#br0">23321 12701 490,'0'0'53,"0"0"-5,0 0-10,0 0-9,0 0-9,0 0-8,0 0-7,0 0-1,0 0-1,0 0 1,-22 35 7,18-1-5,1 3 4,3 3-1,0-1 1,0-3-1,0-4 0,0-11-2,0-8-2,-1-3-2,1-3 1,0-1-1,0 0-2,0-6 2,0 0-2,0 0 1,0 1-2,0 1 0,0-1 0,0-1-2,0 0-3,0 2-7,0-2-6,0 0-15,0 0-28,4-11-54,8-4-105,-1-7-69</inkml:trace>
  <inkml:trace contextRef="#ctx0" brushRef="#br0">25104 13162 199,'0'0'66,"0"0"2,0 0-2,0 0-5,0 0-6,0 0-11,0 0-9,0 0-10,0 0-6,0 0-8,-9-34-3,7 34-4,2 0 2,-2 0-1,-2 7 2,1 10 3,1 7-4,2 7 4,0 1-5,0 7-1,3 4 0,4 4-2,-1 3-1,1 8-1,2 3 1,-1 4-1,1 4 1,-1 4 3,-1 3-4,1 1 4,-2 1-2,1 3-2,-1-3 3,-1-4-1,2-6 2,-5-4-2,3-3 1,-4-5 5,2-4-3,-1 0 2,-1-8-4,1 1-2,-1-4 0,1-2 0,1 2 0,-1 0-2,2 0 2,1 3-2,-1 0 2,1 0 0,-1 0-1,0-2 6,1 0-7,-1-2 5,-1-3-2,-3-4-2,0-2 4,0-6-2,0 0-1,-2-9 1,-1 0 1,-1-6 0,3 1-1,-1-2-1,1-4 0,1 2-3,0-7 2,-1 0-1,1 0 0,0 1-1,0 0 1,0 2 1,0-3-2,0 3 1,0-2-1,0 0-4,0-1 0,0 0-7,-3-12-18,-5-15-41,-2-14-64,-6-12-161</inkml:trace>
  <inkml:trace contextRef="#ctx0" brushRef="#br0">25076 12469 324,'0'0'58,"0"0"-1,0 0-5,0 0-7,0 0-16,0 0-9,0 0-10,0 0-6,0 0 0,-18 2 1,18 22 1,4 11-2,4 2 0,1 5-3,3-1 0,-4 0 0,0-2 1,-4-2-2,0-3 1,-2-5 3,-1-8 0,-1-4 3,0-5 5,0-7 3,0 1 3,0-4-1,-3 1 2,1 1-1,-6-4-1,-4-4-4,-3-12 1,-5-6-5,4-3-3,-2-2-2,4-2-2,0-2 1,2-1 1,3 2-3,3 1 1,4 6-2,2-1-1,0 2 1,6 3-2,5 2 3,2 0-3,4 2 2,3 1-5,2 2 2,3 5-3,-7 0 3,1 7 0,-1 0-5,-7 5 2,4 1-6,-8 6 4,-4 3-2,-3 4 5,0 6 3,-3-1 0,-6 0 2,-4-2 1,0-1 0,0-1 0,-1-2 1,0-3-2,5-3 1,1-2-3,4-2 1,2-3-2,1-1-7,1 1-20,0 0-29,0 0-39,0 0-61,1-5-114</inkml:trace>
  <inkml:trace contextRef="#ctx0" brushRef="#br0">25253 12603 504,'0'0'42,"0"0"-5,0 0-6,0 0-7,0 0-8,0 0-3,0 0-3,0 0-1,0 0 1,0 0-2,76-20-1,-61 16-2,1-1-3,0 0 0,-6 2-1,1 1-1,-2 0-1,-3 2 0,0 0-1,0 0 0,-1 0 0,1 0-2,-2 0-1,2 0-4,-6 0-10,0 0-24,0 0-37,2 0-52,0-5-124</inkml:trace>
  <inkml:trace contextRef="#ctx0" brushRef="#br0">25538 12302 536,'0'0'7,"0"0"4,0 0 6,0 0 2,0 0-2,0 0-4,0 0-4,33 99 0,-22-74-4,-1 0 1,1 2-2,-1 0-4,-2-2 3,0 2-4,-2-4 2,-1-7 0,-2 1 0,-2-5 1,-1-7-1,2 2-1,-2-2 0,0 1-1,0 0-1,0 0-3,0-6-4,0 0-14,-2 2-39,-4 0-68,-3-1-143</inkml:trace>
  <inkml:trace contextRef="#ctx0" brushRef="#br0">23872 14047 49,'0'0'37,"0"0"9,0 0 4,0 0 1,0 0 1,0 0-2,0 0-6,0 0-2,0 0-6,0 0-4,8 0-4,-8 0-4,0-1-7,0 1-1,0 0-4,0 0-3,0 0-1,0 0-2,0 0-2,0 0 0,0 0-1,0 0 2,0 0 1,0 0 0,0 0 1,0 0 1,0 0 0,0 0 1,-6 0-1,1-1 1,-4-4-1,1 1-2,-4 1 0,4 0-2,-3-1-1,1 1-2,0 1-1,0-3 0,-1 3 1,0-1 0,1 1 1,0 1-1,0-3-1,0 4 1,-2-3 0,2 1-1,0-1 3,-1 1-1,0-1-1,2-1 3,4 4-1,-5-3 1,5 3-2,-5 0 0,-1 0-1,1 0-1,1 0 1,-3 3 0,-2 2 1,1 2-1,1-2 1,1 4-1,-2-1 0,5-3 0,-6 2 1,5-4 2,-1 2-2,-4 0 1,5-3 0,-6 5 1,6-4-1,-2-2 1,1 2-2,0 0 0,2 0 0,-1 0-2,0 1 2,5-3-1,-3 3-1,4-1 0,-2 1-1,-2 0 1,3-1 0,1 0 0,-4 3 1,4-2 1,-3 3-2,-5 1-2,5-1 4,-3 3-4,-1 0 2,-3 0-1,-2 4 1,1 1 0,1 2 0,-3 0 0,3 2 1,-3 2-1,2-1 2,-1-1-1,4 0 1,3-6-2,-2-1 0,3 2 0,3-6 1,-1 0-1,1 1 2,2-4-2,0 2-1,-2 2 1,2-5-1,-1 6 1,2-4 1,-1 5 0,-1-1 0,2 4 4,-1 4-6,2-4 6,0 6-5,0 1 1,0-8 0,0 7 1,0-8-2,0 0 1,0 2 0,0-8-1,0 4 0,0-3 0,0-2 0,0 5-1,0-5 2,2-2-1,1 9 0,-2-8 0,2 6 0,4 5 1,-1-3 1,3 5-2,0-5 1,2 1-1,-1-1 1,3 0-1,2 1 1,-1-1 0,3-2-1,0 1 0,1-2-1,2 0 1,1-1 1,-1 2 0,0-3 0,-1 0 1,0-2-2,-4 0 3,0-1-3,1 0 2,-6 0 1,5 0-1,-1 1 0,-1 0 0,1 1 0,-1-1 0,2 2 0,-2 1-2,4 1 0,-1 0 1,0 0 0,-1-1 1,0 0 1,-3-4-2,2 2 1,4-1 0,0-2 0,8 2 0,-2-3 0,0-2 0,2 2 0,0-1-1,0 1 1,0 1 0,-1 2 0,0-2 0,1 1-3,-2-1 2,1 1 0,-2 1 0,-1 0 1,1-3-2,-9 1-1,5-3 1,2 0 0,1 0 2,7 0-1,0 0 1,2-7-1,0 2 0,4-2-1,0 1 2,-1-1-2,1 3 0,0 0 1,0 0-1,-2-1 0,0 0 1,0 1-1,-1 1 0,0 0 2,0 0-2,-1-1 0,0 3 2,-1-3-4,2 1 2,-2-2-1,1 0 1,-1 1 1,0 1-1,1 0 2,-1 1-1,-1-1-1,0 0-1,-2 2 1,0-2 1,2 0 0,-3-1 1,1-2-2,0 2 0,1-1-1,1 1 1,0 0 1,1 0-1,-1 2 1,1-4 0,-1 4-1,-1-3 0,0 3 0,-3-1-1,1 1 0,-1-1 3,-1-2-2,-1 1 1,-2-1 0,0-2-1,1 0 2,-1 0-2,0-1 1,1-1 1,1 1-3,0-1 2,2-2-1,1 1-1,0-2 2,-2-1 1,1 1-3,-3 2 3,-1 0-3,-2 2 1,-2 0-1,-2 2 1,-2-1 0,-4 5 1,-1-3 0,1 0 0,-5 2 0,3-1-1,-2 3 0,2-6 0,0 2-1,0 0 2,2-4 0,-2 1 0,2-2 0,-2-2-1,-1 4 0,2-6 0,0 2 0,-4 4 2,4-4-2,-4 4 0,1-2 0,0 3-2,-1-4 2,1 2-4,-2-2 5,1 1-5,-1 0 4,1 1-1,0-1 1,2-4 1,-2 5-2,2-5 4,-1 1-3,0 4 1,1-5-1,-2 7-1,-1-3 1,2 1 0,-4-1 0,2-2 0,-1 0 0,-1 2 1,-1-4-1,0-4 1,0 4-1,0-4 0,-1 2 0,-4-1 1,-2-2 0,3 5-1,-2 1 0,0 3-1,-1 1 1,-2-3 1,3 4-1,-5-3 2,5 3-2,-3 1-1,-2-1 0,4 1 1,-4-3-1,0 0 4,2 5-3,-4-3 0,-1 0 0,-1 2-2,-5-2 2,1 1-1,-1 2 1,0-2 0,-1 2 1,0-2 0,-1-1-1,-1 2 1,0-2-1,-3 0 1,-2 1-1,1 1-1,-2 0 1,0 3-1,-1-1 1,2 1-1,1 1 1,1-1 0,2 1-1,1 0 2,6-1-1,-2 3-1,-2 0 1,1-2 0,-6 0 0,8 1 1,-1-1-1,0 1 0,-1-1 0,-4 0 1,6 1-1,-1 0 0,1-2 0,5 3-1,-7-3 1,0 3 0,8-2-1,-10 2 1,3 0-1,-1 0-1,-5 0 2,3 0 0,5 0 0,-3 0 1,0 0-1,-3 0-2,-5 0 3,8 0 0,1 0-1,-2 0 1,-1-1 0,-5-1-2,3 2 1,7 0 0,-3 0-1,1 0 2,-1 0-2,-6 0 1,4 0 0,0 3-1,2-1 1,-1 1 0,0-2 1,-1 1-2,-1-1 2,7-1 0,-2 0-1,-3 0 1,-1 0 0,-3 0-1,6 0 1,0 0-1,0 0 0,6-1 0,-9 1 0,11 0-1,-4 0 1,2 0 0,1 0-1,0 0 1,-1 0-1,1 0 1,2 0-1,-1 1 1,0 2 0,3-1 0,-2 1 0,1 0 0,5-1 0,-5-2 0,4 3 1,-1-3-2,-5 2 1,5 0 0,1-2 0,-10 1 2,9-1-2,1 0 0,-10 2 0,9-2-1,-5 2 1,-2-2 0,3 3 0,-1-3 1,2 2-2,-2 0 1,1-1 0,0 1 0,0 1 2,0-1-3,-2-1 2,2 3-2,-3-4 1,-3 2 0,6 0 0,-9 1 1,2-1-2,5 1 1,-8-1 0,4 1 0,4-1 1,-5 1-1,9 0 1,1-3 0,-4 1-1,6-1 0,-1 0 0,-7 0 1,7 0-1,0 0 1,2 0-1,4 0 0,-2 0 1,-3 0-2,-1 0 1,0 0-1,2 0 1,4 0-1,-2 0 1,2 0-1,-1 0 0,-1 0 0,1 0 0,-1 0-2,1 0 1,-1 0-2,-4 0 1,0 0 0,0 0 0,1 3-3,0-3 0,-1 0-2,0 0 0,2 2 0,4-2 0,-5 0 1,1 2 1,0-1-1,-1 1-2,5-2-1,-7 0-5,3 0-6,-5-10-14,-5-4-39,2-6-103,-5-11-132</inkml:trace>
  <inkml:trace contextRef="#ctx0" brushRef="#br0">22397 13275 45,'0'0'14,"0"0"2,0 0 1,0 0-2,0 0 0,0 0-1,0 0-1,0 0 3,0 0 0,-36-11 2,31 10 1,5 1-2,-2-2-1,-2 0-2,-1-1-2,1 1-3,1 2-2,3 0 0,-2-3-4,2 3 2,-1 0-1,-6 0-1,0 0 1,-5 0-2,-4 0 0,8 3-2,-7 1 4,1 2 0,0 1 2,0 0 2,2-2 0,5 2 7,-3-2 5,-1 2-1,3-2-1,-6 4-4,2-1-5,0 0 1,0 1 1,2 2-2,0-2-3,1 3-2,0-1-3,-1-1-1,4 2 0,1-2 1,-3 2 1,2 0 1,-1-2-1,0 2 1,0 2-1,-1-2 2,-1 4 0,0 1 0,1-2-1,3 1-1,-4 3 2,2-1-2,0 2 1,1 0-1,-1 2-1,1 2 0,2-2 0,1 2 1,0 2-1,0-1 2,1 1-2,1 1 2,-1-2-4,2 1 2,0 1-2,0 0 2,0 3 1,0 2-2,0 2 2,0 4 1,0 0 0,0 1 0,0 0 0,0 1-1,0-2-1,0-2 4,0-1-1,0-2 0,0-2 0,0-4 5,0 1-5,0-3 4,0-1-4,0 0-2,0 0 2,0-1-3,0 2 1,2 0-2,1 0 1,0 3 0,0-1 0,0 2 0,0 1 2,1-1-3,1 3 2,0-2 0,-1 1-1,-1-1 1,1 0-1,-1-1-1,0 0 1,0-1 1,0-3 0,1 0-2,1-2 2,0 2 2,1-1-3,0-1 6,3 1-5,-1-2-2,1 0 1,0 2-1,1-2 3,-1 1-2,-1-1 0,2 0 0,-1 0-1,-2 0 0,3 0 1,-1 2 0,0-4-1,1 3 0,1 1 2,1-2-2,1 3 1,0-1 1,1-4-4,-1 4 4,1-5-2,0 1 2,-2-4-1,0 1 0,0-3 0,-3-6 0,1 4 2,0-3-1,-4-2 1,5 4-2,-1-2 1,-2-4 2,3 7-4,1-4 3,-2 1-1,7 1-2,-2-1-2,1 0 3,-6-3-2,4 0 1,-1-1 0,-4-2 0,7 0-2,-6-1 3,3-2 1,-1 2 0,-1-2 1,6 0-2,-2-3 3,5-4-1,-3-3 1,-2-2-1,1 0-1,-3 1-3,-4 2 3,1-3-1,-3 7-1,-1-3 2,1 1-1,0-2 0,0 1 1,-2 1-2,1 0 1,-1-3 1,1 2 0,-2 0 1,4-6-3,-3-1 0,3-3 0,-1-2 1,-1 2 0,-1-2 2,0 1-1,-1-1-1,1 0 2,0 1 0,-2-1-2,0-2 2,1 3-4,-2 3 3,1 1 0,0-3-1,-2 1 1,4-5 0,-2-1-2,2 2 1,-1-2-1,1 3 2,-1-4-1,2 3 0,1 0-1,-3 0-1,1 8 0,-1-4-4,0 2 4,-1 3-3,2-6 4,-2 1 0,1 5 1,0-6 0,-1-1 0,-2 2 2,2-7-2,-1 8-1,-1-2 0,-1-2-1,2-1 1,-1-6 3,1 0-2,-1 4 1,-1 3 0,2 1-2,-2 1 1,0 5 1,0-7 0,0 1 1,0 6-2,0-6 4,-3 3-2,0-1-2,0 1 1,-2-1-4,1-1 4,1 1-1,-4-5 1,1 2 0,2-2-1,-2 3-5,2-3 5,1 8-5,-3-6 5,3 4 1,-1-2-2,1 1 2,0 1-2,0 5 0,0 0 1,0-1 1,0 0-1,-3-5 1,3 7-1,-3-5-1,3 6 2,-2-3-2,-1-1 1,0-1 0,-2 1-1,2-1 1,1 1-1,0 2 1,-3-3 0,3-3-2,1 7 2,0-5-1,1 6 0,0-2 2,0 2-1,0-3-2,-1 1 0,2 5 0,-1-4 1,3 4 2,-1 0-3,0-5 2,1 5-3,-2 0 2,1-6 0,1 5 1,-2-3-1,2 0 0,-1-2 0,-1 0 0,1 2 0,-1-2 1,1 1 0,-1 0 0,1 1-1,-1-1 1,-1 1-1,2-1-1,-3 1 3,3-1-1,-2 2-1,0 0 1,0-1 0,0 2-4,-2-3 6,3 2-6,-3 0 4,0-2 0,-1 0 0,0-3 1,-1-1-2,1 2 1,-3-1-1,4 1 0,2 4 0,-3-7 0,0 2 0,3 4 1,-2-5-2,2 6 2,0-1-1,0 2 0,1 4 1,-2-8-1,2 7 0,-1-5 1,0 0-1,1 1 0,-2-2 1,2 6-1,1 1 1,-1-1-1,1 1 0,-1-1 0,1 1 0,-1-3-1,1 3 2,-1-1-1,1 1 0,1 4 1,-2-2-1,2 2-1,0-1 0,-1-1 1,1 1 1,-1-5-1,-1-1 1,1 4 0,-1-9-1,1 8 1,-3-4 0,1-2-1,-2 0 1,2 3-1,1-3 1,-3 1 0,2 1-2,-1-1 2,2 4-1,1 0 0,-3 0 1,2 1-1,1 0 1,-1 0 1,2 4-2,-2-4 0,0 0-2,1-1 2,-1 1 2,-1-1-2,2 0 0,-2 1 0,-2-3-3,4 2 3,-3 0 0,0-2 1,2 4 1,1-2-2,-1 3 0,2 2 0,-1-2 1,1 2-1,-2-2 4,1 1-4,-1-1 0,1 0-1,-1 1-1,1-1 3,-1 2 0,1 0 0,0 0 0,1-3 0,-2 3-1,1-1 1,-1 1 0,0-1 0,0 1 1,1-2-2,-1 2 2,1-1-2,-1 1 0,1-2 1,-1 2-3,1-2 3,-1 2-1,1-1 0,-1 1 1,1-2-1,0 2 0,-1-2-1,-2 2 2,-3-3 0,2 1 0,-2-1 0,3 1 0,-1 0 0,-3-1 0,4 3 0,-1-2 1,-4-1-2,5 1 1,-1 0 0,0 1-3,5 1 3,-1-2 0,1 2 0,-2 0 0,1-2-1,-1 2 1,1 0-1,-1 0-1,1-3 1,-1 3-1,1 0 0,-1 0 1,1-2 0,-1 2 0,1 0 1,0 0-3,-1-2 3,1 2-2,-1 0 1,1-1 3,-2 1-3,2 0 0,-1-2 0,1 2 0,-1 0-1,1 0 2,-1 0-2,1 0 1,-1-2 0,1 2-1,0 0 1,-1 0-1,1 0 0,1 0 0,-2 0 1,2 0-1,-1 0 2,1 0-1,-2 0 0,2 0 0,-1 0 0,1 0 1,-2 0-2,2 0 2,0 0-1,-1 0-2,1 0 3,0 0-1,-2 0 0,2 0 2,-2 0-3,2 0 1,-2 0-1,2 0 2,0 0-1,0 0 0,0 0 0,0 0-1,-1 0 1,1 0-1,0 0 1,0 0-1,0 0 1,0 0 0,0 0-1,0 0 1,0 0-1,0 0 0,0 0 1,0 0-3,0 0-1,-2 0-3,2 0-5,0 0-7,0 0-15,0 0-14,0 0-67,0 0-179,0 0-8</inkml:trace>
  <inkml:trace contextRef="#ctx0" brushRef="#br0">22262 13650 56,'0'0'-8,"0"0"1,0 0-1,0 0-2,0 0-4</inkml:trace>
  <inkml:trace contextRef="#ctx0" brushRef="#br0">22409 15357 45,'0'0'12,"0"0"-7,0 0-4,0 0-4,0 0-3,0 0-3,0 0-2,6 87-7</inkml:trace>
  <inkml:trace contextRef="#ctx0" brushRef="#br0">22439 15648 93,'0'0'27,"0"0"2,0 0-9,0 0-3,0 0-2,0 0-2,0 0-2,0 0-1,0 0-1,0 0 0,3 17-1,-3-16 3,0 1 1,2-1 2,-2 0 5,0 1 4,0 0 1,1-1 1,-1 1-1,0-1 1,0-1-1,0 2-2,0-1-1,0 1-3,0-2-6,0 1 3,0-1-3,0 2-1,0-2-1,0 1-3,0-1-2,0 2-2,0-2-1,0 1-1,0 1 2,0-1-1,0-1-2,0 2 0,-1-2-2,1 2 1,-2-2 1,2 0 0,0 1-1,0-1 0,0 0-1,-1 2 3,1-2 0,0 0-1,0 0 2,0 1-2,0-1 1,0 0-1,0 0 0,-2 1-1,2-1-1,0 0 1,0 0-3,0 0 2,0 2-4,0-2 0,0 0-2,0 0-1,0 0 3,0 0-2,0 0 3,0 0-2,0 0-1,0 0 2,0 0-1,0 0 4,0 0 2,0 0-1,0 0-1,0 0-3,0 0-6,0 0-2,0 0-5,0 0-6,0 0-3,0 0-4,0 0-1,0 0-8,0 1-4,0-1-8,0 2-12,0-2-8</inkml:trace>
  <inkml:trace contextRef="#ctx0" brushRef="#br0">22321 9902 95,'0'0'35,"0"0"-3,0 0-2,0 0-3,0 0 0,0 0 1,0 0 0,0 0 1,0 0 3,-42-16-6,40 15 0,2 1-4,-1 0-2,-1 0-4,1 0-2,-1 0-4,1-2-4,1 2-4,-2 0-1,2 0 3,0 0 1,0 0 3,0 0 0,0 0 1,5 0-1,8-1 2,6 1 0,-2-1 0,3 1 1,0-3-1,0 3 2,4-2-3,-5 1-1,-2 1 0,2-2-3,-2 2-1,8 0 2,-2 0-1,-1 0 2,2 0-1,1 0-1,1 0 0,3 0-1,-2 2 1,2-2 0,0 0-3,0 0 3,1 0-1,1 0 0,-1 0-1,2 0 0,-2 0-1,1 0 1,-3 0-1,3 0-1,-2 3 0,-2 0-1,2 1 3,-2-3-2,1 3 2,2-4 0,1 3 0,-1-2 0,3 0-1,-1-1 1,0 2-1,0-2 0,0 1-1,-1-1 0,1 0-1,2 0 1,-1 0 1,2 0-1,-1 0 1,5 0 1,0 0-3,2-1 1,2-3 1,-1 1-1,0-2 1,0 1 0,-2-1-1,2 0 2,-3 2-2,0 0 1,-1 2-1,1-1-1,0 1 0,-1-1 1,0 1 0,0-1 0,0 1 0,1-3 0,1 2-4,1-1 4,-2-2-3,3 0 3,-2 1 1,2-2-1,1 1 0,1-1 1,1 2-1,-3-1 1,2 0-1,-2 1 1,0 0-1,0 0-1,-3-1 0,-1 2 0,-2-1 0,1 1 0,0 1 0,-3 2-1,0-3 1,-1 3 1,-1-2 1,0 2 0,-2-2-2,0 2 0,-2-1 0,-1 1-1,-2 0 2,-1-2-1,0 2 0,-1-2 0,-6 2 0,2 0 0,3-3 0,-1 3 1,7 0-1,-1-2 1,0 0 0,4-1 1,1 0-1,1-1-1,5 1 1,-1-1-2,5-1 2,-1 0-1,1 2 1,1-2 0,-1-2-1,-3 3-1,0 1 0,-3 0 1,-1 1 1,0 0 0,-4 1-1,1-1 0,-1-1-1,-3 1 2,0 1-1,-1 1 1,1-2 0,-1 1-1,2-1 1,1 0-3,1 0 2,-1-3 0,0 2 0,2 0 2,-1 0-2,-2 0 0,-2 0 0,-2 0-1,-1 0 1,-6 0 0,-2 2 0,-4-1 0,0 2 0,2-2 1,-8 2 0,5-1-2,-6 1 1,1 0 0,0 0 0,-6 0 2,0 0-2,0-2 1,1 2 0,1 0 0,-1 0 0,1 0 1,-1 0-1,1 0 1,-1 0-1,0 0-2,1 0 2,-1 0 0,1 0-1,-2 0 2,1 0-1,-1 0-1,2 0 0,-2 0 0,1 0 1,-1 0 1,3 0-2,-3 0 1,0 0-1,1 0 1,-1 0 0,0 0 0,2 0 0,-2 0-1,0 0 1,0 0 0,0-1 0,1 1-1,-1 0 1,0 0-3,0 0 2,0 0 2,0 0-3,0 0 1,0 0-1,0 0-3,2 0 4,-2 0-2,0 0 1,0 0 1,0 0-2,0 0-1,0 0 0,0 0 0,0 0-5,0 0-9,0 0-17,0 0-36,0 0-104,0 0-131</inkml:trace>
  <inkml:trace contextRef="#ctx0" brushRef="#br0">1451 11592 340,'0'0'52,"0"0"4,-4-78-2,4 53-8,0 1-8,0 5-6,0 3-7,1 7-4,-1 3-3,1-5-3,1 7-2,-2 0-5,1-2-5,2 6-2,6 0-1,5 14-1,4 7 2,1 11-1,-2 8 1,0 6-2,-1 3 1,-3 1-1,-2-4 2,-2-7-1,-1-5 4,-4-13-3,-2-9 3,-1-2 4,-1-5-5,0 0 5,2 0-4,-2-5-2,0 0 6,0 0-1,0 0 5,0 0 0,0-4-3,0-13-3,0-8-2,0-11 0,0-4-1,0-3 1,2-1-4,3-3 3,0 2-3,4 2 1,0 4-1,5 4-2,-1 6 2,2 7 0,-4 7-2,1 5 0,-2 3-1,2 7-1,6 0 1,1 5 2,4 9 0,-1 4 1,-6 6 0,1 1-1,-4 2 2,0 2-2,-3 0 2,-1-1 0,1-2-1,0 2-4,-1-2 0,2 1-1,-2-1 1,-2 0 4,-2 1-1,-1-3-1,-1-4-10,0 0-11,1 1-33,1-8-74,2 7-166</inkml:trace>
  <inkml:trace contextRef="#ctx0" brushRef="#br0">2128 11518 578,'0'0'24,"0"0"2,0 0 1,0 0-1,0 0-8,0 0-4,0 0-4,0 0-2,0 0-1,89-58-2,-51 48-1,4-3-2,0 1-1,-2 0-2,1 2-1,-5 0-6,-3 6-7,-11 1-16,-5 3-34,-1 2-27,-9 3-74,-1 9-98</inkml:trace>
  <inkml:trace contextRef="#ctx0" brushRef="#br0">2282 11688 576,'0'0'39,"0"0"-12,0 0-5,0 0-8,0 0-6,0 0-1,0 0-2,0 0-3,0 0 2,96 1 0,-70-6-2,0 1 1,-8 0-1,2 4 0,-6-3 0,-2 3-1,0-1 0,-7 1 0,1 0 1,-6 0 0,0 0-1,0 0 0,1 0-1,0 0 1,1 0-2,-1 0-1,1 0-3,-1 0-5,1 0-20,-1 0-56,1 0-139,-2 0-61</inkml:trace>
  <inkml:trace contextRef="#ctx0" brushRef="#br0">3105 11222 394,'0'0'57,"0"0"3,0 0-13,0 0-16,0 0-13,0 0-6,0 0-3,0 0 2,0 0-1,-49-5-1,32 22 0,0 6-2,0 6-1,0 6 1,2 1 0,0 5 1,2 3 2,-1 1 0,3 1-4,1-2 1,4-2-4,0-4 0,5-2-2,1-4 0,5-6-1,6-1 0,3-5 2,4-2-2,3-2 1,1-3-2,4-5 0,1-4 1,1-1 2,-1-3-2,-1-3 0,-1-4-1,-5-2-3,-1 0 4,-7 2-4,0-2 4,-4 4 0,-1-3 2,3 3-1,-7 1 2,3-5 0,-5 5 1,1-1 2,-1-7-1,-1-2 1,0-2-1,-6-6 2,-1 5-1,-3 0 3,3 5-2,-3 2 0,-3 3-3,4 0 0,-7 2-1,0 3-2,-1 2 0,-4 0-2,1 6 0,3 3-2,3 0 1,3-2-2,1 2-1,5-2-2,-1 1-5,1 1-6,4-1-15,-1 4-54,2-3-102,0 0-104</inkml:trace>
  <inkml:trace contextRef="#ctx0" brushRef="#br0">5696 10827 483,'0'0'30,"0"0"5,0 0 4,0 0-6,0 0-8,0 0-9,0 0-5,0 0-6,0 0-2,0 0-2,-26-10 0,18 32 0,-1 10 1,3 11 0,0 12 4,3 14-2,1 8-2,1 12 2,1 8-4,0 9 0,0 6 2,0 4 2,0 0-1,-2 0 2,-4-3 0,-3-3 0,-2-8 2,0-3-1,2-2 0,-1-2 3,2 1-2,0-1 3,4 1-3,0-2-4,2-2 2,1-4 0,1-2-3,0-8 3,0-6-4,1-3-1,2-5 2,-1-6-2,1-7 3,-2-4 0,-1-7 2,0-8-1,0-10 2,0-2 0,0-9-2,-1-5-1,1 0 0,0-6-2,-2 0 2,2 0-1,0 1-1,0 1-1,0-1-1,0 1-2,0 0 0,0-1 0,-1 0-2,1-1-1,0 2-13,0-4-15,0-14-21,0-14-52,0-14-95,4-11-94</inkml:trace>
  <inkml:trace contextRef="#ctx0" brushRef="#br0">6750 11232 348,'0'0'34,"0"0"5,0 0-4,0 0-9,0 0-8,0 0-7,0 0-4,0 0 1,0 0-4,84 20-1,-70 14 2,-5 6-2,-2 3-2,-3-1 1,-2-2-1,-1-4 2,-1-12 5,0-4 0,0-8 3,0-5 1,0-2 0,0-5 5,0 0 4,0 0 3,0 0-2,0 0-5,0-2-7,0-13-6,0-6-1,0-7-2,0-3 1,2 1-3,6-2 3,0 3-1,0-3 0,2 5-1,-1 2 3,1 3-3,2 3 1,-2 3 0,-1 7-6,2 2 3,2 7 0,4 0-2,2 12 6,0 6-6,-3 5 2,-2 3 2,-3 3-1,-1 4 2,-2-1-1,-2 0 2,0-4-1,-3-6 2,-2-2 0,1-8-2,-2 0-1,0 1-1,0-6-2,0-1-1,0-6-6,0 0-20,0 0-46,0 0-59,-3 0-147</inkml:trace>
  <inkml:trace contextRef="#ctx0" brushRef="#br0">7225 11254 617,'0'0'25,"0"0"-3,0 0-6,0 0-9,0 0-1,0 0-4,0 0-3,0 0-3,86-60 1,-60 51-6,0 4 2,0 0-10,-2 5-20,-5 0-36,-6 1-73,-3 8-120</inkml:trace>
  <inkml:trace contextRef="#ctx0" brushRef="#br0">7256 11485 452,'0'0'37,"0"0"-1,0 0-10,0 0-8,0 0-11,0 0-5,0 0-4,0 0-10,0 0-41,74 0-84,-59-5-118</inkml:trace>
  <inkml:trace contextRef="#ctx0" brushRef="#br0">7836 11134 478,'0'0'31,"0"0"1,0 0-3,0 0-13,0 0-4,-48 83-8,44-74 3,2-4 3,2-5 6,-1 0-1,1 0 3,0 1-4,0 1-2,0 0-3,3-1-2,4-1-3,4 0-1,1 0-2,2 0-1,6 0-2,-2 3-1,5 5-1,0 2-1,-4 5 3,1 2 0,-1 3 2,-5 0 0,0 1-2,-2 0 0,-4 3 0,-4-9-1,-2 4 2,-2-3 1,-2 1 3,-8 5-2,-4-5 1,-5 0-2,-4 0 1,-5 0-3,-1-2 0,-1-1-5,2-6-8,9-1-24,2-6-49,3-1-60,5-13-124</inkml:trace>
  <inkml:trace contextRef="#ctx0" brushRef="#br0">7856 11067 672,'0'0'25,"0"0"-2,0 0-4,0 0-4,0 0-6,0 0-3,0 0-5,0 0-1,98-68-1,-70 62 0,-1-1 0,0 3-1,2-1 1,0 0 0,2 0 1,-1-2 0,2-1 0,-2 0 0,-2 0 0,-11 4 1,-4 0-1,-7 4 1,-6 0-1,0 0 1,0 0-2,1 0-3,1 0-7,-1 0-13,1 0-26,-2 0-57,-3 0-125,-10 7-52</inkml:trace>
  <inkml:trace contextRef="#ctx0" brushRef="#br0">1548 12358 206,'0'0'38,"0"0"-1,0 0 3,0 0 2,0 0-3,0 0 2,0 0-1,0 0-3,0 0-2,0 0-8,-52-22-2,48 19-5,1 1-6,3 2-2,-2-2-1,2 2-3,-1 0-1,-1-1-1,2 1-2,-1-2 0,1-1-1,4-3 0,11-1-1,8-2 2,7 1 1,5 2-1,7 0 1,1 1-2,5 2 1,-2 1-2,5-2 0,1 1-3,-1 1-1,2 0 1,0-3-1,2 2 5,-2-2-1,1 1 0,3 1 1,-2-2-1,-1 3 1,-3-3 0,1 0 0,-1 0-2,-2 1 0,2 1 0,-1-2 0,-2 0 2,2 0 0,1-2-1,-2-3 0,3 3 0,-1-3-1,-2 2 0,0 0 0,-5-1 2,-3 1-1,-4 2-2,-4 2 0,-4 2-3,-8 0 2,0 2 0,-3 0-1,-4 0 2,4 0 0,-7 0 0,-7 0 1,7 0 0,-5 0 1,0 0 1,4 0-2,-3 0 1,-1 0 0,0 0-1,-6 0 2,0 0-1,0 0 0,1 0 1,1 0 1,-1 0-1,1 0-1,-1 0 0,1 0-1,-1 0 0,2 0-1,-2 0 1,1 0-1,-1 0-2,0 0-1,1 0-7,-2 0-12,0 0-63,1 0-200,-1 0-26</inkml:trace>
  <inkml:trace contextRef="#ctx0" brushRef="#br0">792 13227 93,'0'0'32,"0"0"-2,0 0-4,0 0-5,0 0 1,0 0-4,0 0 0,0 0 1,0 0-1,-6 0-1,6 0 2,0 0-1,0 0 3,0 0-1,0 0 2,0 0 1,0 0-1,0 0 1,0 0 5,0 0-1,0 0-1,0 0 0,0 0-3,0 2-1,1-2-3,1 0 2,-1 0-5,-1 0-2,2-2-5,-1-3-7,-1-6 2,0-6-4,0 1 5,-4-5 1,-1 7-2,0 1 1,-4-1-2,3 4-1,-4-2 0,4 5 0,1 2-2,-2-2 0,4 4 0,-2 1-2,-4-1 0,2 3 1,-3 0 1,-4 0 1,5 3-1,-3 2-1,2 4 0,3-2-1,0 3 1,1 5 1,2 2 0,-2 4 0,-1 0-1,3 0 5,-1 3-4,4 0 4,-1 0-3,1 0-1,-1 0-1,1-8 1,1 3-1,0-1 0,0-1 2,0 1-1,0-1 1,3-3-1,1 1 0,3 4-1,3-2 1,-2-7-1,-1 2 0,0-5 1,0-1-1,1 0 1,-6-5 0,6 4 0,-4-4 2,-1 1-1,3 1 0,-6-3 3,0 0-2,2 0 0,4-3 0,2-6-2,3-7 1,-2 1 1,0-2-2,-1-3 2,2 1-1,-1-3 0,-2 0 1,-1 1 1,0 0-2,-2-1 3,0 7-2,-1-2 1,-1 5 0,-2 0 0,0-1 2,0 6-2,0 2 0,0 5 0,0-2-1,0 2 0,0-2 0,0 1-2,0-1 1,0 1-1,0-1-1,0 0 0,0 2-1,0-2 1,0-1-1,0 3 1,0 0-1,0 0 1,0 0-1,-2 0 2,2 12-2,0 3 2,0 0 0,0 2-1,2-1 1,-1 1-2,1 6 2,1-8 0,1 0 0,2 0 0,-4-5 0,3 4-1,-1-6 0,1-1 1,-1 0 0,-1-4 1,0 1-1,1-4 0,0 3 0,1-1 0,3 1 0,-3-1 0,-1 0 0,8-2 0,-7 0 0,0 0 1,1 3-1,-6-3 0,0 0 0,0 0 2,1 0-1,6 0 2,-1 0 0,-2 0-1,2 0 0,-3 0-1,2-3-1,3-2 0,-1-2-2,-4 5-2,0 0-6,-3 2-16,0-1-32,0 1-65,0-2-158,2 2-6</inkml:trace>
  <inkml:trace contextRef="#ctx0" brushRef="#br0">1139 13232 386,'0'0'54,"0"0"4,0 0-4,0 0-9,0 0-6,0 0-9,0 0-8,0 0-6,0 0-6,-9-3-6,11 1-3,13-2 0,11 0-6,11-3-4,5 3 5,1 1 0,-6 2 4,-3 1 4,-5 0-4,-8 0 0,-3 0 0,-4 0 1,-8 0-2,7 0-1,-6 0-1,-1 0-1,0 0-6,-2 0-17,2 0-33,0 0-50,1 0-95,-7 0-51</inkml:trace>
  <inkml:trace contextRef="#ctx0" brushRef="#br0">1188 13358 507,'0'0'43,"0"0"-5,0 0-6,0 0-6,0 0-5,0 0-11,0 0-4,0 0-2,0 0-1,32 1 4,-18-1 2,7 0-1,2-1-1,7 0-2,-1 1-2,0 0-1,-2 0-1,-2 0 1,-8 0-2,2 0 1,-7 0 0,0 0-1,2 0 2,-9 0-2,4 0-1,-5 0-1,2 0-2,0 0-3,0 0-13,-6 0-27,0 0-46,0 0-75,4 0-106</inkml:trace>
  <inkml:trace contextRef="#ctx0" brushRef="#br0">1752 13101 567,'0'0'40,"0"0"-6,0 0-8,0 0-7,0 0-6,6-83-4,1 65-4,0 1-2,3 2-1,-3 1 0,2 6-2,-2 3-1,-3 3-1,7 0-1,-1 2 0,6 2-2,1 8 1,-1 4 0,-1 3-4,-1 5 1,-2 1 0,-3 0 1,-3 1 5,-4 0 1,-2-2 1,0 3 4,-3 1 0,-7-1 0,-3 6 4,-3-2-8,0 7 4,-4 0-4,1 1 0,-3-1 0,2-2 1,0 0 1,-2-3-2,2-4 1,4-6-1,-1-2 1,6-7 0,-1-5 1,4-2 0,4-4-2,-5 1-1,5-2 1,-9 0 1,0-2 1,-1-5 1,0-5-1,2-2-1,4 3 0,2-1 0,3 3 0,2 5 0,-1-7 0,2 5-1,0-7-1,2-2-1,5 5 1,2-2 0,2 5-1,3-2 0,3 4 0,2-3 1,-2 4-2,-1 1 2,-3 1-1,2 0-1,5 2 1,-3 0 0,2 0 0,-2 7 0,-4 2 0,0 3 0,-3 3 1,-1 2-1,0 5 2,-1 0 1,0 2 0,-3 0 1,1-7-1,0-3-1,-3-2 1,1-5-1,2 1 3,1-6-5,9 1 0,0-3 1,4-7-2,0-3 4,-2-5 0,0-4-1,-3 3-1,-1-1 1,-3 5-1,-3 0 1,-2 6-1,-3 1 1,0 3-1,-3 2 0,1-5 0,2 2 0,-1-1 0,2-6-3,-3 5-3,4-4-6,-1-1-10,2 3-22,-2-1-30,2-1-61,-2 1-131</inkml:trace>
  <inkml:trace contextRef="#ctx0" brushRef="#br0">2346 13379 530,'0'0'40,"0"0"-10,0 0-12,0 0-14,0 0-7,0 0-6,0 0-7,0 0-26,0 0-41,3 0-100,-3 0-67</inkml:trace>
  <inkml:trace contextRef="#ctx0" brushRef="#br0">766 14254 279,'0'0'48,"0"0"-2,0 0-5,0 0-3,0 0-3,0 0-4,0 0-3,0 0-2,0 0 0,-5-7 0,5 7 0,0-1-2,0-1-7,0 1-3,-1-7-2,1 0-2,0-5-1,0-1-4,0 1 0,0-3-3,0 3 0,0-6 1,0 7-1,0-3 0,3 6-2,1 2 2,1-1-4,2 2 1,-2 0 0,3 1 0,-1 2 0,-1 2 0,-2-1-1,0 2 1,2 0-1,5 0 1,0 0-1,-2 2 1,-1 2-1,-2 2 0,4 7 1,-4 0-2,1 9 3,-2 3-2,-5 5 1,0 5-1,-2 4 1,-5 0-1,-2 1 2,2-1-1,-5-2-1,4-3 4,-1-2-4,-1-5 4,3-4-2,1-7-2,0-3 2,2-6 0,0-3 2,2 1 1,-2-5 1,-1 2 3,-3-2-4,-2 1 0,-1-1-1,-3-3-1,5-4 2,-4-2-5,4-2 4,3 4-4,-3-5 3,4 4 1,2 4 1,2-6 0,1 3-3,0-3 1,0 0-2,0-1 1,1-4 0,4 6 0,2-5-2,-2 7 1,3 2-2,-1-1 1,2 5 1,0-1-1,2 2 1,4 3-1,-2 7 2,1 3-1,-1 2 1,-6-3 0,1 2-1,-2-1 4,-4-3-3,5 7 5,-2 0-5,-2-8 2,4 4-2,-3-3 0,-1-8 0,3 5-1,-3-2 0,-2-2 2,5 3-3,-3-3 2,0 0-1,0 0-2,0-1 0,1 0-2,2-1-3,-2 1-7,-4-2-10,0 0-18,0 0-31,1 0-57,-1 0-128</inkml:trace>
  <inkml:trace contextRef="#ctx0" brushRef="#br0">906 14231 343,'0'0'57,"0"0"-4,0 0-5,0 0-9,0 0-9,0 0-6,0 0-8,0 0-5,0 0-5,0 0-6,-13-6 0,13 6 1,6 9 2,4 6 0,5 6 0,3 0-2,1 2 0,0 1 0,2 0 0,1-3 0,-3 0-1,0-2 2,-1-2-1,-2-2 0,2-2-1,-8-3-1,2-3 1,-6-2 0,5 0 4,3 2-9,5-2 1,-2 0 0,-5-3-1,-6 0 11,-6-1 5,-5 3-5,0-3 1,3 3-11,4 2-1,6-4 0,0 3-2,-1-3 5,-7-2-3,0 0-7,0 0-22,0 0-42,-2 0-115,-8-2-72</inkml:trace>
  <inkml:trace contextRef="#ctx0" brushRef="#br0">1082 14185 407,'0'0'62,"0"0"-5,0 0-10,0 0-14,0 0-12,0 0-9,0 0-7,0 0-3,0 0-1,-1-5 1,-5 18 1,-2 6-2,-3 8 0,0 0-2,2 1 2,-3 1-2,0 2 2,-2-1-2,-1 0 2,2 1-1,-2-3 0,2-1 4,1-2-5,0-2 7,4-6-5,1-2-1,4-5 1,2-5-2,-2 4 1,0-5 0,2 0 1,-1 0 1,2-4 1,-1 0-1,1 0 1,0 2 0,0-1-1,0 0 1,0-1-1,0 2-2,0-2-1,0 1 0,0-1-5,0 2-3,0-2-8,0 0-17,0 2-24,0-2-39,0 0-66,7-9-79</inkml:trace>
  <inkml:trace contextRef="#ctx0" brushRef="#br0">1325 14173 434,'0'0'44,"0"0"-6,0 0-11,0 0-11,0 0-6,0 0-5,0 0-2,0 0 2,0 0 1,0 0 1,29 35-2,-23-12-1,0 3 0,-2 1-2,1 5-1,-3-1 1,0 1-2,-2-4 0,0-9 0,0 1 1,0-6 1,0-1 0,0-1 5,0-5-4,0-2 5,0-5-7,0 0-1,0 0-1,0 3 0,0 2-1,1-1-3,2 1-2,-2 0-8,-1 0-24,2 0-42,-1-1-61,1 2-109</inkml:trace>
  <inkml:trace contextRef="#ctx0" brushRef="#br0">1623 14291 572,'0'0'22,"0"0"-5,0 0-8,0 0-6,0 0-2,0 0-2,0 0-1,0 0-5,86-12-1,-63 9-6,0 0-13,-9 2-22,3-1-34,-5 1-51,1 1-70</inkml:trace>
  <inkml:trace contextRef="#ctx0" brushRef="#br0">1651 14452 427,'0'0'40,"0"0"-1,0 0-6,0 0-11,0 0-6,0 0-5,0 0-4,0 0-3,0 0-6,0 0-1,41 31-6,-23-31-8,2 0-22,3-5-50,-2-1-91,-3-3-60</inkml:trace>
  <inkml:trace contextRef="#ctx0" brushRef="#br0">1929 14142 505,'0'0'37,"0"0"-9,0 0-12,0 0-10,0 0-4,0 0-7,0 0 3,0 0-6,0 0 2,66-8-5,-50 8-3,5 8-4,-6 1-3,-2 6-5,-6 2 3,-3 5 6,-2 0 6,-2 5 8,0 1 3,-9-1 0,0-1 3,-3 1 1,-2-5 0,2-2-1,3-6 2,0-3-2,5-3 4,1-5 2,0 2 3,3-5 2,-3 0 3,3 0-4,-1 1-4,-1 1-2,1-1-3,-1-1-3,2 2-2,-1-1 1,1 1 0,0-1 1,0 1 2,0 4 1,0-1 1,0-1 3,6 0 8,-1-2-2,7-2 2,4 0-4,3 0-7,5-6 1,-2-2-5,-3 1-2,-4 2-1,0 1-2,1 4-4,-6 0-4,7 0-12,-4 1-21,-2 4-43,-1 1-107,-10 0-49</inkml:trace>
  <inkml:trace contextRef="#ctx0" brushRef="#br0">710 14961 529,'0'0'60,"0"0"-9,0 0-11,0 0-10,0 0-10,0 0-8,0 0-5,0 0-3,0 0-1,0 0 0,5-61-3,-1 60 0,7 1-2,4 0-1,0 9 1,4 6-2,-3 6 0,-2 1-3,-5 3-1,-2 2-1,-4-1 1,-1 0 2,-2-3 2,0-1 2,-3 0 2,-3-4-2,-3-1 3,3-5 5,-2 1-2,0 1 3,2-6-4,-1 6 0,2-7 1,2-2-2,1 0 1,2-5-1,-1 0 0,1 2 1,0 3 1,0 0 3,0 0 1,0-3 0,4-1 0,2 1-2,4 0-1,3-2-2,6 0-1,5 0-1,-8-4-4,3 1 0,-9 1-1,3 2-6,0 0-10,-7 0-29,5 0-51,-5 0-143,0 0-41</inkml:trace>
  <inkml:trace contextRef="#ctx0" brushRef="#br0">939 14948 583,'0'0'28,"0"0"-2,0 0-6,0 0-3,0 0-6,0 0-1,0 0-4,0 0 1,0 0-4,81 63-1,-59-49 0,0 2-2,1-3 0,-3 2 0,0-1 1,-3-2-2,0 1 0,0-1-5,2-2-4,-4-2 2,-4-3 1,-3-3 2,-9 2-7,-6-1-23,1 0-29,0 1-55,6-4-92,0 0-26</inkml:trace>
  <inkml:trace contextRef="#ctx0" brushRef="#br0">1101 14926 389,'0'0'30,"0"0"-3,0 0-1,0 0 3,0 0-5,0 0-8,-27 99-2,21-67-8,-3-1 2,2 1 0,-3 0-5,1-2 5,0-1-6,1-2 0,-1 0 0,3-5-4,1-7 2,2 0-1,1-6-1,-1 2-1,1-2-3,0-4-7,1 5-22,1-5-51,0 0-100,1 0-57</inkml:trace>
  <inkml:trace contextRef="#ctx0" brushRef="#br0">1163 14976 648,'0'0'18,"0"0"-4,0 0-6,0 0-7,103-43 1,-81 39-2,2 1-3,1 3-3,-4 0-4,-3 1-5,-1 10-3,-4 1-4,-3 3-1,-2 2 5,-4 4 5,-4 1 7,0 3 5,-4 0 0,-7 0 1,0 0 7,-2-5 0,-1 0 4,0-1 0,2-2-2,4-5 4,2 1-2,2-3 4,1-6-1,2 1 1,1-5-1,0 5-3,0 2-3,0-2 0,1 3-2,2-4-1,4-1-1,9 2-1,0-3-1,7-2 0,0 0-2,1 0 0,2-2-1,-2-3-5,-5 3-9,0 2-23,-6 0-50,0 0-108,0 0-85</inkml:trace>
  <inkml:trace contextRef="#ctx0" brushRef="#br0">1574 15071 686,'0'0'32,"0"0"-6,0 0-14,0 0-8,0 0-3,0 0-1,0 0-1,95-51 0,-61 39-2,0-1 1,0 4-2,-4 0-2,-2 3-12,-8 3-9,0 1-17,-3 2-17,-4 0-22,2 2-39,-8 3-67</inkml:trace>
  <inkml:trace contextRef="#ctx0" brushRef="#br0">1678 15225 495,'0'0'40,"0"0"-4,0 0-13,0 0-16,0 0-5,0 0-4,0 0-3,0 0-3,0 0-16,91-14-33,-68 7-68,0 3-121</inkml:trace>
  <inkml:trace contextRef="#ctx0" brushRef="#br0">2105 14809 265,'0'0'24,"0"0"-1,0 0-5,-14 85-7,9-63-2,-1-2 0,0 2 3,2-6 5,2 1 6,1-7-1,0 2 1,1 0-3,0-5-3,0 3 1,0-5-1,0-1-3,0 3-2,0-6-3,2 2-2,1 1-5,6-4-2,2 0-5,0 0-7,7 0-14,0 0-28,-4 0-34,-1-3-59,-6 3-79</inkml:trace>
  <inkml:trace contextRef="#ctx0" brushRef="#br0">2164 14951 532,'0'0'51,"0"0"-3,0 0-14,0 0-18,0 0-10,0 0-3,0 0 0,0 0-2,0 0 4,-9 19-3,9 11 0,0 0-1,-1 1 1,1 1 0,-2 0 0,1 0 5,-1-2-6,1 2 3,-1-6-7,1-6-3,-2-3-3,3-5-14,0-1-26,0 1-55,0-6-98,0 0-73</inkml:trace>
  <inkml:trace contextRef="#ctx0" brushRef="#br0">665 15997 594,'0'0'24,"0"0"-2,0 0-4,0 0-5,0 0-6,0 0 0,4-82-3,6 65 1,3 2-3,3 1-1,4 4-5,0 3 1,1 5-1,-4 0-2,-1 2-2,0 4-11,-3 7-10,3 5-4,-6 4 6,-4 4 10,-2 0 11,-4 2 8,0 1 3,0-1 2,-6 1 1,-2-3 2,-1-2-1,-1-8 3,3 1-2,-1-5 1,4-3-1,-2 1 3,5-3-1,1-5 1,-2 0-4,2 0-1,0 2-1,0-1-1,0 0 1,0 5-1,0-1-1,0-1-2,0 4-2,3-5 0,4 0 0,1 1 0,2-4-1,7 0-1,-1 0-1,3-4-3,-6-2-12,-2-2-23,3-2-42,1-1-72,5-4-116</inkml:trace>
  <inkml:trace contextRef="#ctx0" brushRef="#br0">945 15894 544,'0'0'33,"0"0"1,0 0-8,0 0-11,0 0-1,0 0-6,0 0-2,0 0-2,0 0-3,79 43-2,-54-36 0,0 1 1,4 1 0,7-1 0,-2 4-7,5-2-5,-1 0-3,-6 0-7,-8-5-4,-6 2-20,-5 0-31,-4-2-51,-1 0-64</inkml:trace>
  <inkml:trace contextRef="#ctx0" brushRef="#br0">1117 15809 285,'0'0'42,"0"0"1,0 0-7,0 0-4,-30 97 0,25-70 2,0 2-2,0 0-4,2-2-7,2 0-4,1-2-5,0 0-5,0-7-4,0 2 0,0-5-5,0-1 1,0 4-4,0-5-2,1-7-11,1 7-26,-1-7-54,4 2-79,9-4-70</inkml:trace>
  <inkml:trace contextRef="#ctx0" brushRef="#br0">1364 15731 627,'0'0'25,"0"0"2,0 0-7,0 0-9,0 0-8,0 0-2,0 0-1,80-51-3,-64 49-3,1 2-1,-5 0-3,3 3-6,-6 0-10,-3 5-3,1 0 3,-5 4 5,-2 5 12,0 3 4,-5 6 3,-5-6 7,-1 0-2,-2-5 7,4-4-3,-2-1 2,3-4 0,4-2 1,1-2-3,3-2 0,0 0-1,0 0-4,0 2 2,0-1-2,0 1-1,0 1 0,4 0-1,7 0-1,-2-1-1,3 0-4,0 1-2,-1-1-1,1 0-1,-1 1-1,-1 1-1,-4 2-3,2 1 3,-4 3 3,-3 6 6,-1 4 6,-8 4 0,-4-1 6,-5 0 6,-1-2 6,-2-1 5,0-3 2,-2-4-3,0-2-1,4-4-2,3-1-5,5-4-2,3 0-3,3-1-4,4-1-2,-2 0-4,2 0-6,-1 0-8,-1 0-19,2 0-37,2-4-78,8-5-146</inkml:trace>
  <inkml:trace contextRef="#ctx0" brushRef="#br0">1821 15851 729,'0'0'18,"0"0"1,0 0 1,0 0-8,0 0-9,0 0-5,0 0-1,0 0 2,0 0-9,31-12 9,-3 0-14,3 0-3,1-1-5,-1 1-10,0 2-4,-5 0-14,-3 2-33,-10 2-45,-4 3-84</inkml:trace>
  <inkml:trace contextRef="#ctx0" brushRef="#br0">1811 16102 590,'0'0'47,"0"0"-6,0 0-14,0 0-12,0 0-9,0 0-3,0 0-2,0 0 0,0 0 0,0 0-7,58-27 0,-33 13-26,2 0-39,-2 0-60,-1 4-101</inkml:trace>
  <inkml:trace contextRef="#ctx0" brushRef="#br0">2297 15736 526,'0'0'45,"0"0"5,0 0-2,0 0-20,-52 86-9,43-67-12,1-1-4,5-3-3,0 2 0,1 0-2,2-2 2,0 2 0,2-3 0,8-2-1,-3-2-2,3 0 1,-3-2-2,-2-5 0,5 1 0,-6-2 3,1-1 1,5 3 1,-3-4 3,3 0-2,3 0-1,-5-5 0,4-4 1,-3 1-1,-2 0 1,2-4 0,-2 0 1,-3 2 0,2-4 1,0 4-2,-3 1 2,0-3 1,-2 1 0,1-1 7,-2-2-4,0-3 6,-6 2-2,-3 0-1,2 4-2,1 6-4,-3 0-2,0 1-4,-3 1 0,-7 3-4,2 3 0,-6 6-5,8-2-15,4-3-44,-3-2-189,0-2-57</inkml:trace>
  <inkml:trace contextRef="#ctx0" brushRef="#br0">2621 14473 355,'0'0'41,"0"0"-7,0 0-17,0 0-9,0 0-8,0 0-3,0 0 8,0 0-4,0 0 3,0 0-4,3 93-3,-6-75 0,0-1-13,3 1-24,-2-5-61,2-2-107</inkml:trace>
  <inkml:trace contextRef="#ctx0" brushRef="#br0">2976 14147 542,'0'0'32,"0"0"-6,0 0-6,0 0-3,0 0-6,19-89-4,-12 78-4,4 2 0,3 4-4,-4 1-1,7 1-1,-1 3-5,2 2 0,2 6-4,-4 6 0,-6 6 3,-3 3 0,-3 2 2,-4 6 3,-1 0 0,-9 1 4,-2-1 1,0-2 3,-2-2-1,1-5 3,-1 0 1,4-8 2,-2-4-2,6-2 1,4-4 3,-1-1-2,3-3 4,-2 0 0,2 0-3,0 0 1,0 0-4,0 0-3,0 0 0,2 0-4,11 0-1,7-6-1,4-3-1,-1 1-1,-1 1-2,0-2-3,-2 3-6,-7 2-15,2-3-24,-1 2-34,-5 2-74,2 1-98</inkml:trace>
  <inkml:trace contextRef="#ctx0" brushRef="#br0">3345 14080 624,'0'0'34,"0"0"-6,0 0-12,0 0-8,0 0-7,0 0-4,0 0-1,0 0 0,0 0-2,0 0-5,74-16-15,-51 10-24,0-2-34,-1 3-42,-6 1-76</inkml:trace>
  <inkml:trace contextRef="#ctx0" brushRef="#br0">3403 14231 370,'0'0'47,"0"0"-9,0 0-11,0 0-11,0 0-5,0 0-7,0 0-4,0 0-8,0 0-9,49 15-31,-37-21-61,-5 0-123</inkml:trace>
  <inkml:trace contextRef="#ctx0" brushRef="#br0">3368 13992 597,'0'0'46,"0"0"-12,0 0-13,0 0-8,0 0-9,0 0-3,0 0-1,0 0 0,0 0 1,0 0 1,22 41 0,-8-16-1,3 2 0,0 2-2,0 1 2,0 2-2,-1 0 1,-1 0-1,-2 0 1,-2-5-1,-1-3 0,-4-7-2,-2-7-1,-1-1-4,-1-4-2,-1 0-8,2 0-11,-3-5-14,0 0-21,0 0-34,0 0-37,0 0-48</inkml:trace>
  <inkml:trace contextRef="#ctx0" brushRef="#br0">3523 13977 475,'0'0'58,"0"0"-6,0 0-15,0 0-14,0 0-12,0 0-7,0 0-4,0 0 3,0 0-1,0 0-1,-23 66-1,14-34-1,-1 2 1,0 3-1,0 0 1,1 2-1,-2-2-2,2 0 0,0-4 1,-1 0 0,3-6 2,-1-2 0,3-3-1,0-7 0,-2 0 1,4-6 2,2-4-6,-1 0-3,2-5-18,-1 0-15,1 0-11,0 2-13,0-1-9,0 1-42,0-2-102</inkml:trace>
  <inkml:trace contextRef="#ctx0" brushRef="#br0">3822 13994 384,'0'0'62,"0"0"-8,0 0-12,0 0-11,0 0-13,0 0-8,0 0-3,0 0-2,0 0 2,0 0 0,0 14-2,0 8-2,0 3 0,-1 0-1,-4-2 1,1-4-2,0-9 1,2-1-2,1-4 2,-1-1 1,2 0 2,0-4 2,0 0-2,0 0-1,0 2-1,3 0-1,10-2-3,3 0 0,1 0-2,2 0-3,-1 0-4,0 0-3,-5 0-6,8-2-6,-10 0-6,2 2-8,-1 0-11,-6 0-12,5 0-10,-5 0-25,-2 0-41</inkml:trace>
  <inkml:trace contextRef="#ctx0" brushRef="#br0">3962 13982 388,'0'0'48,"0"0"-17,0 0-11,0 0-6,0 0 4,0 0 4,0 0 1,0 0 0,0 0-6,-21 97-3,19-73-5,1 0-3,-1 3-3,2-3-2,0 0-4,0-7-2,0 1 1,0 2 2,0-7 0,0 8 1,0-8-1,0-8-6,0 9-14,0-4-28,0 2-52,0-2-87,0-3-57</inkml:trace>
  <inkml:trace contextRef="#ctx0" brushRef="#br0">4101 14091 479,'0'0'21,"0"0"-7,0 0-4,0 0-4,0 0-4,0 0-2,0 0 0,82-27-1,-64 24-2,-1-2-8,-1 2-16,-4 2-26,-8-1-53,6 0-64</inkml:trace>
  <inkml:trace contextRef="#ctx0" brushRef="#br0">4142 14249 442,'0'0'34,"0"0"-6,0 0-12,0 0-12,0 0-4,0 0-2,0 0-1,0 0-5,0 0-12,0 0-15,52-9-23,-40 1-37,-4 3-53</inkml:trace>
  <inkml:trace contextRef="#ctx0" brushRef="#br0">4691 13975 292,'0'0'76,"0"0"-2,0 0-7,0 0-13,0 0-9,0 0-11,0 0-11,0 0-11,0 0-6,-52-78-3,35 65-1,-1 6 0,5 1-2,-3 3 3,1 1-3,-2 2 0,-3 3-2,2 7-1,4 4 1,1 1-2,2 1 2,1 3-1,4-4 2,0 2-2,6 2 1,0-2-1,0 5 0,4-3-1,5-4 1,0-2-1,5 0 2,1-3-1,2 1 0,2 0 0,3 1-2,1 0-5,-3 3-4,-1 1-10,-3-1-8,-6 2-3,-3-4 7,-4 2 13,-3 0 13,0 0 6,-6 4 3,-4-7 1,0 0 7,-2-7 3,4-2 6,-5-3 2,-3 0 2,0-3-2,-2-4-3,3-5-2,4-3-6,3-2-8,1-3-4,2-1-4,5-1-1,0-2 1,0 2-1,6-2 2,3 2-1,-1 1 1,4 1 0,-1 1 0,1 0 0,0 2 0,-2 2 0,-4 3 0,-2 5-1,-3 2 0,2 3-3,-3 2-5,0-3-4,0 3-8,0 0-10,0-1-29,0 1-30,-6 4-54,-4 8-98</inkml:trace>
  <inkml:trace contextRef="#ctx0" brushRef="#br0">4129 14597 492,'0'0'33,"0"0"1,0 0-6,0 0-9,0 0-7,0 0-3,0 0-3,0 0-2,0 0-1,0 0-4,46 8-2,-29-6-8,-4-2-12,-7 0-27,7 5-34,-7-2-51,4 2-82</inkml:trace>
  <inkml:trace contextRef="#ctx0" brushRef="#br0">4158 14737 277,'0'0'20,"0"0"-3,0 0-11,0 0-17,0 0-10,0 0-18,0 0-31,0 0-89</inkml:trace>
  <inkml:trace contextRef="#ctx0" brushRef="#br0">5060 13839 572,'0'0'41,"0"0"-18,0 0-12,0 0-7,0 0-3,0 0 3,0 0-3,-68 88 2,52-48-3,-1 2-3,0 2 0,2 0 1,2 1 1,0 1-1,1-2 2,3-3-4,-1-5 0,2-3-2,-3-8-5,6-8-7,-4-5-19,3-4-29,3-5-58,-2-3-129</inkml:trace>
  <inkml:trace contextRef="#ctx0" brushRef="#br0">4799 13874 447,'0'0'22,"0"0"-5,0 0-8,0 0-3,0 0-4,0 0-1,0 0 4,0 0 0,0 0 1,0-8 2,0 8-4,0 0 1,0 0 1,0 0 3,0 0 3,0 0 6,0 0 4,0 0 1,0 0 2,2 2 0,-2-2-5,0 0-2,0 1-5,1-1-6,-1 0-3,0 0-2,0 2-2,0-2-1,0 2-1,0 4 1,0 4 0,-1 1 0,-2 4 1,0-4-2,2-7-1,1 2 0,0-6 2,-2 0-3,2 0 2,0 2 0,0-1 1,0-1 0,2 0-2,6-3-7,4-7-10,-1-1-16,-5 5-16,0 0-30,-3 3-31,1 0-34,0 3-36</inkml:trace>
  <inkml:trace contextRef="#ctx0" brushRef="#br0">5000 14284 503,'0'0'40,"0"0"3,0 0-7,0 0-9,0 0-5,0 0-7,0 0-5,0 0-4,0 0-4,0 0-2,-12-30 2,10 40-2,-1 1 2,2 5-4,-1-3 2,1-8 0,-1 7 2,2-5-1,0-2 0,0 0 1,0-5 0,0 0 1,0 0-2,2-8 0,5-6-3,3-3-1,0-1 0,-3 4-3,-2 5-5,-2 6-12,-3 3-28,0-1-27,0 1-12,0 0-24,0 3-53</inkml:trace>
  <inkml:trace contextRef="#ctx0" brushRef="#br0">5376 13918 517,'0'0'47,"0"0"-3,0 0-13,0 0-10,0 0-4,0 0-5,0 0-1,0 0 0,0 0-3,0 0 0,-60 25-2,49-10-3,0 6 1,1 4-3,0 1 2,-2 6-3,3 3 1,2 2-1,1 2 0,1 0-1,3-5 1,1-3-1,1-9-1,0-5 0,0-4-2,3-5-1,2 0 1,-2-3-1,6-3 2,3-2-2,6-7-4,4-1-2,-6-4-1,0 0 2,-3 0 3,-3 2 4,-1 0 6,-4 2 1,1-1 4,0 2 2,-4 2 0,2 2 5,-4 3 0,0-6 1,0 0 1,0 0-8,-2-3-2,-2 6-6,0-1-2,-5 1-2,-3 3 0,-2 5-2,-6 7 0,4 5-5,2 3-7,0 1-19,4 0-27,3-6-68,3 0-156</inkml:trace>
  <inkml:trace contextRef="#ctx0" brushRef="#br0">5624 14163 574,'0'0'48,"0"0"-6,0 0-11,0 0-11,0 0-7,0 0-5,0 0-6,0 0-1,0 0-1,0 0-4,26-14 1,-2 7-5,-5 4-10,-2 1-12,-2 2-23,-5 0-37,6-3-47,-6 3-92</inkml:trace>
  <inkml:trace contextRef="#ctx0" brushRef="#br0">5621 14320 404,'0'0'34,"0"0"1,0 0 2,0 0-12,0 0-3,0 0-4,0 0-6,0 0-5,82 5-5,-64-7-4,0 0-6,-1-1-21,-6 1-52,0 0-106,1-1-72</inkml:trace>
  <inkml:trace contextRef="#ctx0" brushRef="#br0">5894 14021 606,'0'0'35,"0"0"-9,0 0-10,0 0-6,0 0-5,0 0-4,64-82-2,-50 76 0,1 3-3,0 2-3,-5 1-3,5 0-8,-5 9-5,-3 4-9,1 6 1,-8 2 4,0 2 11,-3 3 9,-6 1 5,-3-1 6,1 1 3,-1-1 4,-1-1 2,0 1 0,1 0 1,0-2-1,0 1 2,1-1-1,0-4 1,3 2-2,2-6-2,0-1-2,2-5-3,2-6-1,1 0 1,1-4 0,0 0 2,0 0 3,0 2 1,-2 0 0,2-2 1,0 2 0,0-2-1,0 0-1,0 1-1,0-1-1,0 0-2,0 0-4,0 0 0,0 0-2,0 0-1,0 0 1,5 0-2,-1-1 0,8-3 0,-4 1-1,-3 1 1,6 1-1,-5 1 0,7-1-1,6-2 0,-7 3 0,8-4-1,-3 3-5,-4-1-8,7 1-10,-8 1-19,-6 0-26,4 0-39,-3 0-84,-3 0-77</inkml:trace>
  <inkml:trace contextRef="#ctx0" brushRef="#br0">3121 14995 400,'0'0'79,"0"0"-5,0 0-10,0 0-14,0 0-14,0 0-7,0 0-10,0 0-4,-56-86-3,56 68-3,1-6-2,6 2 0,5 3-4,2 0-1,3 1 0,1 4-2,-4 5-2,2 5 0,3 4-2,-3 3 0,7 7 0,-6 7-4,-3 5 6,-6 3 0,-2 6 0,-6 3 2,0 0-1,-7 2-1,-5 1 3,-1-4-2,-1-1 2,-1-6-1,1-2 2,2-5 3,1 0-3,2-6 6,5-6-6,2-1 0,2-6 0,-1 0 0,1 0 0,0 1 2,-2 0 0,2 1-1,0-1 1,0-1-1,0 0-1,0 2 1,2-2-2,9 0 0,8 0 0,3-3-4,-3-1 4,2-2-2,-6 1 0,1 1-2,-5 4-1,-5 0-3,5 0 1,-5 0-2,-1 0-5,5 0-9,-6 0-27,0 0-48,1 2-77,-5-2-117</inkml:trace>
  <inkml:trace contextRef="#ctx0" brushRef="#br0">3433 14870 563,'0'0'50,"0"0"-10,0 0-12,0 0-10,0 0-7,0 0-6,0 0-2,0 0 1,0 0 0,36 27-2,-18-8 1,-1 1-2,3 0-1,-1 1 0,0 2 0,0-1 0,-1 0 0,0-3 0,0 1-1,-3-6 0,-4-5-1,0 0 0,-5-2-4,-3-4-4,1-1-14,-4-2-20,0 0-28,0 0-39,1 0-64,2 2-76</inkml:trace>
  <inkml:trace contextRef="#ctx0" brushRef="#br0">3682 14837 569,'0'0'42,"0"0"-16,0 0-16,0 0-6,0 0-4,0 0 0,0 0-1,0 0 0,0 0 0,-64 99 1,50-70-1,-1 1 1,4 0-1,-2 2 0,3-3 0,-1-3 1,2 0 3,0-2-4,1-2 5,4-7-6,0-2 1,1-5 1,0-3-3,2-1 1,1-4-3,-2 0-4,2 0-5,0 1-12,0 2-11,0-3-10,0 0-19,0 0-23,0 0-84</inkml:trace>
  <inkml:trace contextRef="#ctx0" brushRef="#br0">3987 14826 397,'0'0'55,"0"0"-5,0 0-16,0 0-15,0 0-13,0 0-12,0 0 2,0 0 0,0 0 5,0 0 4,-7 27-3,1-1 0,0 2 2,-2-5-2,0-2 7,4-4-1,1-8 3,2-4 1,1-5 3,-2 0 5,2 0 5,0 1-2,0 1-5,0-2-7,0 0-8,0 0-4,7-3-1,9-5-1,2 0-1,2 3-4,1 3-4,-2 2-6,0 3-12,-3 5-7,-2 2 3,-5-2 5,-3 5 9,1 1 11,-6-4 5,2 9 4,-3-4 6,0 2 1,-7 2 4,-1-2-1,-4-2 3,-1 2 1,-2-3-7,0 0 4,5-6-8,-4 2-3,5-6-4,0-1-12,-2 0-38,6-3-54,1 1-143</inkml:trace>
  <inkml:trace contextRef="#ctx0" brushRef="#br0">3986 14880 634,'0'0'44,"0"0"-6,0 0-13,0 0-13,0 0-5,0 0-8,0 0 1,0 0 0,0 0-3,46-46 4,-26 36-2,5 1-3,-1 3 1,-4 1-8,-2 2-11,-4 3-17,-1 0-27,4 0-30,-8 1-38,5 6-61</inkml:trace>
  <inkml:trace contextRef="#ctx0" brushRef="#br0">4334 14909 510,'0'0'32,"0"0"-1,0 0-8,0 0-8,0 0-10,0 0-2,0 0-2,0 0-5,81-9 1,-59 0-2,-1 1-3,1 0-9,-3 3-18,1 2-35,-5 1-57,-1 2-92</inkml:trace>
  <inkml:trace contextRef="#ctx0" brushRef="#br0">4317 15130 587,'0'0'37,"0"0"-10,0 0-13,0 0-8,0 0-2,0 0 0,0 0-2,0 0 1,0 0-2,0 0-3,79-27 0,-66 22-1,1 0-5,-3 2-8,-7 1-26,2 1-39,-6 1-58,0-1-124</inkml:trace>
  <inkml:trace contextRef="#ctx0" brushRef="#br0">4964 14780 363,'0'0'54,"0"0"-1,0 0-5,0 0-5,0 0-10,0 0-9,0 0-8,0 0-9,0 0-6,0 0-5,-14-23 0,11 23 1,0 8 3,-1 6 1,-1 5 1,1 2-2,0 1 3,1 0-2,0-5 2,1 2 0,0-2 0,0-6-1,1 6 0,-1-7 0,1-5 1,1 6 1,0-5 1,0-2 1,0 4-1,0-3 1,4 0 0,2 2 0,4-7-2,7 3 0,2-3-2,4 0-1,2-8-2,-1-1 0,2-3-1,-1 1 0,-5 1-3,-2 2-3,-5 2-10,-5 3-23,-3 1-33,-1 1-55,-1 1-90</inkml:trace>
  <inkml:trace contextRef="#ctx0" brushRef="#br0">5125 14786 460,'0'0'55,"0"0"-5,0 0-9,0 0-10,0 0-7,0 0-4,0 0-5,0 0-1,0 0-4,0 0-3,-6-24-1,6 22 0,-2 1-1,2 1 0,0-2 0,0 2 0,0 0-1,-1 0 0,1-3 0,0 3-1,0 0 0,0 0-2,0 0 2,0 15-2,3 7 2,3 9-1,1 8 0,-3 1-4,1 7 2,-4 5-3,-1 2 1,0 1-1,-4 1-4,-2-1-8,0-1-34,-1-9-104,0-3-147</inkml:trace>
  <inkml:trace contextRef="#ctx0" brushRef="#br0">5636 13493 117,'0'0'35,"0"0"-1,0 0-4,0 0 5,0 0 0,0 0-1,0 0-3,0 0-2,0 0-7,0 0-7,-23-29-5,22 29-6,-1-2-2,1 2-3,-1 0-1,1 0 1,1 0-1,-1 0 0,-1 0 2,1 12 0,-2 0 2,2 6-2,1 3 2,0-1-4,0 6 4,1-4-2,6-3 2,-1 0 0,3-4 1,0 1 0,0-1 1,2-3 0,-1 0-1,0-4-1,0 1 1,3 2-1,1-3 0,5 5-1,2-4 1,0 0 1,2-3-1,2-1 0,1 2 0,1-2-1,2-3-1,0 1 0,0-3 1,-3 0 2,-7 0-1,-2-3 0,0 1 0,-2-3 0,2 2 1,-3-4 0,-5 5-1,2-1 1,-3 0 3,-3 1-4,5-2 0,-6 1-2,0 3 1,1-2-2,-5 2 1,0-1 0,0 1-1,6 0 1,1 0 0,4 0 1,4 0 1,-1 6 1,2 3-2,0 1-1,-1 2 1,0 5 3,0 2-2,-1 3 5,1 1-4,1 3-1,-3 1-1,1 1 1,-2 1 2,1 3-1,-3-1 1,0 1-1,0 3 2,-1 0-1,0 3 1,-2 1 2,0 2 0,0 0-1,-1 1 0,-2-1-1,2 2 1,0-1 4,-3 1-3,0 1 3,-1-2-3,-2 0-2,2 2 0,-2-2-4,0 0 1,0 1 0,0 0 1,0 0 0,-3-2 1,2 2-1,-1-1 0,2 3 3,0-2-5,0 3 5,0-1-5,0 3-2,3-3 2,1-1-3,-1 0 3,2-1-1,-1-3 1,2 0-1,-3 1 0,1-4 0,-3 2 2,2-3-1,-1-2 0,-1-1 4,1 0-3,-1 0 4,-1-2-4,2 0 0,-2-4-2,0 1 0,1 0 0,-1-3 2,0 0 0,2 1 0,-2 1-1,0-8-1,0 2 3,0-6-2,0-1 1,0 6 1,0 0-1,0-1 0,1-1 1,-1 0-3,2 1 2,-2 5 1,1 0-2,1-7 0,0 0 1,-1 0-2,1-5 0,-1 8 1,-1-9 0,0-5 0,2 0 1,-2-6 0,0 0 0,0 0 0,0 2 1,1-1 0,-1 0 0,0 1 1,0-1 1,0 1-1,2-1-1,-2 1-1,0-1-1,0 1 0,0 0 1,0-1 0,0 1 0,0-2-1,0 0 0,0 2-1,0-2 1,0 2-1,0-2 1,0 0 0,0 1-2,0-1 1,0 0 0,0 2 0,1-2 0,-1 0 2,0 2-2,0-2 0,0 0-2,0 1 1,0-1 1,0 0 1,0 0 1,0 0-2,0 0 0,0 2 0,0-2 0,0 0 1,0 0-1,0 0-1,0 0 1,0 0 1,0 0 0,0 0-1,0 0 1,0 0-4,0 0 3,0 0 1,0 0 0,0 0 0,0 0-1,0 0 0,0 0 1,0 0-1,0 0 1,0 0 1,0 0-2,0 0 0,0 0-2,0 0 4,0 0-4,0 0 7,0 0-5,0 0-2,0 3 2,0-3-3,0 0 2,0 0 1,0 0 1,0 0-2,0 0 2,0 0-2,0 0-1,0 0 0,0 0 1,0 0-2,0 0 2,0 0 0,0 0 0,0 0 2,0 0-3,0 0 1,0 0-1,0 0-2,0 0 0,0 0-5,0 0-6,0 0-12,0-5-21,-1-8-41,-5-10-69,-5-12-122</inkml:trace>
  <inkml:trace contextRef="#ctx0" brushRef="#br0">2342 13462 392,'0'0'35,"0"0"-2,0 0-1,0 0-7,0 0-11,0 0-10,0 0-4,0 0 0,0 0 2,-31 26 2,17 4-1,-2 2-2,1 0 0,1-2-1,4-4-4,4-9-6,2-5-20,4-7-48,0-5-130</inkml:trace>
  <inkml:trace contextRef="#ctx0" brushRef="#br0">2829 13035 392,'0'0'25,"0"0"7,0 0 0,0 0-3,0 0-8,0 0 1,0 0 1,0-86 2,1 62-4,4 0-1,0 1-7,3 1-4,0 2-3,3 3-4,3 4-1,1 3-1,3 3-1,4 5-2,0 2 0,2 0-3,1 9 1,-2 6 0,-6 4-1,-1 7 2,-6 4-1,-4 6 1,-6 3 1,0 2 2,-10 0 1,-5 0 2,-5-2 1,-4 0 3,-4-5-3,-2-4 0,0-2 0,-1-4 1,2-2-1,0-6 1,3-1 3,4-3-2,5-4 0,3-2 0,2-2-2,8-2 1,-1-1 0,5-1 0,-4 0 2,0 0-3,-1-6 1,-2-1-2,7-5-3,0-8 2,7-2 0,4-4 0,0-1 0,3 5-4,0 2 6,-2 2-4,2 3 3,-6 4 1,4 3-3,-5 3 0,3 3-1,8 2 0,-4 2-1,8 10 6,-4 3-5,0 4 4,-1 4-4,-1 0 0,0-1-1,-1-1 1,0-1-1,-1-4-1,-2-6 0,0-2-3,-5-3 0,6-5-6,3 0-10,1 0-23,-2-3-26,-1-4-42,-3-3-49,-4 3-77</inkml:trace>
  <inkml:trace contextRef="#ctx0" brushRef="#br0">3156 12753 553,'0'0'47,"0"0"-8,0 0-11,0 0-9,0 0-8,0 0-6,0 0-4,0 0-3,0 0-1,0 0 1,24-27-1,-6 18 3,3 6-5,4-2 1,-1 2-3,-2-2-5,-5 2-14,1 2-25,-7-1-32,0 2-41,1 0-80</inkml:trace>
  <inkml:trace contextRef="#ctx0" brushRef="#br0">3368 12527 417,'0'0'10,"0"0"6,0 0 6,0 0-5,0 0-7,0 0-2,0 0-5,0 0 3,0 0 5,0-9-2,5 21 1,2 5-2,1 10 1,-2-1-1,0 3-2,-3-1-1,0 2-5,-2 0-1,1 1-5,-2-2-7,0-2-20,0-1-65,0-6-149</inkml:trace>
  <inkml:trace contextRef="#ctx0" brushRef="#br0">3863 12922 410,'0'0'40,"0"0"0,0 0-2,0 0-10,0 0-8,0 0-5,0 0-7,0 0-1,0 0-5,0 0-2,-57-54-1,46 59-2,-4 7 0,1 4 0,5 5 2,-1 3-1,1 1 1,3 1-1,1 2 1,0-5 0,1 1 1,1-7-2,2 2 2,-1-6 0,2-1-2,0 0-1,0-7-3,0 2-1,0-7 2,0 0 1,10-2 4,3-8-2,5-7 4,-1-7-1,2-8-1,-3 0 3,1-6 1,-2-3-1,-3-2 2,-1-2 0,-4-2 3,-1 0 1,-4-1-1,0 3 2,-2 3 1,0 7 3,0 10 0,0 10 1,0 10-4,0 5-5,0 0-1,0 0-7,0-2-4,0 2 1,0 0-4,-2 0 6,1 14 1,0 6 3,-3 6 0,2 0-2,2 1 2,0-1-1,0-1 1,0 4 0,0-2 0,7 3-1,-1 2 0,0 3 0,1-1 0,3 2-2,-1-2 2,-2 0-4,0-4 0,2-2-8,-3-2-25,-2-6-57,0-4-131,-1-3-45</inkml:trace>
  <inkml:trace contextRef="#ctx0" brushRef="#br0">4038 13032 274,'0'0'1,"0"0"4,0 0 3,0 0 4,0 0 2,0 0 5,0 0-1,0 0 2,0 0-2,24 45 0,-20-43-2,-1-1 0,2 3-2,1-4 2,1 0-1,3 0 2,4-7-8,-1-2-3,2-4-3,-1-1 0,-4-2-1,2-4-1,-4-2 3,0 2 5,-4 4 8,-2-2 6,-2 1 6,0 5-4,0-5-5,0 8-7,-2 4-5,1 1-3,-4 1-6,1 2-3,-5 1-2,-5 0-3,2 7 0,-5 8-2,2 3-11,6 3-29,4-4-59,4 0-156</inkml:trace>
  <inkml:trace contextRef="#ctx0" brushRef="#br0">4238 13006 234,'0'0'35,"0"0"3,0 0-4,0 0-10,0 0-6,0 0-4,0 0-4,0 0 2,87-16-2,-69-1 1,-4 0 4,-2 0-2,-4 3 0,-2-2 3,0 7 3,-5 2 4,1-3 0,-2 5 0,0-2-7,0-2-5,0 6-5,-2 0-5,-6 0-3,-2 3-1,-4 6 0,-3 8-1,4 6 1,-1 2 0,3 2 0,0 3-1,5 0-1,2-2-2,2 0 3,2-4-1,2-3 3,4-6-1,4-2-1,1-5 1,0-3 0,6-2 1,0 0 1,3-10-1,6-7 0,-1-3 2,-2-3-1,-4-1 2,0 0 1,-5-1 2,-1 3 1,-6 1 4,-1 5-1,-1 0 3,-4 4-1,1 0 2,-1 1 0,-1 4 1,2 2 0,-2 5-3,0-2-1,0 2-4,0-2-6,2 1-3,-2 1-2,0-2-1,0 2 3,0 0 1,0 0 0,1 3 0,2 6 1,3 5-1,-1-5 0,1 5 1,-2-6 0,0 1 0,5 4 2,-5-6 0,2 9-1,-2-3 0,-1-3 1,4 5-2,-4-4 4,-1-1-2,1 1 0,-2 1 0,0-2-5,-1 3-6,0 1-12,-1-2-23,-5 0-31,-4 0-79,3-7-96</inkml:trace>
  <inkml:trace contextRef="#ctx0" brushRef="#br0">4782 12791 392,'0'0'10,"0"0"-1,0 0-3,3 102-3,-6-75-3,-1-1-4,1-8-1,2-6 0,1-5 5,0-7 7,-2 0 10,2 0 5,0 0 1,0 0-6,0 0-5,0 0 1,0-12 2,3-8 6,1-4-1,2 0-3,-2 1-6,1-1-2,0 1-5,3 1-3,0 2-1,2 1-2,-2 7-1,-1 3-1,0 4-3,-4 2 2,6 3-1,1 0-3,4 7 1,2 6-2,-4 4 2,-4 2-1,-3 3 3,-2 1 0,-3 1-2,0 1-1,0 2-3,-5-3-14,0 0-14,-6-4-39,0-2-54,2-6-86</inkml:trace>
  <inkml:trace contextRef="#ctx0" brushRef="#br0">5071 12814 365,'0'0'40,"0"0"2,0 0-9,0 0-16,0 0-14,-52 84-8,51-79-6,-1 5-1,2-5-5,0-1-1,0 4 5,3-6 5,7 0 7,3-2 2,2-4 2,1-4-2,-1-5 0,0 0 2,-2-3 0,-1 2-1,-5 4 3,-1-4 1,-1 6 3,-2-2 2,0 0 1,-3 3 3,0-3-1,0 5-3,0 0-7,0 0-6,0 5-9,-6 0-12,-8 0-20,-2 7-79,-7 5-111</inkml:trace>
  <inkml:trace contextRef="#ctx0" brushRef="#br0">5227 12522 455,'0'0'29,"0"0"10,0 0-1,0 0-10,0 0-14,3 88-9,-4-61-5,-2 2-2,0 2-6,0-2-5,-1 3-30,-1-1-69,-3-4-147</inkml:trace>
  <inkml:trace contextRef="#ctx0" brushRef="#br0">5185 12772 553,'0'0'-2,"0"0"3,0 0 0,0 0-6,0 0-5,90-58-14,-64 45-31,-3 3-47,2-4-136</inkml:trace>
  <inkml:trace contextRef="#ctx0" brushRef="#br0">4003 13438 483,'0'0'45,"0"0"-12,0 0-13,0 0-10,0 0-4,0 0-5,0 0-2,0 0 0,0 0-3,0 0 1,17 9 2,1-9 1,3 0 1,0-12 1,0-2-1,-1-5 2,-1-2 0,-1-2 2,-5 2 1,-2 6 0,-5-2 1,-3 7-1,-3-2 1,0-3-4,-3 3-1,-6 0-2,1 7 0,-4 0 0,-5 5-2,-1 0-1,-5 9 1,3 6 1,4 3 0,0 6-1,5-2 2,3 0-1,4 3 1,4-4-1,0-1-1,7-4 1,5 0-1,5-4-2,5-4-1,0-1-2,4-4-7,0-1-16,-1-2-20,0 0-33,-3-2-43,-2-4-82</inkml:trace>
  <inkml:trace contextRef="#ctx0" brushRef="#br0">4385 13297 349,'0'0'14,"0"0"5,0 0 7,0 0 2,0 0-1,0 0-4,0 0-8,0 0-4,0 0-5,63 71-2,-50-63-3,2 0-1,-2-2-1,0-2-3,2 1-1,-4-2-4,4 1-3,-1 3 0,-7-2-5,7 0-7,-7 2-18,-4-4-38,2-1-127</inkml:trace>
  <inkml:trace contextRef="#ctx0" brushRef="#br0">4560 13280 399,'0'0'1,"0"0"4,0 0 2,0 0-3,0 0 3,0 0 2,-89 99 1,75-72 3,-2 2-2,4 2-2,1-4-5,-1 1-3,5-4-3,3-7-4,1-1-3,1-5-2,2-7-9,0 8-22,0-5-59,0 0-112</inkml:trace>
  <inkml:trace contextRef="#ctx0" brushRef="#br0">4727 13254 504,'0'0'24,"0"0"4,0 0-5,0 0-8,15 85-9,-18-60-3,-2-2-2,1 1 1,2-7-2,1 2 0,1-4-5,0-3-4,0-2-15,0-3-35,0-7-92,0 0-107</inkml:trace>
  <inkml:trace contextRef="#ctx0" brushRef="#br0">4763 13202 479,'0'0'2,"0"0"-12,0 0-10,0 0-17,0 0-40,0 0-70</inkml:trace>
  <inkml:trace contextRef="#ctx0" brushRef="#br0">4944 13229 391,'0'0'11,"0"0"1,0 0 3,0 0-2,0 0 0,0 0-5,0 0 1,0 0-2,0 0 2,0 0-4,-49 51 3,49-44-3,6 1 0,4 4 0,0-3-2,0 0-2,4 2-1,-3-4-2,-1 4-3,-5 1 1,-2-3 1,2 7 6,-5 1 4,0 1 2,0 3-1,-5-4-1,-2-2-3,-3 2-4,3-8 1,-3 1-4,4-3-1,-6-4-6,4 2-20,-3-5-82,2 0-133</inkml:trace>
  <inkml:trace contextRef="#ctx0" brushRef="#br0">5110 13037 552,'0'0'9,"0"0"2,0 0-4,0 0 1,0 0-1,0 0-2,0 0 3,0 0-2,0 0-2,21 93 1,-17-66 2,-3 1-3,2 3 3,-3 0-6,0 2-2,0-1 3,0-3-2,0 1 0,2-5-1,-2-5-6,0-10-12,1 1-39,1-5-94,0 1-116</inkml:trace>
  <inkml:trace contextRef="#ctx0" brushRef="#br0">5060 13290 622,'0'0'7,"0"0"2,0 0 1,0 0 0,0 0 1,0 0-6,0 0-3,0 0-2,78-49-2,-52 42 1,0 2-2,0 1-2,1-2-20,-2 3-50,-6-1-124,-2 3-80</inkml:trace>
  <inkml:trace contextRef="#ctx0" brushRef="#br0">5496 13196 614,'0'0'13,"0"0"-2,0 0-10,0 0-13,0 0-20,0 0-38,0 0-72,0 0-117</inkml:trace>
  <inkml:trace contextRef="#ctx0" brushRef="#br0">3309 13798 267,'0'0'45,"0"0"0,0 0 1,0 0-4,0 0-3,0 0 1,0 0-3,0 0-9,0 0-5,0 0-8,-17 0-4,17 0-2,0 0-4,1 0 1,15 0 0,5 0 0,7 0 1,1 0-1,0 0-1,-1 0 0,3 0-2,2 3 2,3-1 3,4 0-2,3-2 2,5 0-1,4 0-2,1-7 1,1 0-3,-1 2 0,1-5-1,-4 3-1,-1-3 0,-4 3 0,-3 2 0,-4 0 0,-3 2 2,-4 0-1,0-1-2,-2 1 2,-2-1-1,2 1 1,-2-1 0,1 1 0,2-2-1,1-1 1,3 0 0,1 0 0,1-2-1,2-1-1,-2 2 0,0-3 1,0 3 0,2-1 2,-2 1-1,0 0 0,-1 2-1,-2 0 0,0 3-1,-2 2 3,1 0-1,-2 0-2,2 0 2,0 0 0,5 0 1,0 0-1,4 0 1,2-5-1,1 0 0,-2-2-1,0-3-1,-2 0 1,-1-1 1,0-1 0,-3 1-2,-1 2 1,-3 0-2,-3 2 2,-3-1-1,-6 3 1,-4 1 0,-6 3-1,-4-1 0,4 1 1,-6-1-1,5 0 1,1-3-1,-6 5 0,1-2 1,-5 2-1,0-1 2,0 1-2,1 0 1,1 0 1,-1 0-2,1 0 1,-1-2 0,1 2 1,-1 0-2,0 0 0,-1 0 0,2 0-2,-2 0-2,0 0-4,2 0-15,-2 0-60,-12 0-215,-14 2-28</inkml:trace>
  <inkml:trace contextRef="#ctx0" brushRef="#br0">21345 8408 417,'0'0'50,"0"0"-3,0 0-5,0 0-4,0 0-11,0 0-3,0 0-6,0 0-5,0 0-2,0 0-4,-19-69-4,16 67-3,3 2-2,0 0 0,0 3 0,0 18 4,6 11-2,2 14 0,1 9 0,1 8 0,-3 1 1,-1 5 1,-1 4 0,-2-1 2,-3-1 0,0-2 4,0-5 2,0 2-3,-2-4 5,-4-1-4,2 0 0,-2-2 1,-1 0-3,1 2 0,0 0-3,2-2 1,1 0-1,0-3 0,0-4 2,3-1-4,0-8 5,0-2-6,0-7 1,0-2 1,0-6-1,0-6 3,0-3-4,-1-7 0,1-5-2,0 1 0,0-6-1,0 0 0,0 0-8,0 2-15,0-2-51,0-4-100,0-22-136</inkml:trace>
  <inkml:trace contextRef="#ctx0" brushRef="#br0">21447 8352 372,'0'0'50,"0"0"-4,0 0-3,0 0-11,0 0-6,0 0-7,0 0-8,0 0-3,0 0-4,0 0-4,-26-27 1,26 25 2,3 1 4,15-1 5,14-3 2,12 1-2,10-1 0,5-1-3,7-1-2,4 0-1,6 1-1,3 0 0,4 0-1,6-1 1,3 2-1,4-2-1,2 3 0,3-1 0,3 3 0,4-2 0,1 1 0,2 0 0,3 1-2,0-3 0,1 2 0,-1-1 0,0 1-2,-5-2 2,-1 0 0,-3 1-1,-2-3 3,-3 3-1,-1-3-1,-2 3 1,-3-1-2,-3 0 1,-2 0 0,1-2 0,0 2 0,1-2 1,1 2 0,1-2-2,2 0 0,0 1 1,-1-2-1,2 1-1,-4-1 1,2-1 1,-1 0-2,-2 1 2,-1-1-1,-4 3 0,-2 1 0,-4 0 0,-2 3 1,-7 2-2,-5 0 1,-6 0 0,-6 2 0,-6 1 0,-6 1 1,-4 2-1,-3-1 1,-3 1-1,-1 0 1,-5 0-1,2 0 1,-5 2 0,-2 1 0,-3-2-1,-4-1 1,-2 2-2,-4-2 1,-2-1-1,4 8 1,-1-1 0,2 7 0,0 1 0,-3 1 0,4 4 0,-1 3 0,1 1 0,-1 0 1,1 6-2,1 1 2,-1 3 4,-1 4-4,2 6 4,-3-1-4,3 3-2,-3 4 3,1 1-2,-2 2 3,0 3-2,-1 1 1,-1-3-2,1-1 2,0 0 3,-1-4-7,0-2 5,2-1-3,-1-2 0,0-2 1,-2 0-1,2-4 2,-4 3-3,2-2 3,0 2-2,0-3 2,2 0 0,0-2 0,-1-4-2,0-1 2,2-4 1,-3-4-3,-2-2 3,-1-7-5,-2-10 2,1-2 1,-2-7 0,0 0-1,0 0 1,0 1-1,0 1 2,0 0 0,0-1 0,0 1 1,0-1-2,0-1-3,0 1-6,-3-1-17,-9-9-41,-6-8-143,-8-13-111</inkml:trace>
  <inkml:trace contextRef="#ctx0" brushRef="#br0">993 10256 305,'0'0'50,"0"0"-1,0 0-1,0 0-7,0 0-6,0 0-6,0 0-3,0 0 3,-9-80-4,9 61-6,0-7-2,-1 3-6,-4 1-2,-2 0 1,0 3-1,-3 3-2,-2 1-2,2 4-2,-3 4-4,3 3-1,-2 2-1,-8 2-1,-2 3-1,-5 9 1,1 5-2,3 4 2,3 5 1,1-1 1,4 3 2,1 1 0,4 1-2,1 0 0,3-1-1,5 1 1,1-1 1,3-2-1,5-4 1,4-1-1,4-6 2,-2-3 0,1-8 0,-1-2-1,3-3-1,1-8 1,7-9-1,-2-5 6,-2-1 2,-2-5 2,-2-2 0,-3 1 3,-3-1 0,-5 2 1,-3 9-2,-3 0 0,0 8-2,0 4-2,0 2-2,0 5-2,0-1-6,0 1-2,0 0-2,1 0 1,5 13 4,7 9 2,4 14 1,5 10-2,0 8-2,-2 9-2,-1 4 1,-5 2-1,2-2 1,-4-5 2,-4-7-1,-5-5 1,-3-5 2,-4-3 3,-11-6 2,-1-1-1,-5-7 1,-7-2 1,-1-5 2,-4-3 0,1-3 0,0-3-1,2-7 1,1 0 0,2-5 0,5 0-2,5 0-1,5-1 0,4-6-4,0 2 1,2-4-3,-1 2-3,6-3-3,1-6-8,0-2-10,10-9-24,0 0-54,5-2-159,2-2-14</inkml:trace>
  <inkml:trace contextRef="#ctx0" brushRef="#br0">1532 10187 421,'0'0'45,"0"0"-7,0 0-11,0 0-8,0 0-10,0 0-1,0 0-2,-106 7 0,76 20 2,-2 3-3,-4 8-1,-4-1 3,-1 3 1,2-1-2,9 0 2,8-3-8,13-3 2,8-2-9,5-6-2,14-2-11,15-8-29,9-5-40,7-9-103,2-1-47</inkml:trace>
  <inkml:trace contextRef="#ctx0" brushRef="#br0">1831 10261 447,'0'0'43,"0"0"-8,0 0-8,0 0-10,0 0-7,0 0-6,-81-3 0,57 22-3,-1 3 2,1 5 0,2-2-2,0 2 0,4-2 0,3 0-2,4-2-1,5-6 2,3 0-6,3-7 4,0 0-4,4 0-4,3-4-7,9-3-5,3-3 4,1-5 3,6-9 14,-1-6 5,-2-5 4,-3-5 2,0 0 2,-5-7 8,-1 0 2,-3-7 5,-6 2 1,1-1-1,-5 0-2,-1 0-2,0 1-2,0 5-3,-1 5-4,-1 10-3,1 9-5,1 8-1,0 5-6,-3-2-4,3 2-1,0 0-1,0 3 2,0 16 2,0 12 2,0 15-1,0 5 2,0 3-2,6 5 1,1-5-3,2-3 1,2-5-3,0-7-3,2-3-18,5-7-28,1-5-51,3-5-107,3-8-58</inkml:trace>
  <inkml:trace contextRef="#ctx0" brushRef="#br0">2207 9914 559,'0'0'44,"0"0"-10,0 0-6,0 0-11,0 0-6,0 0-5,0 0-5,0 0-1,0 0 0,-82 42 0,66-10 2,1 5-3,4 5 3,-1 4-3,8 3 1,3 3 0,1-1-2,10 2-2,8-5 1,7-4-8,7-3-18,5-6-59,8-4-120,-3-9-67</inkml:trace>
  <inkml:trace contextRef="#ctx0" brushRef="#br0">2389 10155 469,'0'0'61,"0"0"-10,0 0-9,38-86-9,-23 69-10,0 0-6,-4 7-4,3 2-2,-5 5-5,1 1-3,6 2-2,-3 0-4,5 8-1,-4 4 1,-3 6 0,-4 6-3,-4 5 0,-3 5-5,0 4 1,-7 4-2,-7 2-2,0-1 3,-1-5 4,3-8 4,3-10 7,2-5 2,1-7-1,3-4 0,-1 5-2,3-5-3,-4 8 3,2-4-3,2-3-2,-1 6 6,2-5-6,0 3-5,9 1-3,7-8-19,9 0-27,4-2-59,8-9-78,1-5-56</inkml:trace>
  <inkml:trace contextRef="#ctx0" brushRef="#br0">2785 10403 342,'0'0'38,"0"0"3,0 0-12,-43 107-9,33-70-8,1 2-12,-1-1-1,2-2-12,3 0-17,1-6-56,1-9-136</inkml:trace>
  <inkml:trace contextRef="#ctx0" brushRef="#br0">3160 10118 522,'0'0'57,"0"0"-11,0 0-15,0 0-14,0 0-13,0 0-2,0 0-4,0 0 1,0 0 2,0 0-1,-41 60 0,23-25 1,-4 3 0,3 5 1,-1 3-2,2-2 0,3 0 3,6-3-5,5-5 2,4-4-6,1-4-5,11-7-4,5-5-4,3-4-5,5-8-1,2-4 2,5 0 5,1-9 7,1-6 4,-2-2 7,-2-3 1,-3-2 6,-5 0 7,-7 2 13,-6 5 5,-4 1 5,-5 1-5,0 4-10,-8-3-8,-6 5-7,-2 4-6,-7 3 0,-1 2-3,-2 11-2,0 4-5,1 7-13,0-2-52,7 2-119,6-6-86</inkml:trace>
  <inkml:trace contextRef="#ctx0" brushRef="#br0">3315 9886 606,'0'0'40,"0"0"-13,0 0-3,0 0-4,0 0-4,0 0-3,0 0-5,0 0 0,88 33-6,-67-3-1,1 4 0,-4 5-3,0 4 1,0 7-2,-1 1 2,-2 5-4,-3 4 1,-4 3-3,-7 0-1,-1 0 1,-3-2-3,-8-7 5,-4-5-3,-1-8-3,0-10-7,-1-8-27,6-9-61,3-9-166</inkml:trace>
  <inkml:trace contextRef="#ctx0" brushRef="#br0">3649 10360 530,'0'0'56,"0"0"-18,0 0-12,0 0-11,0 0-8,0 0-5,0 0-1,0 0-3,0 0-2,88-29-7,-68 29-6,-1 7-21,0 0-37,-6-1-49,4 3-96</inkml:trace>
  <inkml:trace contextRef="#ctx0" brushRef="#br0">3682 10582 651,'0'0'28,"0"0"-17,0 0-14,0 0-11,0 0-12,0 0-26,0 0-43,0 0-90,85-20-77</inkml:trace>
  <inkml:trace contextRef="#ctx0" brushRef="#br0">4065 10082 665,'0'0'29,"0"0"-4,0 0-8,0 0-5,0 0-4,0 0-5,0 0-3,78-51-2,-58 55-2,-1 5-1,-3 4-2,-3 6-2,-4 3 0,-3 7-2,-6 5-3,0 6 0,-8 2 0,-7 0 0,-2-1 7,0-4 7,0-5 8,-2-5 2,3-5 1,0-2-3,6-8 1,4-5 0,1 3 1,3-6 3,2 4-6,0 4 4,10-7-5,8 3-5,8-5 2,8-3-7,9 0 1,5 0-2,6-6-5,1 1-8,1-2-12,-2 2-22,1 0-34,-5 1-46,-5 4-136</inkml:trace>
  <inkml:trace contextRef="#ctx0" brushRef="#br0">929 10993 309,'0'0'50,"0"0"11,0 0-1,0 0 0,0 0-11,0 0-13,0 0-9,0 0-10,0 0-9,0 0-8,-48 1-2,48-1 1,2 0 2,18 3 4,10 1 2,14 1-1,12 2-2,14-2-4,14-1-1,11 0 1,6 0 1,5-4 5,0 0 1,3 0 0,4 0-3,2-8-1,5-1 1,3-1-2,0 0 2,-1-2-2,-5 0-1,-1 0-1,-4 2 0,1-1 1,-4 3 0,-4 0-2,-4 3 0,-4 2 0,1 1 0,-2 0 2,-2-1 0,-2-1 0,1 2-1,-2-1 1,-1-3-1,-2-2 0,-2 0 1,-1-1-1,-3 2 2,-4-2-2,-4 2 0,-8 0 1,-5 1-1,-6-1 1,-9 4 1,-7-1 0,-7 1-1,-11 1 1,-9-1 0,-2 1 2,-3 2-1,-2 0 2,1 0-2,-6 0 0,0 0 0,0 0-2,1 0-1,0 0-3,1 0-7,-1 0-21,1 0-106,-2 0-157</inkml:trace>
  <inkml:trace contextRef="#ctx0" brushRef="#br0">7317 11612 307,'0'0'56,"0"0"-7,0 0-3,0 0-2,0 0-4,0 0-6,0 0-7,0 0-7,0 0-4,-22-15-5,21 13-1,-1 2-2,1-1 0,-1 1-2,2-2-2,-1 2 0,1-2-3,-2 2-1,2 0 2,-1-1-2,1 1 0,0 0 1,0-2 1,0 2 1,0 0 0,0-1 3,0 1-3,0 0 1,0-1 0,0 1-3,0-2 1,0 2 2,0 0-4,0 0 2,0-1-1,1 1-1,1 0 0,-1-2 2,6 0-1,0 1 1,5-1 0,-2-1-1,2 0 0,-2 1 1,-6 0-2,2 0 0,0 1 0,-2 1 0,0-2 1,2 2-1,-6 0 0,0 0-2,0 0 1,8 0 0,-3 0 1,2 0 0,4 0 0,-6 0-1,0 0 0,6 0 0,-5 0 0,-2 0 0,2 0-2,0 0-2,1 0-8,-1 0-19,6 0-28,-6 0-46,2-5-76,1 3-81</inkml:trace>
  <inkml:trace contextRef="#ctx0" brushRef="#br0">7286 11275 382,'0'0'57,"0"0"-7,0 0-8,0 0-10,0 0-8,0 0-7,0 0-3,0 0-3,0 0-1,0 0-3,-13-2-1,13 2-1,0 0-1,0-1 2,4 1-2,8-1 0,8-3-1,1 3 0,6-2-2,1 0 0,-2 0 0,0 0-1,-3 1 1,-6-1 0,2 2-1,-7-1 1,0 0-1,1 2 1,-7 0-2,1 0 1,-2 0-2,0 0 1,0 0-2,1 0-1,-6 0 0,0 0-2,0 0-12,1 0-18,1 0-32,1 4-31,1 0-47,-1 2-73</inkml:trace>
  <inkml:trace contextRef="#ctx0" brushRef="#br0">7296 11543 258,'0'0'54,"0"0"-3,0 0-7,0 0-6,0 0-10,0 0-4,0 0-9,0 0-8,0 0-6,0 0-1,-5 8 0,5-4 3,5 3 2,10-1-2,-4 1 1,5-4-1,2-3 1,0 0 1,7 0 3,-5-1-1,0-5 2,-1-2-2,-6 3 2,1 0 0,-5 0-1,0 3 1,0-4-3,-4 5-1,0 0-2,-5 1 1,0-2-3,0 2 0,1 0-1,5 0 1,0 0 0,-2 0-1,3 0 0,-4 0-1,2 0 1,-1 0 0,3 4 1,-4-1 0,0-3-1,6 5-1,-5-3-1,-1-1-4,1 3-8,2-4-42,2 3-102,-2-1-109</inkml:trace>
  <inkml:trace contextRef="#ctx0" brushRef="#br0">7363 12762 422,'0'0'75,"0"0"-11,0 0-16,0 0-13,0 0-8,0 0-5,0 0-6,0 0-5,0 0-2,-15-21-4,15 6-1,0-2-1,0-1-2,8-5 1,3 3-2,2 1 0,3 2 0,-1 3 0,2 2 2,-6 5-4,4 2 3,-2 3-3,2 2-3,3 4 4,-2 8-3,-1 3 1,-4 7 2,-1 3 0,-4 2 1,-5 5 2,-1 0-2,-3 2 0,-4-3 0,-1 2-1,-1-3 2,-1 1 0,0-1 0,0-2-1,-2-1 1,-1-1-2,-2-2 2,0 1-1,-3-1 2,0 0-1,-3-2 0,4-2-1,0-5 2,3-4 3,2-2-3,4-3 4,4-3-3,0 0 1,4-3 0,-6 0 1,0 0-1,-5-1-6,-1-8 6,4 1-6,2-6 3,3-4 1,3-1-3,0-8 1,6 3 0,6 0-1,2 3 1,3 3 1,-3 1-2,-1 5 1,-1 3-1,-3 4-2,2 2 2,4 3-1,-4 0 1,5 0 0,0 5-1,-3 5 0,4 3 2,-4 0-1,1 4 1,-2 0 1,-1-1-1,1 0 0,0 0 0,-2 1-1,4 0 1,-2 3 4,4 2-5,-1 1 5,0-1-5,0 0 1,1-2 1,-2-3-2,2-5 2,-4-3-2,0-4 1,-1 0 1,-1-3 0,3-1 0,-3-1 0,7 0-1,-4-5 0,6-5-1,-4 0 0,-3-4 1,0-1-3,0-2-13,-1-3-12,-3 0-47,0 1-60,-2 3-155</inkml:trace>
  <inkml:trace contextRef="#ctx0" brushRef="#br0">8057 12724 198,'0'0'49,"0"0"3,0 0-2,0 0-5,0 0-5,0 0-3,0 0-2,0 0 1,0 0-3,0 0-1,-16-20-4,16 18-6,-2 1-1,2 0-5,0-1-2,0 1-4,0-1-2,0 1 1,0-1-1,0 1 0,0-1 0,0 0-2,0 1-1,0-1 0,-1 2-2,1-1 0,0 1-2,0-1-1,0 1 0,0 0-1,0 0 1,0 0-1,1 9 1,8 7 0,5 6 0,1 0-1,2 2 1,2 2-1,1 3 2,2 2-2,-2 1 1,2-3 0,0 3-1,0-3 1,1-3 1,1-2-1,1-2 1,-1 0-2,0 0 2,-1-3-1,1-2 1,-2-2-1,-3 0 0,-2-2 4,-5-4-4,0-2 3,-6-2-3,-3-4 2,2 3-2,-5-4 1,0 0-1,0 0 2,1 1-2,0-1 0,-1 2 1,2-2 0,-2 1 0,0-1 0,1 0-1,-1 1-2,0-1 0,0 0-9,0 0-3,0 0-15,-3 0-24,-8-4-59,-3-7-118,-4-7-59</inkml:trace>
  <inkml:trace contextRef="#ctx0" brushRef="#br0">8343 12637 424,'0'0'58,"0"0"-3,0 0-6,0 0-11,0 0-7,0 0-6,0 0-7,0 0-4,0 0-6,7-24-5,-7 24 0,2 0-3,-2 0 2,0 4 3,0 13-2,-3 13 2,-6 10-1,-5 7 1,-2 6-1,-6 7 2,-2 3-4,-2 6 2,-2 0-1,3-1-4,1-2 2,2-4-4,2-4-4,10-5-16,3-7-81,4-5-188,3-14-23</inkml:trace>
  <inkml:trace contextRef="#ctx0" brushRef="#br0">8800 12741 417,'0'0'69,"0"0"-11,0 0-16,0 0-12,0 0-12,0 0-10,0 0-3,0 0-1,0 0-2,0-76 3,7 64-3,-1 4 2,4 0 0,-4 1-3,0 2 2,1 1 0,-4 1-1,2 2 0,0-1-1,-1 0 0,0 1 0,2 1-2,-6 0 2,5 0-1,2 0 1,-2 0 0,1 0-1,-1 0 1,-1 0-1,1 0-1,0 1 2,-5-1-1,3 2 0,0 1 1,0 0 0,0 1-1,-3-4 1,0 0-1,1 0 1,2 4 1,-1-1-2,1 2 2,-2-3-2,0 3 0,2 2 0,3 1 2,-5 1-2,2 0 1,-3 1 0,2 1-1,-2 0 1,0 10-1,0-5 1,-2 8 1,-4-5-2,-1-2 1,-1 0 0,-1-1 1,-2-1-1,-1-1 1,2-1-2,-3-1 0,4 0 1,0-4 0,2-1 0,1-2 2,-1 2 0,4-5 1,0 1 1,3-3 0,-1 0 1,1 0 0,-2 0 2,1 2 1,-1-2-1,1 0 0,-2 0-2,2 0-1,-1 0 0,1 0-1,0 0-1,-1 0 0,1 0-1,1 0 0,-2-2-1,2-1 0,0-4 0,0-5-1,2-5 0,3-1 0,7 3-1,-5 6 1,5 1-1,2 2 1,-4 3-1,9-2-1,-3 5-1,0 0 1,5 0-1,-5 10 2,0 0-1,-4 4 1,0-1-1,0 4 1,-1 0-1,-3 2 0,4 1 0,-5 2 1,2 2-2,-2 1 2,-1 0-1,-2 2 3,-1 0-1,0 2 1,-3-4 2,0 1-4,0-2 5,0-7-5,0-1 2,-2-6-1,-2 2 0,-2 1 1,-4 1 0,0 0 2,-3-2-3,-3-3 3,-2-3-3,-3 0 0,-2-2 2,6-2 1,-4-1-1,1-1 0,3 0 0,-6 0 0,7-3 0,3-2 0,-2-2 1,7 3-1,-4-4 1,4 3-2,0-2 1,1 2 0,4 2 1,-3-6 0,3 6 0,-1-2 2,1 3-1,0-3 0,2 0 0,-2 1-2,2-1 1,1 5 2,-2-1-3,2 1 2,0-2-2,0 0 1,0 2-3,0-3 1,0 3-5,0-7 5,0 2-6,0-2 5,0 2 2,0 5-6,0-1 3,0 1-10,2-3-12,2 2-41,3-5-237,5-3-27</inkml:trace>
  <inkml:trace contextRef="#ctx0" brushRef="#br0">9534 12961 382,'0'0'47,"0"0"-3,0 0 0,0 0-11,0 0-12,0 0-11,0 0-5,0 0-4,0 0-2,-13-10 1,25 10 2,7-2-1,5-1 1,4-2 1,1 1-3,1-1 3,-1 0-1,0 3 1,-5-1-1,-5-1-2,-9 3 2,1 1-4,-5 0 2,5 0-2,-2 0 1,-5 0-3,0 0-1,-4 0-7,0 0-7,0 0-19,3 1-20,-2 1-19,4 3-39,-1-3-44</inkml:trace>
  <inkml:trace contextRef="#ctx0" brushRef="#br0">9521 13193 540,'0'0'37,"0"0"-1,0 0-7,0 0-11,0 0-7,0 0-6,0 0-5,0 0 2,0 0 0,0 0 1,7 23-1,14-16 1,1 1-1,2-5 1,1 2-2,-2-3 0,-6-2-1,2 2 1,-7-2 0,2 0 0,-1 0 0,-7 0-1,7 0 1,-8 0 0,0 0 0,5-2 1,-4 0 2,-2 2-3,0-2 0,-1-1-2,2 1-3,-1 1 2,1-1-3,-2-1-5,2 2-8,-2-1-25,1 1-32,-1-2-47,0 0-75</inkml:trace>
  <inkml:trace contextRef="#ctx0" brushRef="#br0">10477 12800 148,'0'0'59,"0"0"1,0 0-3,0 0-3,0 0-2,0 0-2,0 0-2,0 0-6,0 0-6,0 0-7,-4 4-4,4-2-5,0-2-4,0 0-3,0 0-4,0 0-3,0-10-2,4-7 1,2-4-1,2-3 2,1-1 1,-2 2-2,2-1-1,0 1-1,-5 6-3,2 4 2,-3 4 0,-2 5-1,2 1 0,-3 3-2,0-2-2,0 2 2,2 0-1,-1 0 2,4 5 1,1 11-1,2 5 3,-2 3-3,1 2 1,1 0-1,1 3 0,0 1-1,-1 2 3,1 0-2,-2 1 2,1 0-1,0 1-2,-1 0 1,-1-3 2,0 1-1,0-2 5,-2 0-4,-1-5 1,0-6-1,-3 0-1,1-6 5,-1 0-6,0-1 5,0-6-5,0 0 1,0-6 0,0 0 1,0 0 2,0 2 0,0-1 1,0 1 0,0-1 1,0 0-2,0 1-1,0-1 0,0-1-3,-1 4-1,-12-1 0,-2 1-3,-8 4 2,2-2 0,-1 0-1,0 0 3,1-1 0,2 0-1,4 0 2,1-1-1,-2-1 0,6 1 1,-7 1 1,8-5-2,4 3 2,1-3-1,-3 2 0,3 0 0,-1-1 0,1 1 0,4-2 1,-2 0 0,2 0 0,-1 0 0,-1 2-1,1-2 1,0 0-2,1 0-1,0 0 0,0 0 1,0 0-1,1 0 2,12 0-1,6-2 0,5-1 1,0-1-2,-1 1 2,0-2-2,0 1 2,-3-1 0,2 0-1,-5 2 1,-2-1-3,-5 1 2,1 1 0,1-1 0,-2 1 0,0-1 0,0 1 0,0 0 1,1-1-2,-3 1 1,4-1 0,-4 0 0,3 2 0,-1-1 1,0-1-1,-1 2-4,-5-1 4,2 2 0,-1-1 0,1 1 4,0-2-3,0 2 0,-6 0 1,0-2-1,0 2-1,1 0 1,1 0-2,-1 0 1,1 0 1,-1 0-1,2 0 1,-2 0-1,1 0 0,-1 0 1,1 0-1,-1 0-1,1 0-1,-1 0 0,0 0 0,1 0-1,-1 0 0,-1 0-8,0 0-9,2 0-26,-2-1-76,0 1-183,0 0-9</inkml:trace>
  <inkml:trace contextRef="#ctx0" brushRef="#br0">8375 14366 451,'0'0'75,"0"0"-11,0 0-9,0 0-14,0 0-8,0 0-10,0 0-6,0 0-7,0 0-5,0 0-3,-2-21-2,2 4 0,0-2-1,6-3 0,4 2 0,5 3 2,-1 4-3,-1 3 0,2 8 0,3 2-1,1 6 1,6 10 0,-2 12 1,-3 6 0,-5 11-1,-3 8 4,-4 4-6,-5 4 6,-3 0-3,-6-5-2,-10-5 5,0-7-4,-5-6 5,-1-4 0,0-7-3,-1-5 2,0-5 1,0-2 0,4-6 0,3-4 1,7 0 2,-2-5 1,5 0 1,-6 0-2,-2-8-3,4-3 0,-3-7-2,4 7-1,3-7-1,5 1 1,1 6-1,0-6-1,0 8 0,0 2 0,4-1 0,-1 5 0,7 0 0,3 3 0,7 0 0,5 6 1,-3 4-1,1 3 0,0 1 1,2 1-2,-3 4 2,1-1 0,0-1 0,-2 0-1,-2-3 3,0-2-2,-7-3 0,0-2-1,-4-2-4,-4-4-6,0 2-13,-4-3-27,0 0-46,3 0-74,2-1-112</inkml:trace>
  <inkml:trace contextRef="#ctx0" brushRef="#br0">8660 14259 544,'0'0'32,"0"0"-6,0 0-6,0 0-8,0 0-5,0 0-3,0 0 0,0 0 0,0 0-3,0 0 0,85-19-1,-58 18-1,-1-1-1,-1 2-2,-8 0-5,2 0-23,-3 0-38,-3 0-59,-3 2-93</inkml:trace>
  <inkml:trace contextRef="#ctx0" brushRef="#br0">8868 14038 400,'0'0'12,"0"0"-1,0 0 9,0 0 9,0 0 11,0 0-4,0 0-7,0 0-8,0 0-5,66 87-2,-59-62-2,-1 3-4,2-1-4,-3 0-1,1-2-3,1-5-3,-1 0-3,-2-6-5,1-2-16,1 0-31,-2-2-53,4 4-112</inkml:trace>
  <inkml:trace contextRef="#ctx0" brushRef="#br0">9414 14636 378,'0'0'36,"0"0"3,0 0-2,0 0-3,0 0-6,0 0-2,0 0-2,0 0-5,0 0-5,-1 77-6,10-77-1,6 0-1,0-8-1,5-6 2,-3-5-2,-2-3-1,-3-3 0,-2-2 0,-5-1 1,-2 1-1,-3-2 4,0 2-2,-7 3 0,-2 1 1,-1 8-2,2 1 1,0 8 0,4 3-3,-6 2-3,1 1-2,-3 8-1,-3 11-2,6 5 1,3 4 4,2 6-1,3 0 2,1-1-1,0-1-1,0-5 1,1-1 0,5-3 0,-1-1 0,3-3 1,-1 0-2,4-3-1,1-1-1,4-1-5,1-2-2,4-2-7,2-2-23,3 0-36,1-4-86,2-3-113</inkml:trace>
  <inkml:trace contextRef="#ctx0" brushRef="#br0">9677 14480 419,'0'0'30,"0"0"7,0 0-1,0 0-8,76 90-9,-55-67-9,4 0-2,2 1-4,4 0 0,0 1 0,3 1-1,-1-1-1,-3 1 0,-1 0-4,-4-2 2,-6 1-3,-2-3-1,-5-2-5,-4-6-9,-4-7-20,-1-2-14,-3-5-14,0 0-8,0 0-91</inkml:trace>
  <inkml:trace contextRef="#ctx0" brushRef="#br0">9890 14519 441,'0'0'34,"0"0"3,0 0-2,0 0-8,0 0-7,-43 104-8,35-68-3,3 6-5,-1 1 0,1 0-3,1-1-1,1-1-2,2-4 0,-1-14-4,2-3-7,0-8-10,0-8-14,0 3-28,0-7-45,0 0-124</inkml:trace>
  <inkml:trace contextRef="#ctx0" brushRef="#br0">10113 14495 384,'0'0'37,"0"0"5,20 88 0,-16-53-14,1-1-9,0-2-14,1-4-10,1-3-10,-2-2-11,-1-8-25,0 1-31,-2-7-91</inkml:trace>
  <inkml:trace contextRef="#ctx0" brushRef="#br0">10137 14325 280,'0'0'-9,"0"0"-23,0 0-84</inkml:trace>
  <inkml:trace contextRef="#ctx0" brushRef="#br0">10368 14350 321,'0'0'32,"0"0"2,0 0-4,-33 99-6,31-70-3,2-2-8,0 0-2,8-5 1,4-3-3,3-2 0,3-3-3,3-2-3,3 0 1,-1 2 0,3-1 3,-2 3 0,1 2 4,-4 1 4,-4 5 4,-6 3 3,-2 1-1,-9 4-6,0 0-7,-9 1-3,-5 1-4,-5-5 1,-1-3-3,-3-6 2,5-8-13,1-9-15,-2-3-35,6-15-50,-6-12-75,9-9-70</inkml:trace>
  <inkml:trace contextRef="#ctx0" brushRef="#br0">10600 14320 595,'0'0'29,"0"0"-8,0 0-8,0 0-2,0 0-2,0 0-1,0 0-3,94 54 0,-74-17 1,-1 9-2,0 4 7,-1 1-5,0 3-3,-1-4-3,2-4-7,-5-7-11,1-7-27,-5-9-43,-3-7-84,-4-8-108</inkml:trace>
  <inkml:trace contextRef="#ctx0" brushRef="#br0">10710 14647 535,'0'0'9,"0"0"3,0 0 1,0 0-3,0 0 5,0 0-7,0 0 0,0 0-2,98-46-6,-66 26-1,0 0 1,-3-3-4,-3-1 6,-2 2-4,-6 0 4,-4 9 1,-4 1 1,-4 4 4,-3 5 4,1 0 2,-4 3 3,0-2-5,0 2-4,-3 8-4,-4 7-1,-3 6 1,0 1-3,3-1 4,5-3-7,2-2 0,5-5 0,9 3 0,3-8 1,6-4 2,0-2 1,3-3 1,0-5 1,-4 1-1,-4 0-2,-8 4 1,-2 3 0,-2 3 1,0 9 3,-3 8-2,-3 8-1,-12 4-1,-7 7 0,-5 2-4,-3 0 2,-5 0-4,0-5-6,2-2-18,2-4-36,6-6-55,6-9-137</inkml:trace>
  <inkml:trace contextRef="#ctx0" brushRef="#br0">11357 14598 727,'0'0'18,"0"0"0,0 0-5,0 0-8,0 0-7,0 0-5,0 0-12,0 0-29,0 0-77,3-5-149,-3 5-29</inkml:trace>
  <inkml:trace contextRef="#ctx0" brushRef="#br0">8920 15502 556,'0'0'-23,"0"0"16,0 0 14,0 0 6,0 0 2,92-69-4,-52 61-2,7 3-1,5 2 3,6 3 4,8 0 2,2 0 0,6 5-1,6 2-4,3-3-2,3-1-4,4-2-4,1-1 2,1 0-1,3 0 4,1-8 0,-1-1 0,-1-2 3,-3 2-3,-2-5 2,-4 1-3,-5-1 0,-3 1-4,-3-1 0,-5 1 2,-6-1-4,-7 2 1,-7 1 0,-5-1-4,-8 4 2,-6 3-2,-9 0-2,-3 3-8,-2-1-24,-6 1-56,5 0-152,2-1-56</inkml:trace>
  <inkml:trace contextRef="#ctx0" brushRef="#br0">12382 13371 133,'0'0'44,"0"0"18,0 0 19,0 0 3,0 0-9,0 0-15,0 0-18,0 0-13,0 0-8,14-100-3,-16 68-7,-5-2 3,-3 2-8,-5 2 2,1 5 0,-5 3 1,3 6 0,2 6-3,-1 7-4,-1 3-3,-1 5-4,-5 14-1,1 8 2,2 10-3,-2 8 6,3 4-3,2 2 1,0-5 2,4-3-1,5-9 2,1-3 0,5-11 0,1-3-2,0-8-1,0-6-1,3 2 0,-3-5 2,5 0 0,4-5 4,4-7-1,5-8 2,-5-6-1,-1-5 1,2 0-1,-2 0 0,-1 5-2,-2 9 2,0 5-2,-1 5-1,0 7-1,7 0-1,1 10 1,5 15 1,1 8 1,-3 11-1,3 8-1,-5 5-1,-1 4 1,-4 0-1,-4-5 5,-5-8 4,-3-9 2,0-5 5,-10-7-4,-2-3 3,-2-5-4,-2-5 2,-3-4 1,2-2-1,1-4-2,0-2-2,3-2-2,0 0-2,0 0-4,7 0 0,-4-2-3,6 0-7,-4-4-10,1-1-23,7-3-44,0-5-96,3-3-105</inkml:trace>
  <inkml:trace contextRef="#ctx0" brushRef="#br0">12556 13222 372,'0'0'4,"0"0"7,0 0 5,-58 90 1,45-66 0,4 3-2,1 4-2,-1 5-3,5 5-4,2 3 1,2-1-4,0 1-2,5 0-3,5-7-9,-2-6-21,4-8-58,-1-8-143</inkml:trace>
  <inkml:trace contextRef="#ctx0" brushRef="#br0">12855 13264 441,'0'0'4,"0"0"6,0 0-2,0 0 0,0 0-3,0 0-4,-76 82 1,64-53-2,-1 4 1,1 2 2,0 3-2,3 1 2,0-2-4,3-4-3,2-2-1,3-11-3,1-3-4,0-5-5,7-5-17,-2-1-4,3-6 4,6 0 7,-2-11 19,2-8 10,2-8 5,-4-9 2,1-3 9,-5-4-2,0-3 3,-4 2 1,0-5 9,-4 2 9,0-2 12,-7 5 2,-2 4-5,1 6-6,-1 9-8,3 13-4,5 7-8,1 5-9,-2-2-12,2 2-5,-1 3-1,1 16 2,0 17 5,0 14-2,4 9 0,5 4-5,-2 6-11,2-3-15,0-5-32,5-3-33,1-12-53,3-10-116</inkml:trace>
  <inkml:trace contextRef="#ctx0" brushRef="#br0">13233 12893 550,'0'0'38,"0"0"1,0 0-10,0 0-12,0 0-12,0 0-3,0 0 0,-51 110 1,35-53 2,-1 11-4,1 6 2,0 4-3,4 6 0,4 2 0,3-5-1,5-3-1,0-7-3,5-7 1,9-10-3,1-5-17,3-10-33,4-5-48,-2-11-87,5-8-77</inkml:trace>
  <inkml:trace contextRef="#ctx0" brushRef="#br0">13419 13293 564,'0'0'23,"0"0"9,0 0 6,14-93-8,-6 69-4,2 3-13,3 1-3,0 3-2,2 3-4,-3 6-2,2 4-2,4 4-2,1 5 1,3 12-2,-2 9 0,-5 9 0,-7 7-6,-7 12-3,-2 4-9,-13 7-6,-7 3-2,-3-3 6,-1-8 17,1-12 18,4-14 17,6-11 5,7-13-4,4-2-8,3-5-6,-1 0-7,1 0-2,-2 0-5,1 0-3,1 0-3,-3 0 0,3-5 0,9-2-4,4-1-14,7 3-27,-5 1-66,5 3-161,-9 1-13</inkml:trace>
  <inkml:trace contextRef="#ctx0" brushRef="#br0">13757 13445 468,'0'0'8,"0"0"13,0 0 2,0 0 1,25 103-4,-25-67-2,0 4-3,0-2-3,-3-2-8,-3-1-5,2-4-4,-3-4-14,2-8-41,4-8-72,0-5-134</inkml:trace>
  <inkml:trace contextRef="#ctx0" brushRef="#br0">14242 12994 531,'0'0'-1,"0"0"7,0 0 0,0 0 3,0 0-2,-22 83 3,18-68 1,-1-1 4,3-4 2,-1 0 0,1 1 0,2-1-8,0 5 2,3 1-8,6 2-1,4 0-2,0-1-1,4 1 1,2 1-2,3 1 1,-1 4 0,4-2 1,-3 2 2,1 2-1,-3 0 0,-4 1 1,-5-2 0,-5-6 0,-6 0 1,0-3-1,-14-1-1,-7 2 0,-6-5-2,-6-4-3,-5-5-8,-1-3-21,1-2-32,4-7-25,2-5-28,10-2-22,8-6-32</inkml:trace>
  <inkml:trace contextRef="#ctx0" brushRef="#br0">14289 13244 556,'0'0'22,"0"0"-5,0 0-5,0 0-2,0 0-6,0 0-6,77-37-11,-52 27-41,1-2-93,-2 2-125</inkml:trace>
  <inkml:trace contextRef="#ctx0" brushRef="#br0">14331 12547 686,'0'0'-4,"0"0"-3,0 0 6,0 0 6,80-8 0,-44 24-2,2 5 3,1 8-4,1 3 3,-2 6-1,-1 6 0,-3 7-1,-5 8-3,-5 5 3,-4 11-4,-5 3 1,-7 6 1,-8 6-3,0 2 3,-10-2-2,-6-4 0,-2-8 3,-4-8 0,0-9 2,-1-8 4,0-7-5,1-10 4,5-10-5,3-10-4,6-8-7,5-6-16,3-3-27,0-16-57,5-10-87,6-12-87</inkml:trace>
  <inkml:trace contextRef="#ctx0" brushRef="#br0">14945 13217 700,'0'0'1,"0"0"-2,0 0 4,0 0-2,83-15-5,-60 9-5,-5 1-11,1 3-30,-9-2-41,-3 3-63,3 1-70</inkml:trace>
  <inkml:trace contextRef="#ctx0" brushRef="#br0">14942 13442 517,'0'0'6,"0"0"-1,0 0-2,0 0-5,0 0-9,77 8-14,-54-15-27,1-1-52,-4-1-134</inkml:trace>
  <inkml:trace contextRef="#ctx0" brushRef="#br0">15578 12951 631,'0'0'27,"0"0"0,0 0-10,0 0-6,0 0-2,0 0-2,0 0 3,0 0-1,0 0 0,-26 75-3,26-64-1,0-7-2,0 2 0,0-6 0,0 0-2,0 0 4,0 0-2,0 0 1,0 0-2,0-1-1,0-7-2,0-5 1,0-1-2,0 0 2,0 0-1,-2 2 2,1 0-1,-1 7 0,2 0 0,0 5 2,-1-2-2,1 2 0,0-1-3,0-1-1,0 2 2,0 0 1,0 0 1,6 12 0,2 11 1,2 7-2,-2 7 4,-4 1 4,-1 8-7,-3 0 2,0 4-3,0 2 1,0-1 3,0-4-1,4-2 0,0-11-4,1-10-4,-1-5-5,1-9-5,-2-7-8,-1 2-14,-2-5-28,0 0-40,0 0-68,0-8-97</inkml:trace>
  <inkml:trace contextRef="#ctx0" brushRef="#br0">15410 13534 572,'0'0'7,"0"0"1,0 0-1,0 0-1,0 0-3,0 0 0,105-53-5,-70 44 2,4 1 0,-3 1-2,-1 2 1,-3 3 0,-3 2 1,-3 0 1,-6 2 1,-4 3 1,-3 0 0,-3 0-2,-6-3 0,2 5-2,-3-4-2,-1-1-2,-2 6-6,0 1-13,-5-2-20,-5 4-23,2-6-34,3-5-85</inkml:trace>
  <inkml:trace contextRef="#ctx0" brushRef="#br0">12692 14374 366,'0'0'-42,"0"0"42,0 0 36,0 0 18,0 0 10,0 0-12,0 0-8,0 0-8,0 0-9,-41-5-10,40 3-3,1 2-7,0-1-2,0-3-1,9 1-2,8-1 1,8 1 2,10 3-1,9 0 2,9 0 2,13 0-2,8 0 2,8 2 0,9-1-3,4 1 2,8 0-2,2-2-1,5 0-2,0 3 0,3-3 0,0 0-2,-2 0 2,3 0-2,-1 0 1,1 0 2,-4-3-2,3 1 0,-3-3-1,-3-2 0,-2 4 1,-4-4 0,-4 1-1,-4 0-1,-6-1 1,-7 2-2,-6 1 2,-6-2 0,-7 4 0,-6 0 0,-9 2 0,-8 0-1,-14 0 0,-5 0 1,-6 0 0,-8 0-1,0 0 1,-5 0-1,0 0-3,0 0-3,2 0-15,-1 0-37,-1 0-101,0-8-146</inkml:trace>
  <inkml:trace contextRef="#ctx0" brushRef="#br0">7163 11909 3,'0'0'4,"0"0"-2,0 0-2,0 0-4,0 0-1</inkml:trace>
  <inkml:trace contextRef="#ctx0" brushRef="#br0">10202 10790 356,'0'0'49,"0"0"1,0 0 0,0 0-3,0 0-11,0 0-10,0 0-8,0 0-8,0 0-8,0 0-1,-23-41-1,23 43 0,0 18 4,6 14-1,1 10 0,0 6-3,1 1-2,-1 0-2,-2-2-4,0-7-11,-1-7-25,-1-11-44,3 0-86,0-10-86</inkml:trace>
  <inkml:trace contextRef="#ctx0" brushRef="#br0">10653 10955 489,'0'0'-3,"0"0"5,0 0 1,0 0-1,48 98-2,-47-67 2,-1 4 3,-8 7-4,-7 4 1,-6-2-2,-4-1-3,-2-2 0,-2-8-10,4-5-26,8-9-85,7-9-112</inkml:trace>
  <inkml:trace contextRef="#ctx0" brushRef="#br0">11031 10851 380,'0'0'70,"0"0"-9,0 0-19,0 0-14,0 0-8,5-80-6,3 68-2,-1 4-4,5-1-4,3 5-2,3 2-3,2 2-1,2 3 0,1 9-1,-4 6-3,-1 6 2,-4 2-4,-6 8-3,-7 4-6,-1 4-1,-12 1 2,-6-1 5,-4-3 12,1-6 7,0-4 6,3-2-2,1-5 2,5-1-8,3-8-4,5-5-4,1 3-5,3-6 0,0 5-5,7 3-18,0-7-43,8 2-68,5-8-113</inkml:trace>
  <inkml:trace contextRef="#ctx0" brushRef="#br0">11415 11251 529,'0'0'3,"0"0"7,0 0 0,9 79-5,-9-49-3,0 3-6,-6 2-9,-3 2-22,-2 0-41,-1-4-91,2-5-78</inkml:trace>
  <inkml:trace contextRef="#ctx0" brushRef="#br0">11781 11252 632,'0'0'-1,"0"0"1,0 0 1,0 0-4,0 0-1,0 0-8,0 0-7,0 0-11,0 0-16,33 17-21,-33-3-38,0-3-62</inkml:trace>
  <inkml:trace contextRef="#ctx0" brushRef="#br0">11913 10697 582,'0'0'19,"0"0"1,0 0-3,0 0-5,0 0-6,78-54-2,-58 54-4,3 10-3,0 5-2,-3 6-2,-5 7-5,-5 4-7,-9 4-16,-1 5-16,-14 0-8,-4-3 10,-5-3 20,0-8 28,0-5 18,7-10 13,6-5 5,5-4 4,5-3-2,-2 0-7,2 0-9,-1 0-8,1-1-7,1-8-2,10 1 1,6-1-1,3 4-2,1 3-1,3 2-2,2 4 0,0 8 2,-3 3 2,-3 3 0,-3 3 0,-5 2 0,-5 1 1,-6 1 5,-1 0-2,-9 2 3,-6-5-6,-5-1-1,-2-3-3,-1-2-4,1-4-8,6-5-32,6-2-61,1-5-155</inkml:trace>
  <inkml:trace contextRef="#ctx0" brushRef="#br0">12364 11075 687,'0'0'2,"0"0"2,-16 90 2,10-51-6,-1 0 1,1 2-8,2-4-20,1-4-51,1-11-113,2-9-94</inkml:trace>
  <inkml:trace contextRef="#ctx0" brushRef="#br0">13011 10696 681,'0'0'-5,"0"0"4,0 0 2,0 0 0,0 0-1,58 94 1,-52-65 0,1 3 2,-2-1-1,0 2 1,1-2-1,0-5-1,1-2 0,-2-9 1,2-3-2,0-5 1,4-7 0,11 0 1,4-12-1,10-10-1,0-7 0,-1-2 0,-3 0 1,-5 2 1,-5 4 2,-9 8 5,-5 7 3,-6 5 4,-2 5-1,0 0-4,0 0-6,0 0-4,-1 10-4,-9 10 2,-3 10 1,-5 8 1,2 5-2,1 3 1,3 1 1,2-3-4,6-5 0,2-12-18,2-12-44,0-8-86,0-7-150</inkml:trace>
  <inkml:trace contextRef="#ctx0" brushRef="#br0">13795 11025 254,'0'0'56,"0"0"-2,0 0-1,0 0 1,0 0-7,0 0-11,0 0-17,0 0-13,0 0-16,0 0-56,-19 45-188</inkml:trace>
  <inkml:trace contextRef="#ctx0" brushRef="#br0">10681 11734 382,'0'0'-3,"0"0"11,0 0 10,0 0 17,0 0 16,0 0 10,0 0-2,0 0-9,0 0-17,-70-16-11,69 15-11,-2 1-7,3-2-2,0 2-1,3 0-1,13 3 2,10 8 0,13 2 1,10 4 0,10 0 1,12-1 4,14 0-2,14-6 4,12-5-3,13-5-4,11-6-1,11-10-3,6-3 1,4-4 2,6-2-2,-3 1 2,-4-3 0,-4 4-2,-8 2 3,-7 4-3,-8 5 0,-11 3 0,-12 6 1,-11 3 0,-13 0 0,-9 6 1,-9 5 0,-10-1 2,-8 1 1,-4 1 2,-7-3 0,-5-2 0,-12-2-3,2-1-1,-9-1-2,-5-3-2,1 3 1,-6-3-2,0 0-3,0 0-8,1 0-19,2 1-106,-3-1-173,-6-7-14</inkml:trace>
  <inkml:trace contextRef="#ctx0" brushRef="#br1">16730 7660 151,'0'0'36,"0"0"-2,0 0 2,0 0 4,0 0 1,0 0 3,0 0 3,0 0-5,0 0 1,0 0-6,-6 29-5,6-29-4,-1 2-3,1-2-5,0 0-5,0 0-5,0 0-3,0-2-2,0-10-3,0-8 2,0-6-2,4-2 1,0-1-2,2-3 0,3 0-1,-1 0 3,1 3-4,3 0 2,-4 6-1,0 8 0,-5 5 0,0 8-1,-3 2-1,0-2-1,0 2 1,1-2-1,0 1-1,1 1 1,0 0 2,0 0 0,1 0 3,1 9-2,2 6 2,0 8 1,-3 0 1,0 3-1,1 5 4,-1 1-6,-2 1 1,2 2 0,-1 1-2,-1 1 2,1 1 1,-2-3-1,1 0 2,-1-4 0,0 1-4,0-5 5,0-9-5,1 0 3,1-7 0,-1-3-2,1 3 1,-1-6-1,2 6 0,-1-7 0,-1 0-1,3 0 1,-2 0 0,-1 0-1,1 1 2,0-1-2,-2-4 1,0 0 0,0 0 0,2 3 1,-2-2 1,0 0-2,1 1 0,-1-1 1,0 0-1,2-1 1,-2 3-1,0-3 0,1 0-1,-1 0 0,0 0-1,-1 3 0,-9-1 0,-5 1-1,-5 3 1,3 1 0,-3 1 0,1 0 0,-2 1-1,7-6 2,0 2-1,3-2 4,0-1-1,1 0 1,5-2 3,1 2-1,4-2 0,-2 0 1,2 0 0,-1 0-1,-2 0 0,2 0-2,0 0-1,-1 0-2,1 0-3,-1 0 2,1 0 0,-1 0-1,2 0 2,-1 0-1,1 0-1,0 0 2,0 0 1,0 0 0,0 0 2,3 0-2,3 0 1,8-2-2,3 0 0,-4 0 1,9 1-2,-3-1 1,-1 2 0,8 0 0,-10 0 2,3 0-3,0 0 1,1 0 0,5 0-1,-8 2 1,2-2 2,0 0-2,-8 0 1,9 0 0,-8 0-3,-2 0 3,3 0-2,-7-2 2,0 2-1,-6 0 0,0-1-2,0 1 2,1 0-1,1 0 2,-1 0 2,1 0-2,0 0 0,0 0-1,-1 0 0,1 0 1,-1-2-1,1 2 0,-1 0 0,1 0 0,-1 0-1,1 0 1,-1 0 0,0 0 0,1 0-2,-1 0-1,1 0-4,-2 0-21,1 0-69,-1 0-204,0 0-23</inkml:trace>
  <inkml:trace contextRef="#ctx0" brushRef="#br1">18914 5567 266,'0'0'44,"0"0"3,0 0-5,0 0-2,0 0-7,0 0-4,0 0-5,0 0-2,0 0-2,3-32-2,-3 30-2,0 1-4,0-1-3,0 0-2,0 2-3,0-3-3,0 3-1,0 0 0,-1 0-1,-5 13 1,-3 10-2,-5 13 2,1 8 0,-6 7 1,-1 5 4,0-1-2,-3 3 3,1-4-2,3-6 0,0-4 2,3-3 0,0-3 1,3-5-1,1-3 0,1-3-2,2-3 0,1 0-4,2-2 3,2-7-2,-1-1 0,1 2 1,1-6-1,-2 5-1,2-4 1,1-6 0,1 1 0,1-6 1,-2 0 0,2 0 0,0 1 0,-1 1 0,1-1 0,0 0-1,0 1-1,0 0-2,0-2-1,0 1-4,0-1-9,4-12-16,6-4-25,0-12-48,-2 2-87,-8-8-74</inkml:trace>
  <inkml:trace contextRef="#ctx0" brushRef="#br1">18281 5425 205,'0'0'37,"0"0"-5,0 0-6,0 0-2,0 0 1,0 0-1,0 0 0,0 0 2,0 0 1,0 0 0,-10-45 2,10 45-6,0-2-5,0 2-4,0-3-5,0 3-4,0-2-1,0 0-1,0 1 1,0-1 1,0 2-1,0-2 1,0 2 2,0 0 0,0 0 1,0 0 1,0 0 1,0 12-1,1 7-1,2 4 0,-1 1-2,-1 3-1,1 1 1,1-2-1,0 3 0,2-4-4,-2-7 2,0 1-1,-2-9 0,1-4 0,-1 5 1,1-8 1,-1 2 0,1 0 0,-2-5 1,0 0 1,0 0 3,0 2 1,1-2 3,-1 0 0,0 1-3,2-1-2,-2-1-5,0-11-1,1-6-1,2-8 1,2-2-2,3-1 0,-1 0 0,2 2 0,2 0 0,0 3 0,0 1 0,2 0 0,-1 2-1,1 3 1,-5 4 0,-2 7-1,-1 0 1,-2 4 0,0 1 0,-1-1-1,-2 3 1,0-2-1,0 2-1,3 0 0,-2-2 0,1 2-2,-1 0 2,5 0 0,3 4 0,4 8 0,0 3 0,-3 4 1,-1 0 0,-4 2 1,0 0 0,-2-1-1,0-4 0,-2 1 0,-1-5 2,0 0-1,2 3 1,-2-10-2,0 6 1,0-5 1,0 1-1,1 2 1,1-4-1,-2 0-1,1 1 2,-1-6-1,0 0 0,0 0 2,3 1-1,-2 2-1,0-3 2,1 2 0,4-1 0,0 1 0,7-2-1,4-3 2,0-7 0,2-4-2,-2-3 1,-3-2 0,-3-1 1,-2 1-1,-3-1 1,-1 7 0,-2-2-1,0 4 0,0-1 0,-2 1 0,-1 6-1,2 0 0,-2 5 0,0-2-1,0 2 1,0-1 0,1-1 0,-1 0 0,0 2 1,0-3-1,0 3 0,0-2 0,0 0 0,0 1 0,0-1 0,0 0 0,0 2-1,0-3-1,0 3-1,0-2-1,0 2-2,0-2-4,0 2-10,0-1-32,3-3-138,3-8-129</inkml:trace>
  <inkml:trace contextRef="#ctx0" brushRef="#br1">18004 7579 438,'0'0'66,"0"0"-9,0 0-11,0 0-10,0 0-9,0 0-7,0 0-5,0 0-5,0 0-5,-61-46-4,61 46-1,0-4 0,10-3-1,9 2 1,8-5 1,5 5-1,3-2 1,1 2-1,4 0 0,-1 2 0,1-1 0,-3 1 0,-1 1 1,-4-1-1,-10 1 0,-1 2 0,-8 0-1,-7 0 1,1 0 0,-7 0-1,0 0-1,0 0-2,2 0-2,-1 0-10,1 0-21,-1 0-30,1 0-41,-1 0-40,2 5-57</inkml:trace>
  <inkml:trace contextRef="#ctx0" brushRef="#br1">17943 7797 495,'0'0'46,"0"0"-11,0 0-10,0 0-13,0 0-6,0 0-1,0 0 2,0 0 2,0 0 1,94-54 0,-58 40-1,1 2-2,-2 3-3,-3 1 0,-3 2-2,-11 1 0,0 2-1,-8 3-1,-4 0 2,6 0-3,-7 0 1,0 0-1,1 0-1,-6 0 0,5 0 1,1 0-2,4 0-2,6 0-8,2 3-32,5-3-53,4 0-106,2 0-73</inkml:trace>
  <inkml:trace contextRef="#ctx0" brushRef="#br1">19280 7267 460,'0'0'24,"0"0"8,0 0-1,58-93-3,-35 75-2,2 3-8,0 2-2,0 5-5,1 3-3,2 5-2,-1 0-5,1 9 3,-1 8-1,-2 3 3,-3 6-4,-1 6 3,-1 2-5,-2 7 0,-2 0 1,-2-1-2,0 0 2,0-2-3,0-3 1,-2-5-1,-1-6 1,-2-7-1,-5-6 0,-1-7 0,-3-4-1,0 0 1,0 0 0,0 2-7,0-2-5,0 0-10,-3-9-10,-7-6 3,0-8 5,0-2 12,2-1 9,3 0 4,2-4 3,2 0 2,1 1 0,0 2 4,0 6-1,0 2 6,0 8 2,0 4 4,0 1 1,0 1 1,-2 1-3,1-1-6,-7 3-5,0 3-2,-10 12-2,-5 9-1,0 9 0,-3 6-1,-1 7 0,-1 4 0,1 2 0,-1-2-1,2-4 3,2-5 0,2-7 3,0-8 5,4-2 5,0-7 0,4-6-1,2 0-4,5-4-1,1-4-2,3 2-2,3-3-2,-1 0 0,1 0-6,-2 0-2,1 0-3,1 0-5,0 0-2,0 0-13,10 0-15,7 0-31,6-3-58,6 3-138</inkml:trace>
  <inkml:trace contextRef="#ctx0" brushRef="#br1">19762 7635 338,'0'0'22,"0"0"7,-2 93 9,1-56 1,1 2-2,0 1-4,3-3-10,3-5-6,1-5-3,0-10-4,0 0 1,-3-9-2,-2-4 0,1 1 1,-3-5-1,0 0-2,0 0 1,0 2-3,1-1-2,-1-1-1,0 0-2,0 2-4,2-2-9,-2 0-29,4 0-44,6-10-94,3-2-95</inkml:trace>
  <inkml:trace contextRef="#ctx0" brushRef="#br1">20550 7371 465,'0'0'47,"0"0"-5,0 0-8,3-99-8,-3 75-4,-5 1 2,-1 2-7,2 6 1,-5 3-3,5 6-4,0 3-3,-7 1-3,-4 2-1,-7 12-7,-4 11 5,-3 7-4,1 9 2,-2 4 3,1 6-4,2-1 2,2-1-3,5-1 2,5-7-1,7-4 1,2-5-2,5-9 1,1-4 0,0-8 1,0-3-1,4-1 1,-4-5 2,6 0 1,8-4 1,6-12 0,8-6-2,-1-9 0,-2-5 1,0 0-3,-1-2 4,-2 0-2,-2 4 1,-1 2-1,-2 8 1,-7 6-1,-2 10-1,-5 4-1,-3 4-2,3 0 2,5 7-2,1 9 3,1 11-2,1 5 1,-2 4-1,1 0 1,3 0-3,2-5 3,3-4-4,4-3 1,4-6-5,5-4-18,3-7-54,5-6-81,-1-2-139</inkml:trace>
  <inkml:trace contextRef="#ctx0" brushRef="#br1">21737 7521 363,'0'0'69,"0"0"3,0 0-9,0 0-11,0 0-11,0 0-12,0 0-7,0 0-7,0 0-10,-44-26-1,51 21-4,15-4 1,14-2-1,14-1 0,14 3 0,12 1 0,9-1 1,4 4-2,1 0 1,-3 3 1,-10-1-2,-12 3 1,-12-2-1,-14 2-3,-14 0 1,-11 0-4,-8 0-8,-6 0-4,0 0-17,-13 2-26,-12 3-41,-12 2-66,-7 0-95</inkml:trace>
  <inkml:trace contextRef="#ctx0" brushRef="#br1">21952 7224 482,'0'0'48,"0"0"-11,0 0-14,0 0-10,0 0-4,0 0 0,0 0 9,0 0 0,25 80 0,-12-34-6,2 2-6,-1 3-1,0-1-4,-2-2 1,0-4-3,-3-4 2,-2-6-1,-1-5 1,0-9 0,-3-3 0,-2-7 0,-1-5-1,2 5 0,-1-5 0,1-1 0,1 6 0,-1-7 0,3 4 0,1-2 0,2 0 0,-1 0 5,-2-3-9,5 0-5,1 1-22,0 1-65,-1-1-137,-5-2-55</inkml:trace>
  <inkml:trace contextRef="#ctx0" brushRef="#br1">22882 7171 493,'0'0'44,"0"0"-12,0 0-3,0 0-9,0 0-3,1-81-4,11 70-3,5 6-1,7-2-3,3 7-4,6 2 1,1 13-1,3 7 0,0 4 4,-2 10-6,-3 2 2,-5 1-3,-5 1 1,-6 0 0,-3-2 0,-4-4-1,-5-11 0,-1-6 0,1-5 3,-3-8-1,1 1 0,-2-5 0,0 0 1,0 0 4,0 0 1,0 0 0,0 0-3,0-9-5,-2-12-1,-3-4 1,-1-6 2,-1 1-2,1-1 3,-2-1-2,0 6 2,-1 6 2,3 5-3,-3 4 1,3 5-4,-4 6 1,-9 2 1,-2 13-2,-6 8 3,-3 10-1,-1 6 1,-1 4 1,2 1-2,1 2 3,3-2-1,6-4 1,5-6-2,6-11 0,4-8-1,4-10 1,1-5 1,-2 0-2,2 0 0,0 1 0,0 2-2,0-3 2,0 3-5,0-3-10,0 1-20,0-1-41,6-4-56,7-8-95</inkml:trace>
  <inkml:trace contextRef="#ctx0" brushRef="#br1">23349 7547 570,'0'0'7,"0"0"5,0 0 6,0 0 6,56-79 5,-39 60 0,1-1-1,0 1-5,0 1-4,-1 3-7,-5 3-2,1 3-4,-6 4-1,-3 2-5,5 2-2,1 1-1,0 7 0,4 9 1,-6 6 0,-4 6 1,-1 6-2,-3 2 0,-3 4-4,-9 0-2,-5-2-5,-3-1 4,-2-5 1,-1-7 8,2-7 4,7-6 4,5-8 0,6-1 1,3-3-1,-2 0 0,2 0 0,-1 0-4,-1 0-2,1 2-3,-1-2-2,2 2 1,0-1 0,9 1 3,11-2 1,11 0-1,6-2 0,6-6 0,2 1 0,0-2 0,-4 2 2,-5-2-1,-7 2 1,-11 3 1,-6 0-1,-7 4-1,-5 0 0,0 0 0,0 0 0,1 0-1,0 0-2,1 0-2,-1 0-2,1 0 1,0 0-4,0 0-2,-1 0-12,5 0-28,-1 0-70,-1 2-166</inkml:trace>
  <inkml:trace contextRef="#ctx0" brushRef="#br1">24032 7181 405,'0'0'62,"0"0"1,0 0-12,0 0-16,0 0-18,0 0-7,0 0-2,0 0-2,0 0 5,0 0-4,29 94-1,-26-61 0,-1 2-4,-2-1-1,0-4-1,0-2 0,0-10 0,0-1 3,0-6 1,-2-7 1,1 1 4,1-5 1,-2 0 3,2 0 2,0 0 1,-1 0-2,-3 0-4,1 0-5,0-12-1,1-5-2,2-3 0,0-8-2,10 0 1,3-3-1,6 0 1,2-3-2,3 3 2,4 4-1,-3 3-4,0 6 6,-9 6-7,1 6 4,-2 6-2,1 1-1,1 11 4,-1 10-4,-4 3 6,-3 6-2,-3 2-1,-3 0 1,0-3-1,-3 0 0,2-9 1,-1-5 0,1-5 0,-1-6 2,1-1 1,-2-4 0,4 0 1,7 0 0,4-4-1,6-9 0,1-2-1,-3-5 1,3-1 0,-4 0 0,-2-2 2,0-2-1,-4 0 0,0 0-1,0-1-4,-1 2 4,1-1-6,-4 8 3,1 5-1,-5 4-2,-1 4 1,0 1 1,-3 3-2,0-2 0,0 2 1,1 0-1,2 0 1,3 0 2,-1 0-1,1 0 1,0 0 0,-6 0-1,0 0 1,0 0 0,2 0 1,-1 0 0,1 0-2,0 0-3,0 0-16,-1 0-53,1-4-225,3-11-36</inkml:trace>
  <inkml:trace contextRef="#ctx0" brushRef="#br1">15783 7768 299,'0'0'47,"0"0"11,0 0-2,0 0-2,0 0-12,0 0-6,0 0-5,0 0-4,0 0-2,0 0-3,-17-7-4,15 4-6,1 3-6,-1 0-3,2 0-2,-1 0-2,1-5 1,9-1 0,9-2 0,7 0 0,4 0 1,0 2-1,1 2 0,0 0 0,-2 3 0,-9 1-1,1 0 2,-8 0-2,0 0 1,0 0-1,-7 0 1,1 0 0,-1 0 1,-1 1 0,1 1 0,-1 0-1,0-1 0,1 0 0,0 1 1,3 1-1,-4-2 0,0 1-1,1-1 1,-5-1-1,0 0 1,0 0-2,1 2 0,1-2 0,-1 0-1,1 2-3,0-2-15,0 0-26,2 0-50,0 0-80,1-2-102</inkml:trace>
  <inkml:trace contextRef="#ctx0" brushRef="#br1">15874 7883 424,'0'0'38,"0"0"-2,0 0-10,0 0-8,0 0-8,0 0-4,0 0-1,0 0 3,0 0 0,-16 0 3,15 0 1,-1 0 3,1 0 0,1 0 0,-2 0 1,2 0-2,-1 0-2,1 0 0,-2 0 0,2 0-2,-1 2-1,1-2-1,-1 0-2,1 0-1,-2 0-1,2 0-2,0 0 0,0 0-2,0 0-2,0 0 1,0 0 2,13 0 1,10 0-1,8-3 1,3-4 3,4-3-7,-2 1 4,-1-3-4,-2 1 2,-3 5 0,-2-1 1,-11 4-1,-4 1-1,-3 1 0,-4 1 1,1 0-1,-1 0 0,-6 0 1,0 0 0,0 0 0,1 0 1,1 0-1,-1 0-1,1 0 1,-1 0 0,1 0-1,-1 0-1,1 0 0,-1 1-5,5 1-7,1 0-23,0-2-35,1 0-58,-7-2-126</inkml:trace>
  <inkml:trace contextRef="#ctx0" brushRef="#br1">16046 7400 269,'0'0'44,"0"0"9,0 0 3,0 0-5,0 0-7,0 0-8,0 0-11,0 0-6,0 0-6,0 0-5,17-32-1,-15 32 1,-2-2 0,1 2 3,5 0 1,6 0 0,-1 5 1,6 1-2,-2 2 1,1 0-4,-3 2-1,1 0-2,-1 2 2,0 2-3,0 1 2,-1 1-2,1 0-3,-1 2 2,0 0 0,2 4-2,1-2 2,0-1-3,2 0 1,-2-3-1,2-1 0,-7-5 1,2 0 3,-4-3-4,-3-5 1,2 3-1,-4-2-1,0-2 2,1 2 0,-4-3 1,0 0 1,0 0 0,2 0 2,-2 3 0,1-3-1,-1 0 0,3 0 0,-3 0-1,1 0 1,-1 0-3,2 2 0,-2-2-2,0 0 0,1 0 0,-1 0 1,0 0-1,2 2 1,-2-2-1,0 0-1,0 0 2,0 0-1,1 1 0,-1 6 1,-1 6-1,-9 9 0,-3 12 0,-5 10-1,-2 12 3,-6 11-3,-2 14 3,-3 9 0,-3 4-4,3-1 4,-1-5 1,4-12-2,5-12 4,3-11-3,4-10 0,2-6 2,2-8-1,3-9 1,3-6-1,1-2-1,4-7-1,-1-2 1,2-3-1,-1 0 0,1 0 0,0 2 1,-2 0-1,2-1 2,0 1 0,0 0 0,0-2 2,-1 0-2,1 3 1,0-3-1,0 0 2,0 0-1,0 2-1,0-2 2,-2 2-2,2-2-1,0 1 1,0-1-2,0 2 0,0-2 0,0 1 0,0-1 0,0 0-1,0 2 0,0-2 0,0 0-2,0 0 0,0 0-1,0 0-1,0 0-4,0 0-20,0 0-88,2-18-191,4-8-22</inkml:trace>
  <inkml:trace contextRef="#ctx0" brushRef="#br1">25324 2205 537,'0'0'31,"0"0"1,0 0 1,0 0-9,0 0-4,0 0-8,0 0-3,0 0-5,0 0-3,-8-17-3,8 30 2,2 18 5,7 20 4,2 17 8,-1 16-5,-1 7-3,-1 3-3,-3 0-8,-2-4 4,-2-9-4,1-9 4,-1-13-6,0-12 5,1-18-2,1-8 2,-2-9 3,-1-7-4,2 1 0,-2-6 0,0 0-5,0-1 1,-3-15-1,-4-7-2,-4-16 0,0-5 1,2-6-2,0-6 0,0-5 3,0-3 1,1-2 5,1-4-2,-1-2-1,0 1 4,4-1-2,-2 1 7,3 5 1,2 8 0,1 10 1,0 15 0,0 9-1,0 12-3,0 8-1,3-4-3,5 4 1,6-1-1,7 2 1,2 3-2,5 6 0,1 9-1,-1 4 0,1 6 0,-2 4 0,-3 5 1,-4 0-2,-5 4-1,-4 1-1,-5 3 3,-4-3 0,-2 1 2,-5-2 8,-5-4-5,-4 0 6,-1-4-8,-1-4-3,6-9 1,4-6-2,2-8 1,4-3-2,-1 0-5,1 0-10,0 3-19,-2-2-30,2 5-28,0-1-59,5 7-106</inkml:trace>
  <inkml:trace contextRef="#ctx0" brushRef="#br1">25673 2699 466,'0'0'52,"0"0"0,0 0-19,61 94-9,-45-67-11,0 0-5,-2 1-7,1-3 0,-5 4-2,-1-6 0,-4-4 0,-2-3 0,-1-5 0,-2-5 2,1-1 3,-1-5 4,0 0 3,0 0 1,0 0 1,-6 0 2,-5-10-1,-1-5-1,5-5-3,1-2-2,5-3-2,1-2-4,0 0 0,8 1-3,4 2-1,3 1-4,5 2-8,0 0-22,-1-1-48,3 5-86,-4-3-126</inkml:trace>
  <inkml:trace contextRef="#ctx0" brushRef="#br1">26028 2773 567,'0'0'40,"0"0"-10,0 0-10,-9 86-7,9-70-10,7 4-1,5-6-1,-4-6 1,7-3-1,-1-3-1,3-2-3,4-2-2,-2-6-3,-8 3-4,-1-6 0,-2-3 0,-4-1 3,2 0 6,-5-4 4,-1 1 4,0 1 5,-3-1 2,-1 5 5,0 5-1,1 4-2,1 0-5,2 4-6,-8 0-4,-4 2-6,-4 9-10,-3 4-41,5 4-99,5-2-131</inkml:trace>
  <inkml:trace contextRef="#ctx0" brushRef="#br1">26297 2376 612,'0'0'23,"-19"91"-3,10-43 4,5 3-9,1 0-9,3 2-2,0 0-5,1 1 2,7-6-1,0-5 4,1-9-1,-5-11 3,1-6-2,-2-7 1,-2-5-1,0 1 2,-1-6 0,0 0 3,0 0 2,3 1 0,-3 1 1,1-2-2,2 0-4,2-4-3,4-9 0,1-5-2,3-1 0,0 0 0,1 4 0,-4 3-1,2 2 1,-4 6-2,1 1 1,0 0-1,-4 1-2,6 0 1,-5 2 0,1 0 0,3 2 0,-6 6 0,1 2-1,-5 1-1,0 9-1,-6-1 4,-7 6 1,-2-6 1,-3-3-1,-3-1-1,1-3 0,-2 1 0,1-4-3,3 1-3,4-3-9,7-2-16,-1 0-54,4-3-71,0-2-140</inkml:trace>
  <inkml:trace contextRef="#ctx0" brushRef="#br1">26584 2434 596,'0'0'22,"0"0"4,-17 79 8,17-41-10,3 1-2,7 2-11,0 1-10,0 1 1,3-1-4,-3-2 2,-1-3-2,1-1-3,-4-7-5,-2-7-9,-2-4-23,-2-7-42,0-6-85,0 1-118</inkml:trace>
  <inkml:trace contextRef="#ctx0" brushRef="#br1">26808 2999 524,'0'0'28,"0"0"-11,0 0-9,0 0-5,46-97-4,-35 66 1,-1-3-4,0 1 2,-3-2-2,-1 1 0,-2 4 2,-1 9 0,-3 7 0,2 9 4,-2 5-1,0-2 2,0 2 4,0 2 2,-6 13 6,-4 10 3,-3 10 2,4 5-3,2-1-2,2 1-7,4-2-3,1-4-6,0-5-5,4-5-8,5-2-5,-2-9-30,5-1-63,-6-5-157</inkml:trace>
  <inkml:trace contextRef="#ctx0" brushRef="#br1">27038 2964 653,'0'0'45,"0"0"-13,-1 88-14,5-64-12,0-9-4,1-2-1,-1-5 1,-2-4-2,1 1 0,-3-5 0,0 0-2,5 0 4,1-5-2,1-10 0,2-6 1,-3-4 0,-1-5-2,0-1 2,-1-3-1,1 3 1,0 2 0,0 9-1,-1 8 0,-3 7-2,-1 5 1,5 0-2,2 1 0,3 11 1,4 7 1,-3 3 0,-4 6 2,0-1-2,0 0 1,-2-7 0,-1-1 0,-1-9-2,-2-6-1,1 3 0,-2-7-3,3 0-1,4-14-2,3-10 2,3-6 2,0-7 5,0-3 0,0 1 1,-3 3-1,-2 5 3,-3 10-1,1 11 1,-5 5 2,-1 5-1,0-2-3,0 2 1,2 2 0,1 11 0,1 9 1,1 5-2,-1 1-2,0-2-5,0-7-7,-1-5-34,0-5-59,0-5-159,0 1-34</inkml:trace>
  <inkml:trace contextRef="#ctx0" brushRef="#br1">27491 2758 669,'0'0'8,"0"0"-3,0 0-8,0 0-19,0 0-46,0 0-105,0 0-114</inkml:trace>
  <inkml:trace contextRef="#ctx0" brushRef="#br1">27566 3142 536,'0'0'-5,"0"0"-22,0 0-72,0 0-150</inkml:trace>
  <inkml:trace contextRef="#ctx0" brushRef="#br1">28462 2300 543,'0'0'47,"0"0"-2,0 0-12,0 0-12,-85-56-8,68 62-5,-4 15-3,3 14 2,0 14 0,4 13 7,0 7 2,5 4-5,1 0 2,4-3-6,4-5-2,0-7 0,3-7-4,6-8-1,2-10-2,1-4 0,1-6-2,-2-6-7,2-7-12,3-3-30,-1-7-61,6 0-112,1-12-72</inkml:trace>
  <inkml:trace contextRef="#ctx0" brushRef="#br1">28631 2780 602,'0'0'47,"0"0"-10,-27 110-9,23-76-14,4-6-8,0-3-5,6-4 0,5-6-2,-1-7-1,2-3-2,2-5-4,-1-1-8,4-10-6,-2-5 0,-2-4 2,-4-4 8,-3-1 10,-2-4 2,-3 0 2,-1 0 5,0 10-2,0 1 4,0 8 4,-1 3-1,-1 3 0,2 4-4,0-2-6,-1 2-5,1 0-3,-1 0-7,1 0-10,0 0-37,2 8-53,7-2-81,5 0-79</inkml:trace>
  <inkml:trace contextRef="#ctx0" brushRef="#br1">28841 2869 481,'0'0'64,"0"0"-9,-20 108-7,19-76-17,-1-10-8,2-3-12,0-7-6,7-7-4,0 2 0,4-7-1,6-2 0,0-10 1,6-8-2,-3-4 3,-2-1 0,-1-3 2,-4-1-2,0 2 1,-3 1-1,-2 8 0,-4 2 3,2 8 0,-5 3 2,1 2-1,-2 3-3,0-1-3,0 1-1,2 0 1,4 7-1,0 8 2,4 4-1,0 0-2,2-2 2,-2-7-4,0 0 2,-1-7 0,-5-2-1,6-1 0,-1 0-1,1-9-1,1 0 1,-3-2 2,-4 2 1,-2 4 3,-1 1 0,-1 4 2,0-1 0,0 1-1,0-2-1,2 2-1,-2-1-1,0 1 0,0 0 0,1 3-1,4 6-1,6-1-2,2-3 0,7-5-7,2 0-20,0-8-24,1-8-33,-3-2-18,-3-3 9,-1 1 30,-4-2 37,-2 2 27,-5 4 20,-2 2 23,-1 4 24,-2 4 19,1 2 1,-1 4-19,0-2-17,0 4-17,-6 13-6,-3 10-5,-3 15-4,2 5-4,3 7 0,5 4-4,2 2 4,2 2 0,6 0-7,1-4 3,1-3-7,0-3-1,-3-5 1,-2-6-2,-2-3 1,-2-14 2,1-8 0,-2-5 1,0-4 3,0-2-4,-8 0 0,-2-3 0,-6-8-4,-1-6 4,0-8-2,3-7 1,3-7 0,5-6-1,5-8 0,1-8-4,7-5 3,7-4-2,2-2 0,3 5 3,0 10-1,-2 9 0,0 13 1,-6 14 1,-4 8-2,2 7 3,4 3-4,4 6 0,5 8 2,-2 1-2,-5 7 1,-1 0 1,-4 4-3,-1-1-4,-2-7-2,-3 4-14,-4-1-11,0-3-42,-7 6-82,-9-6-141</inkml:trace>
  <inkml:trace contextRef="#ctx0" brushRef="#br1">29795 2932 811,'0'0'16,"0"0"-2,0 0-5,0 0-6,0 0-6,0 0-9,0 0-25,0 0-71,0 0-206,0 0-22</inkml:trace>
  <inkml:trace contextRef="#ctx0" brushRef="#br1">30469 2689 466,'0'0'73,"0"0"-9,0 0-15,3-93-15,-3 73-15,0-1-8,0 5 4,0 3-9,0-3 10,-2 11 1,-1-6-3,0 8 1,0 0-5,-6 1-4,-5 4-2,-6 13 8,-7 12-4,0 6 6,-1 5-3,3 2-8,1-1 1,7-1-3,5-8 0,3-8-1,7-2 1,2-8-2,0-1 0,2 3-1,5-7-1,5-2-1,5-5-1,1 0-2,6-9-1,1-6-1,-2-4 0,-3-4 3,0 0 1,-1-2 3,-4 2 3,-5 6 1,-3 7 3,-4 7 2,-3 3-1,0-2 0,0 2-1,1 0-1,4 0 3,1 12-1,2 8 1,5 6-2,0 3-3,2-4-2,1-2-2,1-3-3,-2-6-5,2-4-16,-1-4-27,-3-2-69,3-4-112,-5-3-83</inkml:trace>
  <inkml:trace contextRef="#ctx0" brushRef="#br1">30538 2462 671,'0'0'37,"0"0"-5,0 0-7,0 0-7,0 0-5,0 0-8,0 0-3,0 0 0,0 0-1,0 0-2,74-56-2,-62 54-5,-1 0-10,6 2-9,-5 0-22,-2 0-39,3 0-62,-7 0-141</inkml:trace>
  <inkml:trace contextRef="#ctx0" brushRef="#br1">30827 2135 595,'0'0'41,"0"0"2,0 0-7,-43 83-10,39-48-11,2 2-6,2 2-5,2-3-3,5-4-4,3-3-3,0-5-8,-2-7-20,-3-8-43,0 1-101,-3-5-122</inkml:trace>
  <inkml:trace contextRef="#ctx0" brushRef="#br1">31537 2265 437,'0'0'50,"0"0"3,0 0-12,0 0-10,0 0-14,0 0-3,0 0-3,0 0 1,0 0 0,0 0 0,5-23 0,-5 22 3,0 1-1,0-2 2,0 1-2,0-1-3,0 1-1,0-1-2,0 2-3,0-1 1,0 1-3,0-2-1,0 0 0,0 1-2,0 0 1,0 0 0,0-1 0,0 0 0,0 1 0,1-1-1,-1 1 1,0-1-1,0 0 1,0 2-1,2-3 0,-2 2 1,0 0-2,0-1 0,1 1 1,-1-1-2,0 0 1,2 2 2,-2-3 0,0 1 0,0 2 0,0-2-1,0 2 1,0 0 1,-2 19 0,-7 10 3,-6 17-2,-1 12 2,-7 3 7,-3 8-6,-3-1 5,-3-1-6,0-3-6,-1-4-1,1-5-3,4-8 2,4-9 1,9-13 2,5-8 1,3-7-1,4-7 0,2 1 0,1-4-2,-2 0 0,2 0-4,0 0-8,0 0-7,-1-2-9,1-11-12,0-6-21,0-13-36,0-1-58,0-3-104</inkml:trace>
  <inkml:trace contextRef="#ctx0" brushRef="#br1">31245 2046 421,'0'0'45,"0"0"5,0 0-2,0 0-3,0 0-7,0 0-7,0 0-13,-7 81-5,7-53-9,0-2 0,3 1-3,4-3 4,5-1-2,-1-2 1,4-5-3,-1-1-1,-3-5 0,-5-6-1,3-1 1,-3-1-1,5-2 2,3-2-2,-3-8 3,4-7 0,-5-6 1,-1-1 0,-2-5 2,-2 1-1,0-1 1,-4 7 1,1 3 0,-2 6 1,0 7-1,0 2-2,0-1-1,0 2-3,-8 2-2,-4 1-2,-3 5-2,-5 14 0,2 9-4,1 8-5,4 3-19,5 3-47,3-2-75,5-2-148</inkml:trace>
  <inkml:trace contextRef="#ctx0" brushRef="#br1">31796 2723 538,'0'0'40,"0"0"3,0 0-4,0 0-9,0 0-6,0 0-8,-51 82-1,37-52-5,3 3 1,0-1-3,0-2-3,4-1-2,1-10-1,3-1-1,1-5-2,2-8 1,0 2 0,0-5-1,0 3 0,0 0-2,0 0-2,6-5 3,5-5-2,4-7 2,3-8 2,-3-1-2,-1-5 1,-2-1 1,-3 0-1,-1-2 2,-3 9 1,-2 0 0,-3 6-1,0 4-3,-5-4 0,-3 8-2,-7-1-2,-5 7 1,-1 1-5,-7 8-13,8 8-36,4-2-82,6-2-161</inkml:trace>
  <inkml:trace contextRef="#ctx0" brushRef="#br1">32079 2469 643,'0'0'25,"0"0"3,0 0 4,0 0-16,0 0 2,12 82-12,-7-60-6,-1 1 2,1-2-3,1 0 1,0-1-1,-1-6 2,-1 1-2,-1-6 1,-2-4 0,2-1 1,-3-4 2,0 0 0,0 0 4,0 1 1,1 2 3,-1-3 2,0 0-1,2 0-2,1 0-3,4-12-4,5-5-3,6-10-1,2 0-1,3-1-2,2-3-4,1 3 3,-1 2-4,-5 9 8,-5 5 0,-8 5-1,3 7 1,-1 0-2,2 7 1,4 5 1,-5 9 8,-4 1-4,-3 5 4,-2-2-4,1-2-3,0-6-1,1-2 1,0-6 1,-2-4 0,2-2 1,2-3-3,-1 2 1,7-2-2,4-2 1,1-10 1,3-5-2,0-3 1,-5-1-2,3-3-6,-1-1 12,0 1-10,-3 0 10,2 2 2,-7 9-5,-2 4 3,-3 6-3,-3 3-1,0 0-1,0 0-1,2 0 0,-1 0-3,2 0-9,0 4-16,-2 9-47,-1 5-113,-3 1-127</inkml:trace>
  <inkml:trace contextRef="#ctx0" brushRef="#br1">30784 3406 547,'0'0'53,"0"0"7,0 0-6,0 0-18,0 0-15,0 0-10,0 0-6,0 0 0,0 0-3,-48-10 1,66 8 0,15-1-1,16 0-2,10-4-1,11 3 1,11-2-2,8-1 3,8 2 0,8-2-2,4 3 2,1 0-4,-3 1 1,-5 1 4,-6 1 0,-6 0 0,-9-3 0,-6 3-5,-10-2 2,-7-1-1,-9 2 1,-4-1 0,-9 0 1,-4-1 1,-11 3 0,-3-2-1,-5 3 3,-9-2 1,8 1 2,-5 1 2,6 0-2,-1-1-1,2 1-3,-2 0-1,2 0 0,4 0 3,-6 0-4,6-2 3,-7 2-2,-1-3-9,8-2-9,-8 2-36,5-3-94,-6 0-169</inkml:trace>
  <inkml:trace contextRef="#ctx0" brushRef="#br1">33184 3197 809,'0'0'10,"0"0"3,0 0-5,0 0-3,0 0-4,0 0-9,0 0-12,0 0-35,0 0-133,0 0-138</inkml:trace>
  <inkml:trace contextRef="#ctx0" brushRef="#br1">27651 4196 129,'0'0'28,"0"0"1,0 0-4,0 0-2,0 0 0,0 0 0,0 0 0,0 0 2,0 0 0,15 8 3,-14-8 4,2 2 1,-2-2 1,1 0-1,4 0-5,-2 0-2,3-2-6,1-2-3,-3-4-2,1 1-3,-3-4 1,3-5-4,-3-1-2,0-2-2,-3 2-3,0-5-2,0-1 1,-3-6-1,-2 4 0,-2 0-1,-3 3 0,1 1 0,-1 1 1,0 4 0,-3 1 0,6 5 0,-6 0 0,6 6 0,-4-1 1,2 2-1,3 2 0,-5-1-1,1 2 1,-1 0-2,-2 8 0,0 4 1,4 3 1,-3 10 0,2 1 0,5 3 0,0 0 0,4 0 0,1 2 0,0-4 0,0-3 0,0-6 0,3-1 0,0-6 1,0-1-1,1 0 2,1-3-2,0 1 0,-2-5 1,4-1 0,-3 0 0,6-2 1,2 0 0,1-2-1,3-6 1,-1-3 0,-1-1 0,-2-1-1,0-2 1,-3-2-2,0 3 2,-2-5-1,-3 6 1,-1-2 1,0 2 2,-3 1-2,1 0 2,-1 6 0,2 2 0,-2 4-1,0-2-2,0 2-2,0-1-1,1 1 0,-1 0 0,3 10 1,2 15 1,-1 9 1,3 11-2,-3 3 3,1 5-3,-2 0 2,0 1-3,-2-5 2,1 0 0,-2-4-3,0-2 4,0-4-4,-5-4 2,-2-3 2,-3-5-2,0-3 3,-5-2-3,-2-4 0,-3-3 2,-1-4 1,-3-5 1,-1-4 1,-2-2 0,0-4 1,-1-6 2,2-5-3,0-3 4,3-2-1,3-1 3,2 1-2,4 1-1,4 5 0,4 6-3,1 1-1,4 3-1,-2 0-3,2 0 0,1 4-2,-2-1 0,2 1-1,0-5-2,6-2 0,1 1-1,5-3-4,2 2-5,-4 3-3,6 0-7,-6 1-5,-1 1-10,1-1-10,-4 1-11,3 2-15,-5-3-17,3-1-31,3-1-78</inkml:trace>
  <inkml:trace contextRef="#ctx0" brushRef="#br1">857 7860 551,'0'0'29,"0"0"5,0 0-6,0 0-6,0 0-10,0 0-7,0 0-4,0 0 1,0 0 1,-7 4-3,7 14 4,0 5-4,0-6 2,0-1 2,0-5 3,0-7 2,0 3 0,0-7-2,0 0-3,0 4-2,1-1-1,5 4-1,1 1 1,5 0-3,2 0 1,6 0 0,5 1 1,4-1 3,4 4-2,2 0 0,-3 1-2,-3 1 2,-4 1-1,-3 0 0,-4 0 2,-3 2-4,0 0 1,-5-2 1,-6 3 0,-4 3 8,-14 1-2,-9 7-1,-2-1-2,-2-4-5,2-5-7,1-1-6,1-9-21,-2-4-44,6-5-61,2-12-126</inkml:trace>
  <inkml:trace contextRef="#ctx0" brushRef="#br1">828 7896 592,'0'0'40,"0"0"-1,0 0-7,0 0-7,0 0-12,0 0-8,0 0-5,0 0-1,0 0-3,0 0 2,11-65-1,4 45 1,4-1-3,0 1-2,1 0-10,-2 3-18,-6 5-35,-4 6-43,0 0-83,-4 3-61</inkml:trace>
  <inkml:trace contextRef="#ctx0" brushRef="#br1">932 7417 556,'0'0'31,"0"0"-1,0 0-7,0 0-12,0 0-8,0 0-3,0 0 1,0 0-2,0 0 1,9 22 0,2-3-1,1 1-1,-1-3-1,0 0-7,-1 3-19,-2 0-65,3-1-160,3-1-7</inkml:trace>
  <inkml:trace contextRef="#ctx0" brushRef="#br1">1337 7081 327,'0'0'93,"0"0"-11,0 0-12,0 0-15,0 0-13,0 0-12,0 0-6,0 0-8,0 0-4,0 0-4,-31 0-1,27 0-3,4 0-1,-1 0-2,1 0-1,-2 0 0,1 0 0,-1 0 2,2 0 0,-1 0 0,1 0 1,-2 0-3,2 0 0,-1 0 0,1 0 0,0 0 1,-3 0-2,3 0 0,0 0-2,-1 0-1,1 0-3,-2 0-2,2 0-4,0 0-3,0 0-4,0 0-4,0 1-2,0 1 0,2 2 1,2 1 5,-1-2 7,0 1 9,-3-4 6,0 0 3,0 0 4,1 3 2,-1-3 3,2 0-2,-1 0 4,-1 0-3,2 0-1,-2 3-2,1-3-3,-1 0-3,6 1-1,7 4-2,6 5-1,10 9 2,2 8-1,4 9 1,2 10-1,0 8 0,-1 8 0,-3 0-1,-4 0 0,-4-8 1,-8-13 0,-6-15-1,-3-6 3,-4-11 4,-2-4 2,1-1 4,-3-4 2,0 0 1,-5-11-2,-4-7 0,-6-10-7,-1-3-3,-2-5-3,-1 1 2,1-3-4,3-1 2,1 3-2,4 2 0,5 6 0,4 7-2,1 4 1,3 5-2,8 5-2,9 5 0,6 2 2,5 14-1,4 8 4,-2 7-3,0 4 1,-4 2-1,-4-4 1,-6-5 0,-7-7 3,-6-10 5,-3-5 2,-3-4 4,0 0 2,0 0 0,2 0 1,-2 0-3,0 0-3,0-14-4,-6-8-4,-3-8 0,-1-4-2,3-1 2,1-1-3,3 1 1,3 1 0,0 6-5,4 4 3,2 9-4,5 5 2,3 6-1,2 4 0,5 0 3,1 2-5,0 7 2,-2 0-3,-4-2 2,-3-2 2,-3-1 5,-4-2 2,-2-1 2,-1-1 3,1-9-2,1-6 1,1-8-4,-2 1 3,-4 3-1,0 1 1,0 6 0,0 5-2,0 2 1,0 5-3,0-2-4,0 2 0,0 2-1,4 13 1,2 10 6,6 5-5,2 0 6,2-3-5,4-6 2,2-4 1,-6-8-2,4-6 1,-2-3-1,-1-9 1,4-9 1,-5-8 1,-3-5-4,-3-4 5,-5-3-3,-5-1 4,0 3-1,-8 2-1,-4 2 3,-1 6-2,-1 4 1,3 9-1,5 4 0,-4 7-3,-1 2-1,-3 6-3,-3 10-1,5 10-1,7 6-2,0 5-7,5 0-42,0-3-121,2-11-123</inkml:trace>
  <inkml:trace contextRef="#ctx0" brushRef="#br1">2357 6688 526,'0'0'31,"0"0"-2,0 0-12,0 0-8,0 0-8,0 0-1,-52 86 0,47-46 1,0 4-1,4 1 0,1 0-2,0-9 0,9-7-2,4-10-2,7-6 0,3-9 0,3-4-3,0-6 1,-1-10 0,-4-6 2,-6-4 5,-2-3 4,-7-1 7,-3-3 2,-3 1 5,0-1 2,-8 1 4,-5-1 1,0 0 2,-1-2-1,-4-4-9,1-4-6,1-6-9,0-3 1,6 3 0,1 3 5,5 17 2,0 10-1,4 13-1,0 6-3,-1-2-4,1 2-1,0 0-4,0 2 0,1 16 2,7 13-2,4 10 3,2 6-11,-1 1-20,3 0-36,-3-9-53,5-7-61,-7-14-66</inkml:trace>
  <inkml:trace contextRef="#ctx0" brushRef="#br1">2647 6026 463,'0'0'70,"0"0"-13,0 0-12,0 0-13,0 0-14,0 0-9,0 0-7,0 0 0,0 0-2,0 0 3,4 73-1,-4-18-1,0 1-2,0 0 2,2-6-1,9-3 4,5-6-3,6-4 1,4-7 2,4-4-5,2-5 4,3-7-1,-1-9-2,4-3 1,-1-2 0,-3-10-3,-6-2-2,-3-5 4,-6 2-3,-5 2 4,-6 6 3,-5 4 1,-3 3 1,0-5 0,0 1 0,-6-2-3,-10 1-2,-5 5-1,-7 5-2,-4 8 1,1 7 2,-2 3-4,7 3-1,0 4-13,2-2-34,6-1-63,2-6-172</inkml:trace>
  <inkml:trace contextRef="#ctx0" brushRef="#br1">2164 7943 571,'0'0'40,"0"0"0,0 0-4,0 0-8,90-90-3,-30 23-9,17-15-3,15-15-5,11-8-7,13-9-3,7-2-2,2 3-1,-2 5-2,-4 6-6,-7 11-19,-10 10-48,-8 10-84,-13 12-132</inkml:trace>
  <inkml:trace contextRef="#ctx0" brushRef="#br1">27692 4059 50,'0'0'20,"0"0"-3,0 0-3,0 0-1,0 0-1,0 0 4,0 0 2,0 0 5,0 0 2,0 0 6,-6-14 1,6 12 3,0 1-1,-2 0-4,2-1-2,0 0-4,-1 1-5,1-1-2,0 1-5,-2-1-4,2 1-6,-1-1-7,0 2-5,-5 0-2,-6 8 2,-2 12 4,-8 9 3,-1 10 2,0 3 4,-2-2-1,4-3 2,3-8 0,7-9 0,5-9 1,4-6-2,2-5-2,0 0-3,0 0-3,0 0 2,0 0 3,6-5 0,5-9 1,4-8 1,0 0-1,2-2 3,-4 1 1,1 0 0,-5 8 4,-1 1 1,-2 7-3,-4 5-2,1-1-6,-3 3-8,0 0 2,0 12 1,0 11 3,0 12 6,0 9-2,-5 4 1,-3 1 1,1-5-1,-1-4 4,3-16-2,2-9 3,0-8-3,3-7-2,0 0-3,0 0 0,0 0 2,0 0-2,10-8 2,2-10-3,5-9 1,-1-1 0,-2 1 2,-2 1 4,-5 8 1,-1 8-1,-3 5 1,-3 5-10,0-2-2,0 2-1,0 12 3,-3 11 5,-7 9 2,0 5 2,1 2-4,-2-3 1,3-4-2,4-10-1,1-9-1,3-7-3,0-6-1,0 1-3,0 2 3,7-1 1,5-2 2,1-8 3,3-9 1,-2-1 2,-5 4 8,-3 2 2,-2 2 3,-2 5-6,-1 3-4,-1 2-5,0 0-2,0 0 1,-3 5 0,-7 11 5,-3 2-4,-2 3 0,7-4-2,0-4 1,3-4 2,2-5 0,2 0 1,1-4-3,-2 0-1,2 0 2,0 0-2,0-8 3,3-8 2,4-10 1,-3-2 3,-1 1-2,-1 5 4,-2 1 2,0 10 2,0 5-3,0 0-1,0 6-7,-6 0-4,-5 3-1,-1 12-2,-4 6 3,6 8-4,5 1 0,5 4-17,3-3-51,16-4-99,6-8-102</inkml:trace>
  <inkml:trace contextRef="#ctx0" brushRef="#br1">16777 7507 89,'0'0'29,"0"0"-4,0 0-1,0 0-1,0 0-4,0 0 1,0 0-3,0 0-5,0 0-4,-20 28-2,19-22-1,-2 5 0,0-1 1,2 2 3,-1-1 1,2 0 3,-1 0 2,1-4 2,0-1 5,0-6 6,-2 0 1,2 0 2,0 1 0,0 1-1,0-1-2,0 0 0,0 2 4,0-3-1,0 3-4,0-3-7,0 0-9,0 0-6,0-11 0,0-1-3,3-5 1,0 5 0,0 0 1,0-6 1,0 5 1,1-3 0,-2 6-1,1 0 0,0 0-1,1-2-1,0-1 1,-1-3-1,1 3 0,1-3-1,-2 0 0,-2 5 1,2-4 2,-2 5-1,1 5 3,0 0-4,-2 5 1,0-1-2,0 1-1,0-1 0,2-1-1,-2 1-2,0 1 1,0-2-1,0 2 1,1 0 0,1 0 1,1 12 0,1 3 0,1 7 0,-1-2 0,2 4 0,1-2-1,-1 7 2,-1-3-2,1 5 1,0-1 0,1 2 1,-1-1-2,-3 1 1,1 2 0,-1-1 0,2 1 2,1 0-3,0 0 3,0-1-4,3-1 1,1-3 2,-1-2-1,-2-1 0,2-4 1,-2-5-1,-1-4 1,-4-4-1,0-5 0,1 1 0,-3-5 0,0 0 1,0 0 1,1 1 0,-1 1 0,2-1-1,-2 1 1,1-1 0,-1 1-2,0-2 1,2 2 1,-2-2-1,0 1-1,1-1 0,-1 0 0,0 1 1,2-1 0,-2 0 0,0 2 0,0-2-1,0 0 0,0 0-1,-2 0 0,-4 0 1,-4-2-1,-6-4 1,6 3 0,-7 0 1,8 2-1,5-1-1,-7 2 0,5 0 0,-6 0 0,0 0 1,1 0-1,1 0 2,-3 0-3,-2 3 2,5 0 0,-7 2 0,8-2 1,-2-2-1,0 2 0,5-1 1,-5-1 0,7 1 1,-2 0 1,2-1 0,4-1 0,-5 0-1,1 2 0,-1-1-1,0 1 1,5-2 0,-2 0 0,2 0-2,-1 0 1,0 1 0,-1-1 0,2 0 1,-1 2-2,1-2 0,0 0 1,0 0 0,0 1 2,0-1 0,12 0-1,6 0 0,6 0-1,2 0 0,2-1 1,2-2-2,3 1 0,1-1-1,1 2 1,-2-1 0,-1 0 0,-5 1 0,-5-1 0,-5 2 0,-4 0 0,-7 0 0,0 0 1,-6 0 0,0 0 0,0 0-1,1 0 1,1 0-2,-1 0 2,1 0-1,-1 0 2,1 0-2,0 0 0,-1 0 0,1 0 0,-1 0 0,1 0 0,-1 0-3,1 0 1,-1 0-1,1 0-2,-1 0-4,1 0-11,-1 0-18,1 0-40,-1 0-80,6 0-151</inkml:trace>
  <inkml:trace contextRef="#ctx0" brushRef="#br1">17899 7510 411,'0'0'59,"0"0"3,0 0-13,0 0-12,0 0-15,0 0-13,0 0-2,0 0-2,0 0-1,0 0 1,-18-3 0,18 3 1,0 0 2,0 0 2,9 0 1,8 8-2,7 1 1,1-1-2,3-1 0,2-1 0,4 1-2,1-5 1,3 0-4,-1-1 1,1-1-2,-1 0-2,-3 0 1,-4-1 0,-9-1 1,-3 2-1,-8 0-1,-3 0 2,-1 0-2,-6 0 1,0 0 0,0 0 0,6 0-1,0 0 0,0 0 1,1 0-2,-7 0 1,0 0-1,0 0 0,1 0 0,5 0-1,-2 0 0,2 0-3,-1 2-6,-5-2-11,0 0-21,0 0-37,1 1-49,-1-1-95</inkml:trace>
  <inkml:trace contextRef="#ctx0" brushRef="#br1">17989 7856 360,'0'0'40,"0"0"-3,0 0-4,0 0 0,0 0 1,0 0 3,0 0-1,0 0-4,0 0-7,0 0-7,-10 0-4,10 0-3,0 0-2,0 0-1,0 0 0,11 0-2,7 0-1,5 0-1,3 0 0,1 0-2,2 0-1,0 0 1,2 0-2,-4 0 0,-8 0 1,0 0-1,-6 0 1,-7 0 0,7 0 1,-8 0 1,1 0-1,0 0 2,-6 0 1,0 0-1,0 0 0,3 0 2,-2 0-6,1 0 1,-1 0-5,1 0 0,-1 0-2,5 0-6,-2-3-19,8 0-42,5-1-77,2-2-151</inkml:trace>
  <inkml:trace contextRef="#ctx0" brushRef="#br1">18994 8268 415,'0'0'26,"0"0"0,0 0-4,0 0-8,0 0-8,0 0-3,0 0 2,0 0 4,0 0 6,-9-2 5,9-1 0,6 1 2,6 1-3,5-1-1,2 1-2,7-2-1,1 2-3,4-3-2,0 1-1,3 0 0,3 2-1,4-2 1,1 2-2,1 1 0,3-2-1,2 2-1,0 0-1,4 0-1,1 0 1,1 0-1,1-2 0,0 2 0,-1-1 1,3-3-1,1 1-1,1 3 1,2-5 1,1 2-1,3-1 1,1-3-1,1 1 0,3 2 2,-1-3-2,-1 2 0,0-1-1,0 4 0,-1-2-1,-1 1 0,-3 1 0,1-1-1,0 3 1,-4 0-1,1 0 1,0-4-2,-2 3-1,2-2 4,1-1-2,0 2 4,3-1-2,4-2 0,-1 1 1,0-2-3,2 2 1,-1-1 1,-4 3-3,0 1 2,-3-1-1,1 2-1,-4 0 2,-1 0-1,-2 0 0,-2 0 1,1 0 0,-3 3 0,1-1 1,-2 2-2,2-4 1,-1 0-1,2 0-1,-1 0 1,2-2 2,2 0-2,0-1 0,0-2 1,-1 0-2,-2 2 0,-1-1 2,-2 4-1,-3-2 1,-1 1-1,-3 1 0,-1 0 0,-4 0 1,3 0 1,-3 0-2,0 0 1,2 0-1,2 0-1,-1 0 2,1-4 0,-1 2-1,-1-1 1,0 0-1,-1 0 0,-3-1 1,2 3-1,0-4 2,0 3-1,3-2 0,1 0-1,2 2 0,4 1 0,2-1 0,0 1 0,-1-1-1,1 2 1,-3 0 0,-1 0 2,-2 0-2,-2 0 1,-1 0-2,2 0 0,-5 0 1,0 0 0,-1 0 0,0 2 0,1-2 0,-1 0 0,-2 0 0,2 0 0,-4 0 0,1-3 0,-3 0 0,1 1 0,-1 1 0,0-1 1,0 0-1,0-2 1,1 1-1,-1 0 0,2 1 0,-4-1 2,1 0-2,-3 1 0,-1 0 0,2-1 0,-2 1 0,1-3 0,-1 5 0,1-2 0,1-1 0,-3 1 1,1 2-1,-2 0 0,-6 0-1,1 0 1,-3 0 0,-3 0 0,6 0 0,-6 0 0,-3 0 0,4 0 1,-9 0 0,-1 0 1,0 0 1,1 0 0,1 0 2,-2 0-1,-5 0 2,0 0 2,0 0-2,2 0 0,-1 0-2,1 0-1,-1 0-2,1 0-1,-1 0 0,1 0 0,-2 0-2,1 0-1,-1 0 0,2 0-2,-2 0-2,1 0-5,-1 0-8,2 0-12,4 0-26,3-1-89,6-7-168</inkml:trace>
  <inkml:trace contextRef="#ctx0" brushRef="#br1">30124 3489 209,'0'0'52,"0"0"-4,0 0-5,0 0-7,0 0-7,0 0-4,0 0-2,0 0 0,0 0 0,-53-25-3,53 25-1,-1-2-4,1 2-2,-2 0-1,0 0-1,0 0 0,1 0-1,-1 0-1,2 0-3,-1 0-1,1 0-1,0 0 1,0 0 1,11 0 4,8 2 0,9 1 0,5-2 0,7 1-1,4-2 0,8 0-3,4 0-1,6 0-3,6-3 3,8 0-2,6-2 0,6 1 1,8 1-4,5 1 0,6 1 2,1 1 0,2 0 0,-2 0-1,-5 0-2,-3 3-1,-5 0 0,-8-2 1,-3 2 4,-3 0 0,-4-3 0,-4 0-1,-2 2-3,-4-2-1,-5 1 1,-3-1 0,-5 0 0,-8 2 0,-6-1 0,-5 1 0,-11-2 1,-3 1-2,-10 1 2,-6-2 0,1 1 0,-6-1 0,0 0 0,0 0 0,1 0 2,0 2-1,1-2 1,-1 0-1,2 0-1,-2 0 0,1 1-2,-1-1-5,1 0-10,-2 0-17,0 0-29,0 0-40,-17-4-56,-17-1-111</inkml:trace>
  <inkml:trace contextRef="#ctx0" brushRef="#br1">29904 3685 324,'0'0'33,"0"0"15,0 0 9,0 0-6,0 0-9,0 0-12,0 0-7,0 0-6,0 0-1,0 0-3,-15-6-1,17 5 0,12-2-2,14-2-2,11-1-1,10 0 0,11-3-1,14 1 0,13-4-1,13 0-1,8 0-1,11-1-1,5 1-1,6 0 0,5 2-3,-1 0 3,0 3 0,-5 1-1,-6 2 1,-10 0-4,-13 3 1,-14-1 4,-12 2-4,-13 0 5,-12 0 1,-8 0-4,-11 0 6,-9-1-5,-9 1 1,-5 0-1,-7 0 1,0 0 0,0 0 2,2 0-3,-1-2-1,1 2-1,-1 0-4,0 0-4,1 0-14,-2 0-36,0 0-49,-19 0-68,-13 6-108</inkml:trace>
  <inkml:trace contextRef="#ctx0" brushRef="#br1">29431 4328 220,'0'0'21,"0"0"11,0 0 8,0 0 4,0 0 5,0 0 3,0 0 2,0 0-5,0 0-9,-10 0-7,7-7-7,1 2-8,1-7-3,-2-3-4,0 5-1,0-9-3,0 2-1,-2 1 0,0-2-2,0 2 1,2 8-2,-3-2 0,1 1-2,2 5 0,-6 0-1,-2 4-1,-6 0-1,-3 5-1,-3 13 1,-2 7 0,-1 7 1,-1 1 0,-1 4 1,3-3 0,2-3 0,6-5-1,5-11 1,5 0-2,4-7 2,2-3-1,-2 6 2,3-5 3,0 5-3,0 6 3,6-8-3,1 2-1,3 0-1,-2-5 1,6 1-1,-4-4 1,4-3 0,5 0 2,3-3 1,5-8-4,1-5 6,-2-6-7,-3-1 5,0-2 0,-3-3 0,-1 1-2,-4 0 2,-5 8 0,-2 3 1,-3 7 1,-4 4-1,1 2 0,-2 3-2,0-1-2,0 1-1,0 0-2,0 0 2,-3 9-1,-7 8 1,0 3 0,4-6 1,1 2-1,4-5 2,1 3-1,0 3 0,0 0 0,1-1 0,5-3 0,2-1 0,3 0 0,3 0 0,2-2 4,0-1-6,3-3 0,-7-1-10,5-2-16,-5-3-32,-2 0-55,7-3-101,-8-2-72</inkml:trace>
  <inkml:trace contextRef="#ctx0" brushRef="#br1">29506 4160 565,'0'0'51,"0"0"-10,0 0-11,0 0-13,0 0-6,0 0-8,0 0-1,0 0 0,91-43-2,-59 38 1,0 2-2,0-1 0,-3 4-1,-8-2-2,-2 2-3,-6 0-3,-7 0-8,0 0-22,-2 0-35,3 0-63,-3 2-138</inkml:trace>
  <inkml:trace contextRef="#ctx0" brushRef="#br1">29866 3942 406,'0'0'30,"0"0"4,0 0 3,0 0-5,0 0-6,0 0-5,0 0-9,0 0-1,10 85-6,-5-66 0,-2-3-3,2 0-1,-3 1 0,-1-7-2,0 9 2,1-9-1,-2 2 0,0 0 0,0-2-5,0 2-4,0-7-24,0 5-48,0-4-101,3 3-86</inkml:trace>
  <inkml:trace contextRef="#ctx0" brushRef="#br1">30148 4335 368,'0'0'51,"0"0"-7,0 0-4,0 0-13,2 86-5,-2-75-5,0 6 0,1-7-4,-1-6 1,1 1-2,-1-5 0,0 0-1,0 0 1,0 2-1,2-1 2,-2 1 0,0 0 2,0-2-1,1 3-2,-1-3 0,0 0-1,0 2-3,0-2-1,0 0-3,2 0-3,-1-5 2,5-4-3,1-8 1,2-3-1,1 1 0,1 3 0,1-1 0,2 0-1,0 2 1,0-2 0,-1 2 0,0 2-1,0 1 0,-3 6-1,5-1 0,-7 3 1,3 3-1,1-2-1,0 3 0,5 0-1,-2 7 1,2 7 1,-4 2-1,-3 5 2,-4 1-1,-3 2 0,-3 2 0,0-1 2,0-5-1,0 1 2,0-9 5,0 1-6,0 1 6,0-9-4,0 2-1,0-7 0,0 0 0,0 0-1,0 1 4,1 1 1,-1-1 1,0-1 2,2 0-9,2-7 6,2-9-7,2-9 3,3-3 1,-1 0-4,3-1 3,-2 0-2,4 1 1,-4 4-1,-2 9 1,1 1-3,-4 9 0,-3 2-1,3 0 0,0 3 1,2 11 3,5 7 1,-1 6 0,-2 1 1,-3 4-3,-1-3 1,-3-6-1,0-3 1,0-5 0,-3-5-1,1 3 0,1-5 0,-2 0 0,2 2-1,-2-7-3,0 0-6,0 0-10,0 0-16,2 2-29,-2-1-49,1-1-56,1 0-88</inkml:trace>
  <inkml:trace contextRef="#ctx0" brushRef="#br1">30742 4377 371,'0'0'29,"0"0"4,0 0 2,0 0-2,0 0-3,0 0-9,0 0-10,0 0-3,0 0-4,-11 82-2,11-71 3,0 4 0,3-5 3,8 0-3,2-6-3,4-2-2,5-2-6,0 0 4,1-7-3,-1-2 5,-5-4 0,0 1 1,-3 0 0,-2-4 2,-3 0 0,0-1-1,-5 3 2,2 5 3,-5 5 0,-1-3-1,0 2-1,0-5-1,-3 3-4,-7 4-1,-4 1-3,-3 2-1,-4 8-3,1 4-10,1 3-40,8 2-73,2-5-132</inkml:trace>
  <inkml:trace contextRef="#ctx0" brushRef="#br1">31316 4289 488,'0'0'50,"0"0"-9,0 0-9,0 0-19,-84-10-4,58 19-9,2 4 3,-2 7-2,1 4 2,0-1-2,2 3 0,5-3-2,5 2 0,2-1 4,6-10-5,3 3 4,2-5-3,0-1-2,0 0-1,9-6-2,-3 3 2,4-5 1,6-1 3,-2-2 1,8-5 1,-5-5-5,1-3 5,-1-1-5,-4-4 5,-1-1 0,0-2 0,0-6 0,-1-1 0,1-4 5,0-5-4,1-2 6,-2 0-4,-2 1 3,1 3 4,-3 7-1,-1 7 4,-3 9 1,-1 8-5,-2 4-2,0-2-4,0 2-7,0-2-1,0 2-2,0 0-1,-5 16 6,-5 9-4,-3 9 0,3 4 5,3 2-6,4 2 4,3-4 2,7-2 1,10-3-4,1-3-11,0-4-23,2-2-50,-5-9-76,0-2-120</inkml:trace>
  <inkml:trace contextRef="#ctx0" brushRef="#br1">31621 4195 540,'0'0'23,"0"0"0,0 0-5,0 0 2,0 0-1,22 89-2,-22-52-5,0 1 1,0 2-4,0-3-1,0 0 3,0-6-8,0-9 3,0-9-2,2-6-4,-2-3 1,2 1 1,-2-1 0,2 3 5,-2-7 5,0 0 7,0 0-1,1 0-1,2-2-5,1-12-10,5-9 5,5-7-6,1 0 2,4-5 0,1-2-2,5-2-2,1-1 0,0 1 1,1 4-2,0 6 1,-2 7-1,-7 8-1,-1 6 3,-3 8 2,-1 0-8,0 12 6,-4 7-3,-1 5-1,-5 7 8,-3 0-7,0 3 2,-1-4 0,-6-1-6,1-11 5,3-6-4,2-7 6,1-5 0,0 0-1,0 0 1,0 6-2,0-4 4,7 2-7,6-4 1,2 0-5,5-9-1,-4-2-1,-1-1 1,-3 0-4,1 0-4,-4 1-6,0 0-5,-5 4-5,0 3-17,-1 0-52,-3 4-97,0-1-61</inkml:trace>
  <inkml:trace contextRef="#ctx0" brushRef="#br1">29214 4988 407,'0'0'27,"0"0"-1,0 0 0,0 0-2,0 0 3,0 0 5,0 0 2,0 0-2,0 0-7,0 0-3,80 22-4,-34-20 1,7-2-4,13 0-4,9 0-1,10 0-3,9-5-2,6 1 1,8-1-4,2 2-1,4-1-1,0 1-1,-1 3-1,-4-2 2,-1-1 0,-7 1 0,-4-1 0,-4 0-1,-8-1-1,-3 2 1,-5-1-1,1-1 4,-1 1 2,2 1 0,3-1 0,0 1-3,-2 1-2,0 1 0,-3 0 0,-5 0 5,-6 0-1,-4 0 3,-4 0-4,-5 0-3,-4 1 0,-7 2-4,-4-1 4,-7 0 0,-11 0 0,0-2 1,-8 1-1,1-1 0,0 0 1,-6 0-1,3 0 0,-4 0 0,4 2 0,2 0 0,-3-1-1,1 1-1,-5-2-1,4 2-3,-3-2-1,3 4-5,2-1-10,-1-3-25,1 0-52,-6 0-132,1 0-64</inkml:trace>
  <inkml:trace contextRef="#ctx0" brushRef="#br1">32698 4945 747,'0'0'-10,"0"0"-23,0 0-62,0 0-199,0 0-10</inkml:trace>
  <inkml:trace contextRef="#ctx0" brushRef="#br1">32551 4120 341,'0'0'46,"0"0"-1,0 0 0,3-86-3,-3 61 0,4-2-7,-1 2-2,1-1-5,2 1-11,3 4 0,2 0-10,1 5 0,1 0 0,4 4-7,3 2-1,1 2 1,-4 6-1,-1-2 0,3 4-2,-3 0 1,4 9-1,-3 6 2,-2 3 4,-4 6-3,-5 1 3,-3 2-4,-3 1 1,0 0 0,-3-3 0,-3-1 3,-2-2-2,3-7 0,1 0 0,3-5-1,-1 1 0,2 0 0,-1-1-1,1 2 2,-2 0-1,2 0 0,0-1 0,0 2 0,0-1-2,0 1 2,0-2-1,0 0 1,0-7 0,2 7-2,-1-8 1,1 2 0,-1 0-1,1-3 1,-1 3-3,2 3-6,4 4-14,-1-3-26,2 6-30,0 2-39,-5 0-63</inkml:trace>
  <inkml:trace contextRef="#ctx0" brushRef="#br1">32671 4678 219,'0'0'74,"0"0"13,0 0-7,0 0-14,0 0-18,0 0-14,0 0-7,0 0-7,0 0-1,6 5-3,-6-5-5,0 0-2,2 0-2,-2 0-4,0 0 1,0 0-1,0 0-1,0 0-1,2 1 0,-1 6 0,4 2 1,-2 1 1,2 1 2,-2-3-1,-1-5 1,1 2-4,-3-5 2,0 0-1,0 0 1,1 1 2,1 1-2,-1-1 1,2-1 0,-2 2 0,1-2 0,-2 0 1,1 2-2,-1-2-2,2 0 1,-2 0-2,0 1 0,1-1-1,-1 0-1,0 0-6,2 0-7,-2 2-42,5-1-146,7-1-113</inkml:trace>
  <inkml:trace contextRef="#ctx0" brushRef="#br1">28777 5450 557,'0'0'38,"0"0"-2,0 0-4,11-96-8,-1 76-8,0 3-7,2 0-4,2 8-2,-5 1-2,6 3 1,3 5-3,2 0 0,9 11 0,0 7-1,0 7 1,1 4-1,-3 5 1,-2 4-1,-2 1 1,-3 0-2,-5-5 1,-1-2 0,-5-5 1,-3-8 0,-3-8 0,-3-1 1,0-4 0,0 3 0,0 0 1,-1-6 1,-1 1 0,2-4 2,-1 0-1,1 0-1,-2 0 0,-2 0-2,-5-4 0,0-8-2,-2-9 0,3-5-2,3-7 0,0-1 3,1-2 0,1 3 2,0 10 0,0 3 3,2 10-1,0 5 0,-1 1 0,2 4-1,-7 0 0,-8 3 2,-4 10-1,-5 11 1,-1 6 1,1 6-1,3 1 0,1 0-2,2 0 1,2-5-2,1-5 2,5-5 1,1-8-1,5-4 2,-2-3 0,5-4-1,-2 0-1,2 1-1,1-4-1,-2 0 0,2 0 0,0 2-1,-1-2 0,1 1-1,-2-1 0,2 2-2,0-2-2,0 2-2,0-2-7,0 0-18,0 1-34,0-1-64,12 0-126</inkml:trace>
  <inkml:trace contextRef="#ctx0" brushRef="#br1">29291 5589 478,'0'0'66,"0"0"-2,0 0-5,0 0-17,6 81-15,-4-47-9,1 3-5,0 0-1,0 1-6,0-2 4,0-2-7,0-4-2,-2-9 0,-1-4-2,2-5 2,-2-8 0,0 3-1,0-7 0,0 0-1,0 0-2,0 1 0,0 0-7,1-1-8,-1 0-18,0 0-23,0 0-35,0-5-26,0-8-49,0 1-81</inkml:trace>
  <inkml:trace contextRef="#ctx0" brushRef="#br1">29561 5767 261,'0'0'55,"29"-89"4,-17 35-10,-5 1-11,-2-2-11,-3 3-5,-2 2-3,-6 6 2,-5 3 1,-7 3-5,-2 3 0,-9 2-6,-4 1-6,-9-1 3,-6 6-6,-10 2 2,-7 3 1,-10 4 1,-3 6 1,-4 4 1,1 6-2,3 2 0,3 1-2,4 8 0,3 6-2,2 3 2,3 4 0,2 5 0,6 4 4,3 8-4,3 3 3,9 7-5,5 3-1,6 8 2,7 3-2,11 7 2,5-1-3,6-2 1,6 3 1,10-4-3,7-1 3,9-4-4,4-5 2,10-2 1,6-5-2,5-3 3,6-3-2,5-7 1,4-2-1,6-7 1,1-8-1,3-3 0,-1-8 1,-2-6 1,-4-2 0,-4-8 1,-7-4-2,-6-5 1,-5-2-1,-8-2-1,-2-3 1,-6-2-1,-4-2 1,-3 1-2,-2-3 3,-5-4 0,-3-2 2,-1-8-1,-3-2 1,-6-9 1,-3-3-6,-4-9 3,-3-4-3,0 0 0,-9 4 6,-2 4-2,-5 10 2,1 9 0,0 10 0,1 5 0,0 10-1,5 5 0,3 8 0,0-1-2,3 5 0,-2-1-2,-2 0 0,2 2 1,1-1-1,-1 1 2,5 1-2,-2-2-1,2 2 1,-1 0-1,-1 0-1,1 0 1,-1 0-2,1-1-3,-1 1-7,1 0-12,-1 0-37,1 0-81,1-2-163</inkml:trace>
  <inkml:trace contextRef="#ctx0" brushRef="#br1">26453 7214 539,'0'0'29,"0"0"2,-3 0-3,1-1-3,1 1-8,-1 0-11,2-2-5,0 2-1,0-4-1,15 0 2,8-6 3,9 0-2,7 1 1,3-1-2,1 2-1,1 1-3,-2 3 1,-2 1-4,-4 2-1,-4 1-12,-3 0-45,-9 4-78,-5 5-140</inkml:trace>
  <inkml:trace contextRef="#ctx0" brushRef="#br1">26657 7410 528,'0'0'9,"0"0"1,0 0 4,0 0 0,0 0 0,0 0-5,0 0-5,80 22-2,-63-22-5,1 0-4,-6 0-9,-1 0-30,1 3-55,-6-2-101</inkml:trace>
  <inkml:trace contextRef="#ctx0" brushRef="#br1">26860 6953 405,'0'0'32,"0"0"7,0 0 3,0 0-2,0 0-10,0 0-9,0 0-8,0 0-3,0 0-4,0 0 0,90 12-2,-66 0 2,0 0-2,0-1 1,-1 3 0,-1 1-2,-3-1-1,0 2 1,-5-4-1,1 1 0,-4 1 4,-1 1-3,-3 1 3,-1 7-2,-1 3 2,-4 7 0,-1 9 1,0 9-1,-4 8 0,-5 7 2,-5 7-2,-1 2 1,-1 0-1,0-3-3,1-8 1,3-8-2,4-12-1,3-17 0,2-4-1,3-9-1,0-9-1,0 3 0,0-8-1,0 0-3,0 0-10,-1 7-21,-1-2-53,1-1-102,-4-4-109</inkml:trace>
  <inkml:trace contextRef="#ctx0" brushRef="#br1">27631 7308 557,'0'0'29,"0"0"-2,0 0-6,0 0-3,0 0-3,16-95 0,-12 61-4,1-1 0,0-6-1,1-1-4,3 1 0,-1 3-1,0 4-2,2 5 1,-6 9 1,0 9-3,-2 8 1,-2 3-1,0-1-4,3 1 3,1 8 0,2 7 4,2 14 2,-2 5 2,0 3-2,-1 3 0,-3-1 3,1 2-5,3-7 6,-3 0-7,0-2 1,-2-3 0,2-3-5,0 3 2,-1-2 0,-1 0-2,0 0 0,1 1 0,1 1-2,0-3 3,0-1-2,1-7 0,0-1 0,-1-7-2,0 1-1,0 0-3,-2-7-5,1 1-5,-2-5-6,0 0-5,0 0-7,0 0-5,0 0-2,-5 0 1,-3-4 6,-2 0 7,0 1 4,-8 2 8,4 1 5,-8 0 4,2 3 6,-1 2 6,0 0 5,-1 1 10,8-3 9,-3 0 8,5-1 5,0-2-1,-2 1-2,2-1-9,-1 0-5,7 0-5,-5 2-5,6 0-2,-2-2-3,3 0-1,4 0-4,-1 0-1,1 0-3,0 0 1,15 3 1,7-3 0,14 0 1,3 0-2,3-7-5,3 0 3,0-1 1,1 1-1,-2-1 4,0 0-3,-5 4 1,-2 1-1,-13 0 0,-2 3-1,-9 0 0,-7 0-1,1 0 1,-7 0 1,0 0 0,0 0 1,1 0-1,0 0 0,-1 0-3,2 0-1,-2 0-5,0 0-6,0 1-12,0 1-26,0 0-57,0-2-104,0 0-93</inkml:trace>
  <inkml:trace contextRef="#ctx0" brushRef="#br1">28240 7331 653,'0'0'17,"0"0"2,0 0 4,0 0-3,0 0-3,0 0-7,0 0-5,109-82-2,-69 66 0,1-1-1,1 2 2,0 1 1,0 4-4,-1 1 1,-4 4-4,-2 3 0,-4 2-2,-4 0 0,-3 0 0,-6 0-5,-4 3-5,-2 1-21,-8-3-48,2 2-64,-6-3-135</inkml:trace>
  <inkml:trace contextRef="#ctx0" brushRef="#br1">28497 7497 615,'0'0'33,"0"0"-2,0 0-7,0 0-6,0 0-7,0 0-2,0 0-4,0 0-1,0 0 0,61-23 1,-38 17-3,-3-1 1,0 2-3,-5 1-1,1 1 0,-8-1-2,-3 3-1,6-2-1,-5 3-8,3-4-15,6 4-32,-6 0-65,6 0-157</inkml:trace>
  <inkml:trace contextRef="#ctx0" brushRef="#br1">29198 7071 448,'0'0'66,"0"0"-6,0 0-13,64-93-8,-43 72-12,3 2-6,0 2-3,2 3-5,2 4-1,2 5-4,0 3-1,4 2-2,-2 7-2,1 10 0,-3 5 0,-1 7-2,-4 2 1,-2 2 0,-7 4 2,-2-3 3,-4 3-5,-1-3 4,-2-4-6,0-4 1,-2-8 0,-1-1-1,-1-7-1,-2-5 0,2 0-1,-3-5 0,0 0 0,0 0-2,2 3-5,-2-3-2,0 1-3,0-1 0,0-12-3,-9-6 2,-3-7 0,-2-3 2,-2 0 5,-3-1 0,2 3 6,-2 1 2,2 7 5,4 5 3,1 3 2,4 8 1,-3 2 0,-4 0-3,-1 10 1,-6 12 1,0 9-1,2 8 4,-3 6-4,0 4 2,1 2-1,0-5-6,4-1 0,1-6-1,3-7 0,3-3-1,5-12 2,-1-2-3,4-4 2,1-6-2,1 1 1,1-6 0,-2 0-1,2 0 0,0 1-1,-1 1 2,1 0-4,-1-1 1,1 1-3,-2-1-2,2-1-5,-1 1-12,1-1-14,0 0-44,0 2-67,1-2-152</inkml:trace>
  <inkml:trace contextRef="#ctx0" brushRef="#br1">29804 7339 598,'0'0'45,"0"0"-2,0 0-9,1 88-8,-2-61-7,-4 4 0,-1-1-2,1-1-1,2-1-3,0-8-2,2-1 0,1-2-3,0-5-1,0 5-3,0-7-2,3-3-2,1 2 1,-2-6-1,4 4 0,-3-4 1,0 0-2,2 0 1,-5-3-2,0 0 0,0 0-1,1 1-2,1-1-4,-1 0-7,5 0-14,0-1-20,2-12-47,4-6-83,-3-6-126</inkml:trace>
  <inkml:trace contextRef="#ctx0" brushRef="#br1">30415 7177 472,'0'0'42,"0"0"2,0 0-5,0 0-3,0 0-12,0-78-3,0 58-3,-2-2-2,-3 2-5,1 7-2,-3-2 0,0 2-2,1 4 0,-6-1 0,-4 3 0,-1 7-1,-5 0 0,-1 0-2,0 14 0,0 4-1,1 7-1,-1 2 2,1 5 1,3 2-2,2 2 1,2-2-6,4-3 3,4-3 0,4-7 0,1-4-1,2 0 0,0-6-2,0 2 2,3-3 0,2-3 0,1 2 2,2-3-2,-1 0 1,4-2-1,4-2 1,1-2 1,6 0-1,-2-6 1,-2-6-2,0-2 0,0-2 0,1-4 0,-3-2-1,1-3 2,0-1-1,-2-1 1,0 0 2,0-1-5,-1-1 3,-1 5-4,-4 7 3,-3 9 1,-2 4 1,-4 4-1,0-1 0,0 1 1,4 0-2,2 5 2,0 8 1,0 6 4,-1 5-3,0-2 2,-1 0-4,-1-6-1,3-2 0,1-2 0,3-1 1,3-1-2,-4-3 0,6-2 0,1-3-1,1-2 4,6 0-1,-4 0 0,-3-3-1,-3-4-3,-2 5-1,-2-3 0,1 2-2,0-1-1,-1-1-3,-6 4-4,1-1-4,-4 2-14,0-2-26,0 2-64,2 0-137,-1 0-49</inkml:trace>
  <inkml:trace contextRef="#ctx0" brushRef="#br1">23347 7918 222,'0'0'46,"0"0"5,0 0 0,0 0 1,96 49-6,-64-38-5,5 0-7,2 0-6,3 2-5,6-3-2,1 2-1,6-2-3,3-4 1,5-3-3,4-3-2,6 0-2,6-11-3,3-4-2,5-6-2,1-5-1,1-6-4,2-4 3,-1-4-1,1-5-4,-3-2 6,-3-5-6,-5 0 1,-6-4 2,-11 2-1,-10 1 3,-10 0-1,-13 5 2,-11 1-1,-7 2 1,-12-1-1,0 1-3,-16-2 4,-2 1-3,-6 0 4,-2 2-1,-1 1 0,-4 1 0,1 0 0,-4 4 1,1 3-3,-3 5 1,-3 3-2,2 4 1,-4 1-1,-4 5 0,2 2 1,-6 4-2,-2 3 0,-5 2 3,-2 4-2,-1 1 1,-2 0 0,0-1 0,2 1 1,0-2 1,2-1 1,1 1 1,1-1-1,-2-2 1,0-2-2,-3 1-1,0 0 1,-1 2-1,0 2-1,-1 3 0,0 0-2,0 4 1,2 5-1,2 5-1,2 2 0,0 4 2,0 2-1,-1 4 2,3 3-1,-2 3-1,0-3 2,2 2-2,2-2 2,4 0-1,4-1 1,5-2-1,2-4 1,4 0-1,3-2 1,2 0-1,2 0 1,5 1 0,2 3 0,2 1 3,3 1-5,3 5 4,1 1-5,1 2 1,1 5 1,2-2 0,1 3 2,1-1-3,3 0 2,1 2-1,0-6 1,1 2 0,5-2 0,0-4-1,4 1 2,0-3-2,2 0 2,3 0 0,5 2-3,1 2 6,2-1-2,1-1 0,2 0-1,0-1-3,1-1 2,0-2-1,-1 0 2,2-4-1,-1 0 1,-1-3-2,0-4-1,0-1 1,0-1 1,3-2 0,3-2 1,2-1-1,4-4 1,3 2-2,6-4 1,4-1 1,8-2-4,4 0 3,6 0-1,0-8 0,1-1 1,-2-3 0,-4 3-1,-7-4 1,-8 3-1,-8 1 2,-7 1 0,-7 2-1,-10 0 0,0 3-2,-8 1 1,-5 0 1,2 1 0,-2 0-1,1-1 0,0 1 0,0-1-1,-5 2 0,0-1 1,0 1 1,1 0-1,0 0 0,1 0 1,-1 0-2,1 0 1,4 0 0,0 0-2,-1 0 1,1 0 0,-6 0-2,0 0-1,6 0-8,3-3-16,2-8-30,2-4-70,-1-10-182,2-2 5</inkml:trace>
  <inkml:trace contextRef="#ctx0" brushRef="#br1">27405 8260 564,'0'0'6,"0"0"2,0 0 4,0 0 2,0 0 2,0 0-3,0 0-3,0 0-3,0 0-2,-24 0 0,22 0-5,1 0 3,1 0 1,-2 1 0,2 4 2,6 4 0,10 2 2,9 3 2,7-4 4,9-5-2,9 0 0,8-5-4,8 0-2,5-5-2,4-7-1,2 2-1,-2-2 2,0 0-2,-4 0 1,-2 0-1,-2 1-2,-4 1 2,-2 2 0,-2 3 1,0-2 0,1 2 1,0 1 1,4-1-2,3 1 1,7-3-2,5 1-2,6-2 1,5 3 0,4-2 0,1 2 1,1 0-1,-1 2-1,-1-1 0,-3 4-1,-5 0 1,-4 0 3,-4 0-2,-3 0 0,-5 0 0,-2 5-2,-6 0 2,-3 0 0,-3 0-1,-4-1 0,-1-1 0,-5-1-2,5-2 1,1 0 3,3 0 0,7-4-1,6-4 1,1-2-3,2-2-1,0 2 1,-6-3 1,-6 1-1,-6 2 0,-9 0 1,-8 3-1,-5 1 2,-5 0 3,-10 1-1,1 2 2,-8 1-1,-5 0-2,3 2 1,-7 0-1,0-2 0,0 2-1,5-4 1,-1 0-1,2-4-1,3-4 1,0 3-1,0-7 0,0 0-1,-2-1 2,-1-5 0,0-2 0,-2-5 1,0-4-5,1-6 2,-1-5-3,-3-2 3,-1-5 1,0-4-1,0-2 2,-5 0-2,-2-1 1,-2 2 0,-2 1 1,-3 2 0,0 3-7,-4 1 4,0 2-4,-1-1 3,-1 3 5,-2 1-2,3-1 3,-1 6-3,2 1 0,1 5 0,1 3 1,3 1-1,1 2 1,0 1-1,1 0 2,1 2-2,-1 2 1,2 1 0,0 3 0,2 5-1,0-1 0,-2 2 0,0-3-4,-3 1 5,0-1-5,-1 3 5,-1 2-1,-2 0 0,-2 0 0,-2 0 0,-1 0 0,-3 0-1,-2 1 2,-3 1-1,-3-2 0,-4 0 0,-8 1-4,-7 2 1,-10 1 1,-7 2-1,-8 0 3,-8 3 0,-6-1-1,-1 2 1,-4 0-1,-1 0 0,-3 0 2,-1 0-2,0 0 2,0 0-1,5 0 1,0-1-1,-1-3 1,2-1-2,1 2 1,2-6 0,3 2 0,3-1 0,4 3 0,-3 0 0,2 1-1,-3 1 0,-1 1 2,4 2-2,-1 0 1,4 2 1,4 3-2,1 0 1,5 1 1,0-3-2,6 2 1,1-2 0,4-1-1,3 1 1,5 1 0,3-1 1,2 2 0,6-3-1,3 0 0,1 1 0,5 0 0,1-1 1,5 0 0,5 1-1,3-1 0,6 0-1,3-2-1,-2 3 1,4 0-1,0 4 0,-5 7-1,5 4 2,-1 9 5,5 7-5,0 3 5,1 4-5,0 3 0,0 6 1,0 2-2,0 10 3,0 3-2,0 8 2,-2 3 2,-4 1-3,-1 5 2,1-4-2,-1 0 0,0-7 1,1-5-2,-1-9 3,3-7-4,1-7 3,1-5-1,2-5 1,0-4-1,3-4 0,3 3-1,4-2 2,-1-1 4,-1 1-5,2-2 4,-4-7-4,0-2-1,-2-1 3,-1-3-3,3 2 2,-2-3-2,-1-1 1,0 1 0,1 0 0,-1-2 1,-1-4 1,1 0-2,-3-4 0,0 0 0,0 0 0,0 1 1,1 1-2,1-1 1,-1 1-3,1-2-1,-1 0-5,1 2-14,7-2-33,3-4-83,8-4-168</inkml:trace>
  <inkml:trace contextRef="#ctx0" brushRef="#br1">29626 8383 294,'0'0'71,"0"0"-4,0 0-7,0 0-5,0 0-14,0 0-6,0 0-5,0 0-3,0 0-3,0 0-6,4 12-6,-4-10-2,2-2-5,-2 1 2,0-1-2,0 2-1,0-2 0,1 1-2,-1-1 0,0 2-1,0-2 1,0 9-1,0 7 1,0 12 1,0 11 7,-1 6-8,-1 4 6,1 0-4,1-1-3,0-2 2,0-4-3,0-2 2,1-7-2,4-3 0,-2-9-1,0-11 2,-1-3-2,-2-4 2,2 2 1,-1 0-2,2 4 1,-1 1 1,0 7-2,3 4 2,-2 1 1,1-2 0,-1 2-3,0-2 1,1-4-2,-1 0 3,-2-6 1,1-5-1,-1 1 1,-1-6 0,0 0-1,0 0 3,2 2 0,-2-2 0,0-4-2,0-17-2,0-13 0,0-17-3,0-6 3,-2-6-2,-3-3-3,-4-4 2,0-3 2,1-1-3,-5-2 0,3 0 1,-2 5-2,1 3 2,3 6 2,1 11-1,2 9 2,0 13-1,4 6 2,-1 11-2,2 6 0,0 0-1,0-1 1,0 1-1,0 0 1,0-6 0,0 8 0,0-1-1,0-4 1,0 4 0,0 2 1,2-2-2,-2-2 2,1 2-2,-1 1 2,1 0-1,-1 4 1,0-1 0,0 1 0,0-3 0,3 3 0,-3-3-1,0 2 0,0 0 0,0-1-1,0 0 1,0 1-1,0-1 1,0 2-1,-3 0 0,-5 0-1,-4 9 2,-4 6-1,3 5 2,-1 3-1,1 3 0,-3 1 0,3 1 0,1-4 0,1-1 0,5-10 0,1-4 0,4-3 1,1-6 0,-1 0 1,1 0 0,0 0-1,0 2 1,0-2-1,0 0-1,0 0 1,0-15-1,2-7 0,6-6-1,-1-2 1,3 1-1,-1 0 1,0 1 0,-1 3 0,1 1-1,-3 10 0,-2 4 0,0 2 1,-1 6 0,1-3-1,-1 3 0,-3 2-1,6 0 1,4 0 1,5 7 0,4 5 0,-4 2 1,0 1-1,1 0 1,-3 2-2,3-2 2,-3 0-2,1 0 2,1-1 0,-1-1-1,1 0 1,-5-4 0,3-2-1,-5-1 0,1-2 0,1 0 1,-6-3-1,1 1 1,-5-2-1,0 0 1,0 0-1,1 1 1,1-1-2,-1 0 0,-1 2-4,0-2-10,0 0-20,0 0-44,-3-7-110,-3-3-127</inkml:trace>
  <inkml:trace contextRef="#ctx0" brushRef="#br1">30464 9208 463,'0'0'50,"0"0"2,0 0-3,0 0-14,0 0-13,0 0-10,-1-77 2,5 43-2,-1-5 0,-1-2-2,-2-6-3,0-3-2,0-5-2,-5-1 0,-1-2-2,-2-3 1,-1-2-1,2-2-3,-3-2 4,1 2-3,2 4 4,1 3 2,-1 8-1,1 7 1,1 3-4,0 6 2,2 7-2,0 7 1,2 1 0,-2 1-1,0 5 0,2-6 1,-1 6-2,1 1 1,0-1-2,1 1 1,0-1 0,0 1-1,0 1 2,0-3-1,0-4 1,0 5-1,1-5 1,0 2-5,1 3 4,2-5-4,-4 6 5,0-1 0,1 1-1,-1-2 2,0 1-1,0 8 0,0-8 0,0 9 0,0-3-1,0 3 1,0 4 0,0-2-1,0 2-2,-5 0 0,-2 14 2,-5 10 3,-4 15-2,-1 4 5,-2 3-6,0 4 0,3-3 0,-1-1 0,5-9 0,2-6 0,2-12 0,5-8 0,1-7 0,2-4 2,-1 0 2,1 0-2,0 0-1,0 0-1,0-8-3,4-11 2,6-5 0,-1-5 1,0 0-2,2-6 1,-1 4-3,0-3 4,2 2-2,-2 2-2,0 5 5,-1 6-5,-1 5 4,-3 6 0,-2 4 0,4 3 1,4 1 0,4 9 4,5 9-2,-2 6 1,0 1-4,2 2 0,-3 0 0,1-2 0,-3-4 0,1-1-1,-5-8 2,1-2-2,-6-5 1,-4-3-1,3 0-2,-5-2-1,0 0 1,0 0-10,1 0-16,-1 0-42,0-6-87,-7-2-146</inkml:trace>
  <inkml:trace contextRef="#ctx0" brushRef="#br1">29796 6965 139,'0'0'51,"0"0"1,0 0 0,0 0-6,0 0-7,0 0-7,-20-81-4,16 57 0,-2 1 2,-2 0-1,-4-1-3,-4-2-1,-3 0-4,-5 1-1,-5 0 1,-3 4-4,-1 3-3,-1 3-4,1 5-4,0 2-4,1 3 3,-1 3-4,3 2 2,0 0 1,3 2-3,0 6 0,1-1-1,1 3 2,4 0-2,3-2 0,1 3 1,2-2-3,1 3 1,-1 2 1,0 4-1,-3 4 2,-1 4-2,-2 4 1,0 5 0,-2 4 1,-1 5-1,-2 2 2,1 3-2,2 1 3,0 1 2,3 2-4,1 0 3,2 1-3,3-1-1,3-4 2,5-4-2,3-4 0,3 1 1,0-4 3,6-2-4,4 1 2,2-1-2,-1-2 1,4-1 0,-2-1 2,1 0 2,1-3-4,2 3 4,-1-3-4,3-1 0,0-2 0,1-3 1,1 2 0,1-4-2,1 1 3,3-3 0,0 1 0,3 0 0,3-2 0,1-1-1,2-2 0,1-1-1,2-2 1,-1-3-1,-1-1 0,2-1 0,1-4-1,-3 0 0,0-3 0,1 0-1,-4 0 1,-1 0 1,-3 0-2,-3 0 2,-2 0-1,-1-3 1,-2 0-1,0-1 1,1 1-1,-2-1 1,3 0 0,0-2 1,2 1 0,-1-1-1,-2-1 0,1 2-1,-3-1 1,-2 0-1,-2-2 2,0 1-4,-2-2 2,1-1 2,-1 0-2,-1-1 3,0-1-3,-1-2 1,-1-1-1,1-5 1,-3 1 0,-2-2 0,0-2 0,-4-1 1,-2 1 0,-1-2-5,0 1 4,-1 2-4,-6-2 4,1 4 1,0-3-2,-1 2 1,1-2-2,-1-2 1,3 2 0,-1-5 1,2 0-1,0-2 1,0 0-1,0 0 1,0-3-1,-2 1 1,2 0 0,-1 0 0,-2 3 0,1 1 1,0 3 0,-2 1 0,2 5 0,1 4 0,-1 0-1,1-2 0,0 0 0,-3-4-3,1 0 3,0 1-4,-1-1 5,1-1 0,-4 0 0,1-2 2,-1-2-4,-3-1 2,-1 0-1,-2 0 0,0 1 1,-3 1-1,3 2 0,0 4 0,2 0 0,-2 4-1,3 3 1,1 3 1,1 0-3,-2 2 2,4 0-1,-6-3 0,3 3 0,-2-1 1,2-1-2,0 1 2,-1 1 0,0 0-1,-3-4 2,-1 2-1,1 0 1,-2 1-2,7 2 1,-4 0 0,7 3-2,-5-2 1,-2 0 0,6 2-1,-6-2 1,4 2 0,-1 0-1,1 0 1,0 2 0,-2-3 0,1 3 1,1-1-1,1-2-1,1 3 1,0-4-1,1 2 0,0-4 0,-2-2-5,0-6-10,-1-9-24,0-10-70,-1-9-196,3-13-20</inkml:trace>
  <inkml:trace contextRef="#ctx0" brushRef="#br1">27174 10439 246,'0'0'29,"0"0"1,0 0 0,0 0-5,0 0 3,0 0 1,0 0 5,-82 18 1,66-1 3,-1 2-5,-1 7-9,-2 3-1,0 5-6,1-2-2,0 6-2,3-3-5,2 4 0,2 0-5,3-1 2,2 1-1,4-5 0,3 0-1,0-4 0,2-2-2,8-2 1,-2-2 1,6-5-1,0-3 0,1 0 1,0-6-1,1-1 1,-3-3 0,2-1 1,-5-2-1,1-1 1,0-1 0,1-1 1,5 0 0,-3-6 0,3-3 0,1-2 0,-4-3-1,0-1 0,-2 0 1,1-6-2,-3 1 1,-2-2-1,-1 2 1,0-4-2,-1-3 2,-2 0-1,-1-1-1,1-3-1,-1-3 1,3 0-2,-2 1 1,1-2 1,-3 3-1,1 3 0,0 1 0,-1 10 3,-2 0-6,1 6 6,-1-2-4,0 3 3,0 1 1,-4 0-1,-2 3-1,-1 0 0,-3 2-2,1 1 1,-3-1 1,1 2-2,1 1 1,-1-2 1,6 3-2,1-1 0,4 2-1,-2-1-1,2 1-2,-1 0-2,-1 0-5,1 0-6,-1 0-8,2 0-19,0 1-49,0 13-78,0 0-122</inkml:trace>
  <inkml:trace contextRef="#ctx0" brushRef="#br1">27699 10094 463,'0'0'65,"0"0"-2,0 0-13,0 0-17,0 0-12,0 0-7,0 0-6,0 0-3,0 0-1,-33-10-3,14 27 2,-1 7 0,1 6 2,0 5-2,0 6 1,0 5-2,1 3 2,-1 1-2,1 4 0,1 5 3,3 2-3,-1 0 4,4 4-2,0-2-2,3 1 3,2-4-3,3-5 2,3-5-4,0-4 0,6-7-1,3-2 1,2-5 5,2-3-5,2-2 4,-1-3-5,0-1 1,1-4 0,-1 0 1,-2-3-1,-3-3 0,-1-1 0,-2-5 1,-1 0 0,0 1-1,-2-4 0,0-2 0,-3-2 1,0 0 0,0 0 1,2 0-2,5 0 0,-3 0-5,3-2-8,4-7-13,-5-6-25,0-2-49,-3 3-71,-3-4-119</inkml:trace>
  <inkml:trace contextRef="#ctx0" brushRef="#br1">27838 10739 423,'0'0'43,"0"0"6,0 0-2,0 0-8,0 0-13,0 0-7,0 0-5,15 100-3,-15-74-2,0 2-2,0-1 0,0-1 0,-1-3 1,-3-6-1,1 0 3,2-6-4,-1-7 2,1 3 1,-1-4 1,1 1-1,-1 1 2,1 0 2,1-5-3,-2 0 2,2 0-3,0 0-1,0 0 0,0-2-4,0-15-2,0-9-1,8-9-3,4-2 3,3-2-2,2 2 2,2 0-1,3 5 1,-2 3-3,-2 5 3,-1 4-2,-6 7 0,-3 5 0,-4 6-2,0 2-1,2 0 1,3 0 2,5 2-2,-2 9 2,0 6-1,-3 1-1,-1 3 0,-4 0 0,-1 2 0,-3-1 2,0 3 0,0-2 1,0 1-1,-1-3 2,-2 0-1,0-6 0,-2 1-1,4-5 0,-2-1 0,0 1 1,0-6-1,3 0-3,0-5-7,0 0-10,0 0-15,0 2-35,0-2-76,0 2-149</inkml:trace>
  <inkml:trace contextRef="#ctx0" brushRef="#br1">28167 10249 570,'0'0'39,"0"0"-4,0 0-6,0 0-8,73-80-7,-56 68-4,1 2-2,0 3-5,-5 2 1,4 2-3,1 3 1,-7 0-3,4 3-1,-2 6 1,-6-4-2,-1 10 1,-5 5 2,-1 3 0,-4 6 0,-5-4 1,-2-1-2,-2-3 3,4-6 1,2-5 2,0-2 1,4-5 1,1 0 2,2-3 0,0 0-2,0 0-1,0 0-2,0 0-2,0 0 0,3 0-1,12 0-1,1 0 0,1-3 0,0 1-1,1 2-1,-1 0 1,2 3-1,-6 3 1,-2 2 0,-3 3 0,-3-4 0,1 7 0,-5 0 0,-1 3 0,-4 5 1,-7-3 0,-4 3 6,-4 0-5,-2-2 7,-3 0-7,-3 0 0,1-3 1,0-2-1,3-1 3,8-2-2,1-5-1,7-2 0,2-4-2,2 2-2,3-3-1,-1 0-7,1 0-8,-2 0-17,2 1-39,0-1-109,6-4-111</inkml:trace>
  <inkml:trace contextRef="#ctx0" brushRef="#br1">28574 10152 598,'0'0'42,"0"0"0,0 0-7,0 0-11,0 0-8,0 0-4,0 0-5,0 0-3,78-51-1,-62 53-3,5 10 1,-4 1-2,-2 3 1,-2 6 0,-1 4 0,-2 3 0,0 1 0,-3 4-1,-1-1 0,-2-2 0,-2 3 1,-2-2-1,0 0 2,-2 2 3,-4 0-3,-1-1 6,-3-1-7,-1 2 2,-1-3 0,-2 1 1,0 0 0,-1-2-1,1-1 1,2-1-2,1-2 2,1-2-1,0-3 1,4-5 1,1-2-1,2-5-1,1-4 3,1-1-2,1-4 0,0 0 2,0 0-2,0 0 0,0 0 1,0 2-3,0-1 0,0 1-1,-2-2-1,2 1 2,0-1-2,0 2-1,-1-2-2,1 2-1,0-2-4,0 1-7,0-1-13,-2 0-30,2 2-73,-1-2-170</inkml:trace>
  <inkml:trace contextRef="#ctx0" brushRef="#br1">27167 11518 510,'0'0'61,"0"0"-4,0 0-15,0 0-19,0 0-7,0 0-6,0 0 0,0 0 0,0 0 2,-9 1 0,12-1-1,10 0 0,10 0-1,8-1-2,2-3-3,6-3 1,6-3-2,4 0-1,4-2 1,7-1-2,0-3-1,3 3 1,-1-1-1,0 0-1,-3 5 1,-1 1-1,-5 0 0,-2 4 0,-5 0 0,-1 3 0,-3-1 0,-1 1-1,0 1 0,1 0 1,1 0 0,1 0 0,0-1 0,2-2-1,-4-4 0,-2 2 0,-4 0 1,-4-2-1,-2 2 1,-4-2 1,-8 4-1,-1 0 0,-7 2-1,-5-2 0,2 3 1,-7 0 0,0 0 0,0 0 0,6 0 0,-1 0 0,1 0 0,7-3 1,-1 3-1,4-1 1,5-3 0,0-1-1,-5-2 0,2-1-1,-6 2 1,1 1 0,-4 2 1,-5 2 0,0-1-1,-4 2 1,3-1-1,3 0 0,-2-1 0,1 0 0,-5 2 0,0-1 0,5-1-1,0 1 1,6-1 0,-1-1-2,1 0 2,3-1-1,-4 1 0,-1-1-3,1 2-2,-6 0-3,1 1-4,-1-1-6,-4 2-3,0-1-6,0 1-8,0 0-3,1 0-19,-1 0-35,-2 0-145,-10 0-22</inkml:trace>
  <inkml:trace contextRef="#ctx0" brushRef="#br1">5593 8659 68,'0'0'38,"0"0"1,0 0 0,0 0 5,0 0-5,0 0 2,0 0-5,0 0-4,0 0-2,-3-33-2,2 28-3,1 5-3,-2-1-3,2 1-5,0-2-4,-1 1-3,1-1 0,-2 1-1,2-1 3,-1 2-1,0-1 1,-1 1-3,-4 0-2,1 0-1,-5 0 0,-4 7 0,0 2 0,-1 3 1,1 0 0,2 2-1,2-1 1,0-1-1,3 0-1,1 1 1,0 1 0,1-4 0,0 7-1,1-2 0,1 4 0,-1 5-1,1 0 4,0 2-4,0 1 3,-1 0-2,1 1 0,2-1 1,-1-1 1,1 1 0,-1 0 1,1-3 1,-1 0-1,1-8-2,1 3 2,0 2 2,0-2-3,0 8 4,0-8-5,0 1 2,0-1 0,0-2-1,0 1 0,0 1-1,3-3 1,1-1 0,1 7-1,0-5-1,-1 2 0,1 1-1,-1-1 2,1 0-1,-1-1 0,-1-3-1,2 0 1,-2 2 0,2 0 2,-1 3-1,-1-3 1,1-1-3,1-1 2,2 0-1,-1-1 0,1-1 1,0 0 0,4-3-1,1 4 0,1-2 0,2-4 1,-2 2-1,4-3 0,-1 3-1,1-3 1,2 1-1,-1-1 1,-1 2-1,0-2 0,0-1 1,-5 1 1,2-3-2,1 2 2,2 1-1,5-2 1,-3 1 1,2-3-3,1 0 2,0-2-1,1 3 0,2-1 1,-1-1-1,2 0 1,-3 1-1,3-1 0,0 1 0,-1 0 0,1 0 4,1-1-4,0 2 1,2-1-1,1 0-4,4 0 4,1-2 4,3-1-3,2 0-2,2 0 2,2 0-5,2 0 3,-3 0 6,3-1-4,-1-1-2,-1-1 1,0 2-5,0-1 3,1 1 1,-3-1 0,2 2 0,0 0 0,0 0 3,0 3-5,-2 3 6,0-1-6,-2 1 1,-1-1 0,2-1 0,-2 0 0,0 0 1,1 0-1,1-1 0,2 2 1,3-4 0,1 2 0,2-3-1,3 0 1,-1 0-2,-1 0 1,1 0 2,-3 0-2,-1 0 1,-2 0-1,1-1-3,-1-2 4,-2-1-1,1 3 1,-1-2 0,-1 2-1,3-2-1,-2 3 1,1 0 0,-1 0 1,-1 0-1,-2 0 0,-1 0 0,-1 0-1,0 0 2,0-2-1,-1 0 0,0-1 2,1 1-7,2-1 7,-1-2-5,2-1 5,4 1-1,0-1-1,1 0 0,0 2 0,2 1 0,-2 0 0,0 1 0,1 0-1,-3-1 1,1 3 0,0 0 0,-1 0 1,0 0-1,1 0 0,3 0 0,-2 0 0,3-1 0,-1 0 0,0-1 3,1 1-3,-3-1 0,2-1-2,-3 1 1,1-1 2,-1 2-1,1-1 2,-3 2-2,3-1-2,0 1 2,1 0 0,0 0 0,2 0 0,1 0 0,-1 0 2,0 0-2,1 0 1,-1 0 0,0 0-1,-1-3 1,1 0-1,-3 1 0,0-1 0,1 1 0,-1 2 0,0-2 1,2 2-2,-2 0 1,-1 0 1,0 0-2,-3-2 1,1 2 0,0-1 0,-1-1 1,2 1-1,-2 1 1,1-2 0,3 0 0,1 2 0,2-3 0,0 3-1,-1 0 0,-1 0-1,0 0 1,0 0 1,-3 0-2,-1 3 3,-1-1-1,-3 1-1,1 0 0,-3 1 0,-1-2 0,0 1 1,0-1-1,0-1-1,0 1 2,2-2-1,0 2 1,2-2 1,-1 1-2,0-1 1,1 0-1,-2 0-2,0 0 3,-2 0-2,1-1 1,-1-1 1,-1-1-1,-1 1 2,-1 2-2,0-3 1,0 1-1,1 2-2,-1-2 2,3 0 1,-1 1-1,1-1 2,0-1-1,-1 1-3,2-1 2,-4 1 0,2-1 0,-2-2 3,-1 1-2,1 1 0,1-2-1,-2-2 0,-2 3-1,0 1 2,-1-2-1,0 3 0,-1-3 1,0-2-3,1 2 2,-1 0 1,-1-1-1,2 2 2,-4-1-2,2 2 0,-1-1 0,-1-1 0,-1-1 1,-2 0-1,0 1-1,-2-1 2,2-1-1,-3 0 0,1 0 1,-2-2-2,3 0 1,0-1 0,1-2 1,0-1 2,1 1-2,0-2 1,0 0-2,-2 1-4,-1-1 4,-2 2 2,0 0-2,-2-1 0,-2 0 0,-1 1-2,-1-1 3,0-2-1,-1 1 3,-2-1-3,-1-4 1,2 0 0,-2-1 0,-2-2 0,-1-1 0,0 1-1,-1-3 1,0 1 0,1 0-5,-1-3 4,0 4-3,1-1 1,-2 7 4,0 0-2,-1 6 0,-2-1 2,0-7-1,0 7 0,0-7-1,-2 4-1,-1 5 1,-3-4 0,0 0 1,-1 0-1,-3-4-1,1 3 0,0 1 0,0-1 2,-3 2-1,1-1 0,-3 0 0,2 0-2,4 4 2,-5 3 0,1-1 1,3 3 0,-5-2-1,-1-1 0,0 1-1,-5-3 1,2 2 0,1-2 0,-1 1 1,0 1-2,-2 1 0,-1-1 2,-1 1-1,1-2 0,-3 1 0,-2 1 0,-1-1-1,-3 1 1,-2 3 0,0-1-2,-3 0 1,-1 0 0,0 0 1,0 3 0,1-1-1,-1-1 1,0 1-1,1 0 1,4 1 0,-1 0-1,1-1 2,1 0-1,0 0-1,-1 0 1,1 1-1,0-1 0,1 0 2,-3 2-2,0-3 1,-1 2 0,-1-1-1,0 0 2,-1 0-1,0 1 0,1-1 0,1 1 0,-1 1 0,2-1-1,-1 0 1,0-2-1,1 0 1,2-1-1,-2 1 1,0-1-1,-1 0 2,1 1-1,-3-2 0,-1 1 0,-1 0-1,-3 0 2,-1 3-2,-1 0 1,-3-1-5,-1 3 4,-2 0 1,0 5-3,-2 5 6,-4-1-6,1-1 1,-2 2 1,-2-4 2,1 0 0,-2-1-1,2-3 0,-1 1-1,1-1 1,1 1 0,0 0 1,0 0 0,0 0-2,2 0 1,-2 0-2,0 0 1,1-1 1,2 1 1,-1-2-1,-1 1 1,4-1-1,2-1-1,0 2 1,5-2 1,-2 0-2,3 0 1,0 0 1,0 0-3,2 0 2,1 0 1,0-2-2,3 1 3,-2-1-2,2-1 1,-3 2 0,3-2-1,0-1 0,-1 2 0,1-1 0,-1 1-1,2-1 2,2 2-1,-1-3 0,1 1 0,0-1-1,0 1 1,-1-2 1,1 1 0,-3 0-2,3-1 1,-3 0 0,-1 1-1,0-1 1,-3 0 2,0 0 0,1 0-5,2 0 4,-2-2-7,3 0 6,-1 4 0,3-1 0,-1-1 1,-1 1-1,1-3-1,1 1 2,-1-1-1,0-1 0,-1 1 2,0-3-3,1 3 2,1 1-2,-1 0 1,0 2-1,0-1-1,2 2 2,0 2-1,-2 1 1,2 0 1,1 0-1,-3 0-1,2 0 1,-2 0 0,1 0 0,-3 0 0,2 1 0,0-1 1,2 1-1,-1-1-1,-1 0 1,2 0 0,-3 0 0,-1 0 1,0 0-1,1 0-1,1 2 1,1 1 0,0 0 0,3 0 2,-2-1-3,2 1 1,0-2-1,-1 1 1,-2-1 0,3 1-1,-3-2 1,2 0 0,1 0 0,-3 0 0,3-2 0,-4-1 0,1-1 0,-3-1 0,2 0 0,-1 1 2,0 0-3,1-1 2,2 2-2,-3 0 0,3 1 0,-2 2 1,0 0 0,-1 0 0,0 0 0,-1 0-1,0 0 2,1-1-1,1 1 0,1-1 2,-1-1-3,-1 0 1,3 1 0,0-1-1,-1-1 1,2 1 1,1 0-2,0 1 2,2 1-2,0 0 1,1 0 0,-3 0-1,2 0 1,0 3-1,-1 2 1,1 2 0,0-2 0,3 2 0,0-1-2,1-1 2,2 0 0,0 0-1,3-1 2,-3-1-1,1 0 2,-1 1-2,1-3 0,-2 1 0,-1 2 0,-1-1 0,2-2 0,0 3 0,0-1 0,1-2 0,-2 2 0,3-2 0,-1 3 0,2 1 0,-1-3-2,7 1 2,-2 0 0,1 1 0,-1-1 0,1-1 0,-1 1 0,1 1 0,4-3-1,-4 3 1,-1-1 0,2 2 4,-6 2-4,2-2 4,1 2-5,0-2 1,6 0-1,-4 0 2,2-1-2,-2 1 1,1 1 0,0-2 0,0 1 0,4-2-1,-5 3 2,7-3-1,-2-2 0,0 3 0,1-1 0,-1 0-1,2 0 1,-1-1 2,0 2-3,1-1 1,0 1-1,-4 4-1,6-2 2,-5 3 2,0 0-2,0 0 0,-1 0-1,3 1-2,4-5 3,-3 4-1,1-2 0,1 1 2,-4 2-1,4-3-2,-1 5 2,3-4 0,1 1-1,-4 6 3,3-5-2,-1 5-1,0 0 1,2 0-2,-2 4 3,2-4-3,-2-1 3,5-2-2,-2 0 1,0 0 1,1-2-1,-1 1 0,2-2-1,-1 0 1,1 2-1,1 1 2,0-1-1,0 1 0,0 0 0,0 3-2,0-3 2,0 0 0,0 2 1,0-1-1,0-1 0,0 1-1,1 1 1,-1 2-1,2-4 2,-1 7 4,1-4-5,-1-2 3,2 6-3,-1-2-1,-1-3 1,2 5 0,1-1 0,1-1 0,0 4 0,1-3 0,-1-7 0,-1 4 0,4-1 0,-2 1-1,3 2 2,0 0 0,-1-1-1,1 0 2,-2-1-2,3-1-5,-1 1 6,0 0-2,0 0 2,0-1-1,0 1 0,0 0 0,2-3 1,1 2-1,2-2 0,1 3 1,1-4-1,0 3 0,2-4 2,0 3-4,1-1 1,-2-2 1,2 2 0,-1-2 0,0 4 0,-1-2 3,1-2-3,0 0 0,1 2 1,-1-2-2,0 2 1,0-4 0,2 1 0,0-1 1,1-3-1,-1 2 1,1-3 1,-2 2-2,1-1 0,-1-1 0,0 2-1,1-1 6,-1 0-5,0-1 4,3 0-3,-1 0-1,1 1 0,4 0 0,0 0 1,3 0 0,1-1 0,1-1-1,0-1-1,1 3 1,0-2 1,-2 2 0,1-1 0,1-1 0,-2 1 0,0 1-1,2-2 0,-1 4 1,-1-2-2,0-3 1,2 1 1,0-1-3,1 0 2,3-2 1,0 1-1,2-1 2,1 0-1,1 0 0,1 0 0,-2 0-1,3-1 1,-3-1-1,2 0-1,-1 2 2,0 0-1,0 0 0,0 0 0,-3 0-1,1 0 1,1 0 0,3 0 1,-1 0 1,1 0-2,2 0 0,1-3 1,0 3-2,-2-4 1,2 1 1,-3 1 0,1-1-1,-4 3 0,1 0-3,-4 0 3,0 0 0,-2 0-1,-2 3 2,1 1-1,1 1 0,-1-2 1,0-1-1,2-2 0,1 0 3,2 0-3,-1 0 0,1 0 0,0 0-1,0 0 1,0 0-2,-2 0 2,2 0-1,-2 0 2,0 0 1,-3 0-2,2 0 0,-2 0 0,-1 0 0,1 0 0,1 0 1,-1 0 1,3 0-2,0 0 0,0 0-3,1 0 4,0 0-1,2 0 0,-1 0 2,1 0-2,1 0-3,1 0 4,-1 0 1,2 0-2,-1 0 2,1-2-2,1 2 0,-1 0 0,1-3 0,-1 3 0,-1-2 0,2 0 0,-3 1 0,0-1 1,1 0-1,-3-1 0,1 1 1,-1 2-1,-1-2 0,1 2 0,-2 0 2,0-1-2,1 1 1,1-2-1,1 0-3,0 1 4,3-3-1,0 4 0,1-3 3,-1-1-3,2 1-1,-1 0 2,-2-1 0,2 1 0,-3 1 1,0-1-2,0 1 0,-2 0 1,-1 2-1,1-3 0,1 2 1,-2-2 0,3 2 0,-3 1-1,3 0 0,-2 0 1,-2 0-1,1-2 1,-1 2-1,0-2 0,-3 1-5,0-2 5,0 2 0,-1 1-1,-1 0 4,-1 0-3,-1 0 1,0 0-1,0 0 4,0 0-4,-1 0 0,1 0 1,0 0-2,0 0 1,1 0-4,1 0 4,-1 0 0,1 1 1,0 0 3,1-1-3,0 2-5,1-2 3,1 0 1,0 1 1,0 1 5,0 0-5,-2-1-1,2 1 0,-3-1-1,2-1 1,-1 1-1,0-1 2,1 0-2,-1 0 1,0 0-1,0 0 1,-2 0 1,2 0-1,-3 0 1,0 0-1,0 0 1,-3 0-1,1 0 1,-2 0-1,1 0 0,0 0 0,-2 3-1,1-3 1,-3 2 0,-1 0 0,2-1 1,-1-1-2,-7 2 2,3-2-1,1 0 2,1 0-3,1 0 1,-2 0-1,1 0-1,-2 0 3,1-3 1,0 1-1,-1 0-1,2-1 0,4 1-2,-1-1 2,-2 1 0,2-1 0,-2 0 1,1-1-2,0 2 1,-1 0 0,-6-1-4,2 1 4,-1-1-4,2 0 4,-1-1 0,0 1 1,0 2 0,-6-2 0,7 1-1,-1-1-1,-6 2 1,5-2 0,-5 1 0,1-1 1,-2 0-1,3-1 1,2-1-1,-4 2 0,4-3 1,0 0-2,0 1 1,5-2-1,-7 2 0,3 0 1,-3 0 1,-3 2-1,8-4 1,-4 3-2,2-1 0,-1 0 0,0 0 1,0 0 1,1 0 0,-2 1 0,4-1-1,-3 2-2,-5 1 2,7-5 0,-2 2 0,-4 0 0,4 0 0,0-1 1,1 2-1,1-4 0,0 1 1,-5 2-2,4-1 1,-3 2 0,-2-1 0,4 0 0,-1 1 1,-5 1-2,4-2 0,-3 2 0,0 0 1,1 0 0,0-2 1,2-1-1,-3 2 0,5-2 1,-7 1-1,2 0 0,3-2 0,-2 5 0,3-6-1,-5 3 0,-2-2 1,3 2 0,-3 1 1,2-1 0,-6 3-1,5-3 0,-3 2 0,2-2 0,0 0 1,-1-2-1,1 2 0,-4 1 0,3-4 0,0 3 0,0-2 1,3-3-2,-4 4 2,1-3-1,-2 2 0,2-3 2,2-1-2,0-3 0,-1 1 0,-1 1-1,-2 3 1,2-1-1,0-5 1,-2 6 0,2-3 0,-2 4 0,2 0 0,1 1 0,-1-1 1,0-1-1,0 0 0,3-4-1,-3 6 0,2-5 1,-4 3 1,0 0-1,2-6 1,-2 5-1,2-7-4,-3 3 3,0 2-3,1-5 5,-2 7-1,1 0 0,-2-1 1,2 0 0,-1 1 0,0-2-2,1 1 2,-3 6-3,2-7 2,-2 5 1,0 2-1,0-10-1,0 10 1,0-7-3,0-2 3,-2 4-1,1 0 1,-5 1 1,3-2-2,-1 2 0,-1-2-1,0 2 1,0 0 0,-2 0 0,1 0 0,1-1 1,-1 2-1,-2-2 1,1 3 0,0 0 0,1 0 1,-1 2-2,-1-2 0,5 4 1,-3-2-1,3 0 1,-3 0 1,0-2-2,-1 0 1,1 1 0,3 2-1,-4-3 1,3 5-1,-4-4 0,0-1 1,1 2 0,-1-2 0,-1 1 0,-3-3 0,4 4-2,-6-2 0,0 1 1,-1 1-2,1 1 3,-3-1-1,-1 2-1,-1-2 0,-7 1 0,4 1 1,-1-2 1,-1 2 0,1 1 0,1-1 1,0-1-1,1 1 1,1-1-2,5 1 1,-2 0 0,-1-1 1,4 1 1,-5 3-2,-1-4 1,7 4-1,-9-3-3,2 1 3,8 2 0,-8-1 0,7-1 1,-1 2-1,-7 0 1,8 0-2,-6-2 1,1 2 0,6-3-1,-8 1 2,0-1-2,2-1 0,-5 1 2,7 1-1,-1-1 0,-2-1 0,2 1 0,-9 1-1,3-1 1,0 1 0,1 0 0,-2-1 0,7 2 0,0-1 1,-2 0-1,7 2 0,-8-3 1,2-1-2,6 3 0,-8-4 1,2 2 1,0-1 0,-8-1 0,4 1-2,-3-1-1,1 2 1,-4 0 2,2 0-1,-1 0 2,1 0-2,-2 2 0,2 1 0,0-2 0,-1 0 0,1 2-1,0 0 2,0 0-1,0 0 0,1-1 2,-1 1-3,1-2 1,1 1 1,-1-1-3,3 2 2,-2-1 1,1 1-2,-2 0 1,-1-2 0,3 2-1,-4 0 2,1 0-2,-3 0 2,1 0-2,1 0 1,-1 0-1,1 3 1,0 0 0,-1 0 0,2 1 1,-2-3-1,4 2 0,-1 0-2,8-2 1,-2 1 1,0 0 0,2-1 1,-2 1-1,3-1 1,-3-1-1,8 2 0,-8-2 0,7 1 0,-2-1-1,2 0 0,-2 0 0,1 0-5,-3 0-2,-3 0-9,-2-4-11,-8-4-22,-3 1-79,-6-4-184,-6-1-7</inkml:trace>
  <inkml:trace contextRef="#ctx0" brushRef="#br1">5781 14691 211,'0'0'30,"0"0"2,0 0 4,0 0-1,0 0 0,0 0-1,0 0-2,0 0-2,0 0-2,-20 0-5,18 0-3,1 0-4,-1 0-1,1 0-2,-1 0-2,0 0 1,0 0-4,1 0 0,0 0 0,-1 0-2,1 0 0,-1 0 0,2 0-1,-1 0-1,1 0-1,-2 0-3,2 0 1,0 0 0,0 0 1,0 0 1,0 0-2,2 0-1,12 0 0,-2 2-1,8-2 1,-1 0 1,1 0 0,7-2-1,-2-2 1,0 1-1,1 1 1,-2-1-1,1-1 0,-4 3 2,-5-1-2,3 2 0,-1-1 1,-4 1-1,7 0 1,-2 0-1,3 0-1,4 0 2,0 0-1,-1 0 2,1 0-1,1 0-1,-1 0 0,0 0 0,-1-2 1,-9 2 3,2 0-4,0 0 0,1 0 1,2 0-2,-6 0 2,2 3 2,-2 0-3,-4-2 2,5 2-3,-7 0 1,2-1 1,-2 1 1,-5-1 0,8 0 1,-8-2 0,1 2 3,0 0-2,-5-2 1,0 0 0,0 0-2,2 0 0,-1 1 1,1-1-2,-1 0 0,1 0 0,-1 0 0,1 0 0,0 2 0,-2-2-1,0 0 3,2 0-1,-2 0 0,1 2-2,-1-2-1,2 0 0,-2 0 1,0 0-1,1 0-1,-1 0 0,0 0-6,2 0-6,-2 0-21,0 0-63,1 0-135,-1 3-66</inkml:trace>
  <inkml:trace contextRef="#ctx0" brushRef="#br1">7470 14488 174,'0'0'29,"0"0"10,0 0 5,0 0-2,0 0-7,0 0-7,0 0-3,0 0-1,0 0 1,0 0-1,-36 5-2,34-5-4,1 2-3,-1-2-3,1 0-1,-1 0-4,1 0-2,-1 0-5,0 0 3,0 0 0,1 2-2,-1-2 3,1 0-3,1 0 0,-2 0 2,2 3 0,0-3 1,0 0 2,0 2-2,5 0 1,6 1-2,4-1 1,-5 1 0,6 2 2,1-1-2,1-3 0,5 1-1,0-2-2,1 0 2,0 0 0,2 0 0,0 0-2,-1 0 1,0 0 0,-2 0-1,2 0 2,-2 1-2,0 3-1,-2-1 1,0-1 0,1 2-1,-1-1 2,0-1-1,-6 1 2,2-3 0,1 0-1,-8 0 1,9 0-1,-9 0 0,2 0 2,-1 0 0,-6-1-3,5-1 2,-5 0-6,0 2 5,1 0 1,-6 0 0,0 0 7,0 0-7,1 0 1,1 0 1,-1 0 1,1 0-1,-1 0-1,-1 0 0,2 0-1,-2 0 0,0 0 2,1 0-4,-1 0 0,0 0-1,0 0-2,-1 0 2,-13 0-2,-6 2 1,-6 3 0,-1 0 0,-2 0-1,-3 0 2,-1 2 0,-3-2 1,-1 3 1,1-1-2,-3 1 2,2-1-1,-1 0 0,0 0 0,2-3 1,2 3 0,3-3 1,5 1-1,6-2 0,-2-3 0,3 0 1,5 0-1,-7 1 0,9 1-2,-1-2 1,0 2-1,7-2 2,0 0 0,6 0-3,-1 0 3,1 0-2,-2 0-1,1 3 0,-1-3-1,0 0-1,0 0 1,1 0 0,-1 0-1,1 0 1,-1 0 0,2 0 0,0 0 2,0 2 0,0 0 0,3-1 2,9 3-3,4-4 1,-1 3 0,7 1-2,3-1 2,-1 0-1,5-1 1,0 0 0,5 1 0,-1-3 1,3 4-1,3-3-1,0 1 1,0-1 0,1 1 1,-1 0 1,1-2-1,-1 0-1,1 0-1,-4 0-1,-1 0 2,-3-2 0,-3 0 0,-2 1 1,-7-1-1,-2 2 0,-4 0 0,-1 0 1,1 0-1,-8 0 1,6 0 0,-6 0-2,1 0 1,-1 0 0,-6 0 2,0 0 1,0 0 0,1 0 1,1 0 0,-1 0-2,1 0 1,-2 0-1,0 0-3,0 0 2,0 0-1,-3 0 1,-3 0-1,-8-1-1,-6 0 1,2-2-3,-8-1 3,3 1-1,-1-3 0,-2 2 0,-1-3-1,-2 2-1,-3-2 2,-1 1 0,0 1 0,-1 0 3,0 0-3,1 2 2,-1-1-1,3 1 0,0-1 1,2 0-1,3 0 0,7 1 0,1 1 0,0-1 2,7 1-2,-7-1 1,8 2 0,5-1-1,-6 1 0,7-1 0,-3 1 0,3 1 0,4 0 0,-2-2 0,2 2-1,-1 0 0,-1-1 1,1 1-2,-1 0 1,1-2-2,-1 2 2,1 0 0,-1 0 0,1 0 3,1 0-2,-2 0 0,2-2 1,-1 2-1,1 0 0,-2 0 1,2 0 0,-1 0 0,1 0 0,-2 0 1,2 0-1,-2 0-1,2-1 0,0 1 0,-1 0-1,1 0 2,0 0-1,-2 0 0,2 0 0,0 0 0,0 0 0,-1 0 1,1 0-1,0 0 1,-2 0-2,2 0 2,0-2-1,-1 2 0,1 0 1,-2 0-2,2 0 1,-1 0-1,1 0 0,0 0 0,-2 0-1,2 0 1,0 0-1,0 0-1,0 0 0,0 0 1,0 0 0,0 0 1,0 0 1,5-2-2,9 0 2,2-1 0,3 1 0,-2-1 0,3 3 0,1-3-2,2 3 2,-1 0 0,-5 0 0,-1 0-1,-3 0 1,0 0 1,1 0-2,-2 0 2,-1 0-1,-4 0 2,-1 0-2,-6 0 0,0-1 0,0 1 0,2 0 0,-1 0 0,1 0 1,-1 0 0,1 0 0,-1 0 0,1 0-2,-1 0 1,0 0-2,1 0-9,1-3-41,4-5-102,-1-6-148</inkml:trace>
  <inkml:trace contextRef="#ctx0" brushRef="#br1">10202 15627 196,'0'0'33,"0"0"2,0 0-7,0 0-3,0 0-1,0 0-1,0 0 1,0 0-4,0 0-7,0-14-9,0 14-4,0 0-2,-1 14 1,-2 10 4,0 12 1,0 6-2,-1 4 6,-3 0-2,-1-4 8,1-2 4,-2-9 3,2-9 5,4-9-3,2-9-2,1-4-3,-1 0-3,1 0-1,0 0-2,-2 0-3,-1 0-5,-1-11-1,-1-7-2,-1-6 0,2 0 2,2 7-3,0 0 2,1 5-3,1 6 1,-2-7-2,2 8 2,0-2-1,0 3-1,0 4-1,0-2 0,0 2-1,0-4-2,2-1 2,5 1-2,1-2 2,1 2 2,0 4 0,2-3 1,5 3-2,0 0-1,3 8 5,1 4-3,0 5 3,1 3-1,-1 2 0,1 3-1,-3 0 2,1 0-2,-5-3 1,2-4-1,-7-4 0,2-3 0,-5-5-6,-3-5-12,0 2-14,-3-3-9,1 0-6,2 0-5,-1-12-24,-2-6-36,0-5-83</inkml:trace>
  <inkml:trace contextRef="#ctx0" brushRef="#br1">10244 15737 294,'0'0'34,"0"0"-3,0 0-6,0 0-5,0 0-10,0 0-2,0 0 1,0 0 5,0 0 3,-8 78 5,15-32-2,3 6-1,-1 6-6,1 2-2,0 3 0,-3-1-4,2-3 1,-2-1-3,0-4 5,-3-2 2,1-5 2,-1-3 4,-1-8-8,2-4 1,-4-12-6,3-3-3,-1-9-1,-2 4-2,2-4 1,-1-3 0,-1 2-4,1-3-5,1 6-18,0 0-62,0 0-141,-2-3-52</inkml:trace>
  <inkml:trace contextRef="#ctx0" brushRef="#br1">14409 15872 280,'0'0'53,"0"0"2,0 0-3,0 0-4,0 0-7,0 0-3,0 0-8,0 0-2,0 0-6,-21 0-5,19-10-1,2-2-6,0-5 1,3-4-6,5 1 0,4 3-5,1 0 2,5 0-1,1 5-2,2 2 0,1 3 0,-2 7-2,0 0 0,-1 5-1,-4 7 1,0 4-1,-4 1 3,-2 3 1,-5 0-3,0 4 4,-4 0-3,0 2 0,0-3 4,-6 3-1,-1-6 2,1-4 4,-1-3 2,1-6 3,2-2 3,1-2-1,3-3-1,-1 0-3,1 0-5,-2 0 0,1 2-2,-4-2-2,-1 0 1,2 0-4,0-5-2,1 0 3,2 0 0,1-5-1,1 0 2,9-1-2,-1 0-1,5 5 2,-5 3-2,4 3 0,7 0 0,-1 0-1,1 9 1,-1 4 1,-4 3 1,-3 7-1,-1 0 1,-4 8 0,0 2 1,-3 3-2,-1 3 5,-3 0-5,0-3 3,0-2 0,-7-3-2,-3-4 4,1-3 1,-3-7 1,0 2 3,-1-6-2,-5 0 2,1-3 2,-5-2-2,-1-4 1,-1-3 2,-2-1-3,2 0-1,0 0 0,5 0-2,2-1-1,4-1 3,1 1-3,-1 0-3,7-2-1,2 3-3,4 0 3,-1 0 1,1 0 0,-2 0-1,1-2-2,-1 2-1,1 0-1,-1-1 0,1 1 0,1-2-3,-2 0-2,2 1-3,0-1-11,0-3-12,0-5-27,5 1-52,2-4-105,5 2-77</inkml:trace>
  <inkml:trace contextRef="#ctx0" brushRef="#br1">14970 15633 380,'0'0'35,"0"0"-4,0 0-9,0 0-8,0 0-3,0 0 2,0 0 1,0 0 4,0 0 3,0 0-2,3 79 2,-3-60-1,0-1-3,0-6 3,0-7-1,0 2-1,0-7 0,0 0-6,0 0 1,0 2 2,-1-2-7,1 0-3,0 0-2,0 0-7,0 0 3,6-5-2,7-4-3,3-4 0,2 6-1,-4 0 2,3 6-4,0 1 1,-1 1 3,3 6-3,-5 5 6,-5-3 2,-2 4 1,-6 2 4,-1 2-5,0 5 4,-3-3-2,-6 1 1,-3-4 1,-2 3 0,1-2-1,-2-3 0,4-3 0,-1-2-2,4-2-3,3-5-4,2 1-5,3-3-24,-1 0-44,1 0-91,0 0-115</inkml:trace>
  <inkml:trace contextRef="#ctx0" brushRef="#br1">15021 15612 651,'0'0'22,"0"0"0,0 0-2,0 0-7,0 0-6,0 0-7,0 0 2,0 0-1,0 0 0,0 0 3,49-33-4,-29 24-1,-1 1 0,-6 1-1,1 2-1,-5 0 2,-4 5-7,5-4-4,-5 4-9,0-1-21,4 1-28,-5 0-59,3 8-128</inkml:trace>
  <inkml:trace contextRef="#ctx0" brushRef="#br1">15504 15746 654,'0'0'29,"0"0"-3,0 0-9,0 0-6,0 0-5,0 0-4,0 0-2,0 0 0,0 0 0,-2 10 0,13-8 0,7-2 0,0 0 1,6 0-2,-7 0 1,1-2-2,-4 2 0,-2-2 0,1 1-2,-6-1-3,3 2-6,-4 0-14,-1 0-27,4 0-45,-4 0-77,-1 2-102</inkml:trace>
  <inkml:trace contextRef="#ctx0" brushRef="#br1">15842 15579 666,'0'0'28,"0"0"-3,0 0-5,0 0-10,0 0-5,0 0-3,0 0-2,0 0 0,0 0 0,0 0-2,28-29 1,-12 29 0,-2 0-1,5 5 0,-3 6 0,-3 6-1,-2 3 3,-2 0-1,-3 5 2,-3 1-1,-3 1 2,0-1-1,0 0 0,-6-2 5,-3 1-6,0 0 6,-3-1-6,0 1 0,-1-2 2,0-2-1,0 0 1,1-1-4,1-3 4,-2-1-2,1 1 2,3-5 2,0-2-3,0 1 0,3-4 0,-2 0 0,3-2 3,2-2 4,0 1 0,0-1 0,3-3 1,-1 0-4,1 0 4,-2 2-2,1-2-1,-1 0 0,1 0-1,-2 0-3,0-5 1,0-4 1,-1-9-2,4-4 3,0-4-5,0 0 2,9 1-3,-2 1 1,3 2-1,1 3-1,1 2 3,1 2-7,-1 5 6,-2 3-7,-1 4 4,1 3 2,3 0-1,0 2 3,1 8-7,-1 2 5,-1 3-6,-2 2 2,0 1 3,-1 1-5,-1 1 6,0-3 2,0 0 0,1-2 1,0 0-1,0-1-3,0-2 2,-1-1 0,0-4 2,1 0 1,-2-4-3,0 2 0,-2-3 1,5-1 2,-4-1-1,2 0 1,7-3 0,-7-5 0,4-7-1,-2-1 2,-4-5-1,0-3 0,-2-1 1,-1-4 0,1-1-1,-1 3-5,0 6 5,-2 1-5,1 8 4,-2 6-2,1-1 0,-1 2-1,2 0-1,-2 0-1,1 1-2,-1 4-4,0-1-7,2-6-17,-2 0-50,3-7-152,1-7-87</inkml:trace>
  <inkml:trace contextRef="#ctx0" brushRef="#br1">17003 15879 396,'0'0'54,"0"0"3,0 0-3,0 0-9,0 0-7,0 0-9,0 0-5,0 0-6,0 0-5,-10-7-5,10 6-1,-2 1-3,2 0 1,0 0 0,0 0 1,8 0 0,6 3-1,7 4 1,2 3-2,3-3 4,-1 1-5,2-1 1,-1-2-2,1 0 0,-1-3 0,-7 1 0,-2-3 0,-2 2-2,-4-2 1,2 0-1,-7 0 3,0 0-3,-6 0 0,4 0-2,1 2-3,-1-2 4,3 1-2,-4 0-2,1 2 0,-1-3-7,2 4-3,-5-4-5,3 1-12,0 2-12,0 1-25,-1-1-27,-2-3-56,0 2-83</inkml:trace>
  <inkml:trace contextRef="#ctx0" brushRef="#br1">16929 16155 453,'0'0'70,"0"0"-2,0 0-11,0 0-12,0 0-15,0 0-6,0 0-9,0 0-3,0 0-3,-20 12 0,20-11-4,0 1 0,8 3 1,9-3-2,7 3 0,5-2 1,1-3-1,4 0-4,2 0 2,0 0-2,2-5 1,1 0 2,-3-2-2,-1 1 1,-5 0-2,-1 0 0,-12 4 0,-4-1 0,-3 3-1,-4 0 1,1 0 0,-1 0 0,-6 0-1,0 0 0,0-2-2,2 2 0,-1 0-7,0-2-5,1 2-13,-1-1-20,-1-1-36,2 2-55,-1-2-108</inkml:trace>
  <inkml:trace contextRef="#ctx0" brushRef="#br1">17823 15925 711,'0'0'26,"0"0"1,0 0 1,0 0-9,0 0-9,0 0-1,-7-77-8,11 68 4,2 1-4,1 1-1,3 2 1,-1 1 0,5 2 2,5 2-5,0 0 2,1 6-5,-1 5 3,-6 3-3,-5 3 2,-3 1 1,-2 4-1,-3 2 3,0-2 1,-8 0 0,-3 0 0,-1-1-1,-1-2 0,-1-2 2,4-7 2,2-3 2,4-4-1,4-3 0,-1 0-2,1 0 1,-1 0-3,-1 0 1,1 0-1,-1 0-1,2 0-1,0 0-2,0 0 2,13 0 1,4 0-2,8 0 0,-3 0 1,-2 2-2,2 3 3,-2 2-1,-3 1 0,-2-3 2,-4 4-2,-2 0 0,-2-1 1,-3 7 1,-4 4-1,0 2 1,-11 6 0,-4 0 0,-5 2 0,-6-2 2,0-1 0,-4-1 0,-2-4 1,-1-4-1,4-2 0,3-4 6,6-4 0,9-2 0,6-4 1,-1-1-3,0 0-2,0 0-1,0 0-3,2 0 1,0 0-2,0 0-1,-2-6 0,3 2 0,0 1 0,1-1-3,2 4-1,-1-1-3,1 1-4,-2-6-3,1 2-7,0-1-8,-1 0-16,2 5-35,0-6-81,0 2-144</inkml:trace>
  <inkml:trace contextRef="#ctx0" brushRef="#br1">18265 15587 344,'0'0'58,"0"0"-7,0 0-1,0 0-8,0 0-8,0 0-4,0 0-7,0 0-4,12-79-3,-2 62-5,-1 7-2,1 1-5,3 1-1,-2 5-3,5-1-1,3 4-3,-2 0 1,4 11 0,-3 2 1,-6 7 0,-1 1 3,-5 2-1,-3 1 1,-3 2 0,0-3 0,0-7 2,-3 0 0,0-8 1,2-3 4,-1 0 1,2-5 1,-1 0 0,1 0 2,-3 0-1,2 1-3,0-1 0,-1 0-5,1 0-1,1 0-1,-2 1-2,2-1-1,0 0-1,0 0-1,13 5 0,2 1 2,5 3-2,-3 3 3,0 1-1,-2 1 1,-2 1-1,-4-5 2,-4 2-1,0-3 2,-3 3 2,-2 5-2,0-2 6,-4 5-6,-4-5 2,-4-3 0,-4-2 1,-1-2 0,-2-1 0,4-3 2,-2-1 1,5 0-1,-2-3 1,1 2 1,6-2 0,1 0-1,6 0-2,-1 0 1,-4 0 0,-1 0-2,2 0-2,0 0 0,4 0-3,-2 0 1,2 0-1,-1 0-1,-2-2-2,2 2-1,-1-2-3,1 2-3,-1 0-9,2 0-13,-1-1-36,-1 1-66,1 0-170</inkml:trace>
  <inkml:trace contextRef="#ctx0" brushRef="#br1">19014 15908 64,'0'0'35,"0"0"-2,0 0-2,0 0 2,0 0-1,0 0 4,0 0-1,0 0 2,0 0 1,0 0 0,-11-5-1,9 5-3,1 0-3,-1 0-5,1 0-3,-1 0 0,1 0-5,-1 0 1,1 0-3,-1 0-3,0 0 1,2 0-4,-2 0-1,2 0-4,0 0-2,0 0 1,0 0-2,9 0 0,4 3 0,6 2 0,-2-1 1,3-1-1,-6-1 1,3 3-2,-7-3 1,4-1 4,-2 1-2,1-2 0,-2 0 0,-5 0-2,6 0 3,-7 0-2,1 0 1,0 2-1,-1-2-1,-1 1 0,1 0-1,1 2 0,-6-3 1,0 0-2,0 0 0,2 0 2,-1 0-1,1 0 0,-1 3-1,1-3-1,-1 0 0,1 1 1,-1-1-1,0 0 2,1 0-2,-1 0 0,1 1-2,-1-1-1,2 0 0,-2 0-5,1 0-8,-1 0-10,-1 0-15,0 0-26,2 0-27,-2 0-39,0 0-33</inkml:trace>
  <inkml:trace contextRef="#ctx0" brushRef="#br1">19004 16094 219,'0'0'50,"0"0"11,0 0-4,0 0-6,0 0-8,0 0-5,0 0-6,0 0-4,0 0-3,0 0-2,-15 15-2,13-15-2,2 2-1,-2-2-3,2 1-1,-1-1-4,1 1 0,-1-1-3,1 3 1,0-3 2,0 0-4,0 3 4,0 2-2,0 0 1,1 2-4,6 0-1,-1-2 2,1 0-2,2 0 0,5 2 0,-5-4-2,8 2-2,-2-2 1,-3-2 2,6 2-2,1-3-1,-8 0 2,10 0-1,-10 2 0,4-1 0,1 3-2,-5-3 1,5 4 0,-7-3 1,1 0 0,-1 1 0,-5-3 0,0 2 0,-4-2 1,5 0-1,2 1 1,-3-1-1,2 2 1,-6-2-1,0 0 0,0 0 0,1 0-2,1 1 2,-1-1 1,1 0 0,-1 0-1,1 0 0,-1 2-1,1-2 1,-2 0 2,1 0-1,-1 1-2,0-1 0,3 0 0,-3 0 0,0 0-3,0 0 0,0 0-6,0 0-11,-3-3-18,-7-8-47,-3-5-82,-7-8-140</inkml:trace>
  <inkml:trace contextRef="#ctx0" brushRef="#br1">19809 15812 1,'0'0'0,"0"0"-1,0 0 1,0 0 0,0 0 0</inkml:trace>
  <inkml:trace contextRef="#ctx0" brushRef="#br1">19791 15818 129,'0'0'25,"0"0"-4,0 0-2,0 0 1,0 0 3,0 0 5,0 0 2,0 0 8,0 0 2,7 0 4,-7 0 1,0 0-3,1 0 0,-1 0-1,0 0-7,2 0 1,-2 0-9,0 0-10,1-5 0,1-2-7,2-5 0,-1-5-1,1 1-1,2-4-3,-2 6 1,1-1-2,-2 5 0,1 0-2,1 1 0,-3 4-2,1 1-1,-3 4 1,0-2-2,0 2 1,1 0-2,1 0-2,4 0 5,-2 0-2,3 5 2,0 2 1,-4-4 0,0 2 1,-1 0-1,-1-1 0,1 7-1,2 4 0,-3-6 1,2 8 3,-1 0-4,-2 3 3,0 8-7,0-2 2,0-1-1,0 2-1,-3 2 1,-3 0-1,0-2 1,-1-2-1,0-1 0,1-4 1,0 0 2,2-5 3,-2-1-1,3-4-1,-2 0 1,2 0-2,-2-3 3,1 2 0,-1 1 0,1-3 1,-2 3 0,-4 1 0,2 0 2,-7 4 1,7-6 1,-3-1 1,5-4-1,2-2-2,-6 1 0,6-1 0,-1-2 1,-6 0-2,4 0 0,-5 0-1,2 0 1,-2-5 2,4 0-3,0 0-1,0-2 0,2 0 0,2-1 0,2 3 2,-1-3-2,3 1 0,0-5-1,0-4-1,0 4 1,2-7 2,2 4 0,1 4 0,0-6-1,4 4-1,-5 4 0,4-4 2,-4 5-1,-3 3 3,4-2-4,-1 4 1,-3-1-1,2 1 0,-3 3 2,3-2-2,0-1-2,0-1-1,0 3 3,-3 1-1,0-2 1,6 2 1,1 0-2,3 0 1,0 0 1,0 3 1,-1 2-1,-2-1-1,5 4 0,-1 1-4,-1 1 5,-1 0-1,1 1 0,-3 1 0,4 5-1,-3-7-1,-2 2 2,-2-3 0,1 1 0,-1-1 3,0-1-1,3 0-2,-2 1 0,-1-2-2,-1-4 1,3 2 1,-3-2 0,5 4 0,0-2 0,0 0-1,0 0 0,2-1 1,-3 2-1,-3-4 2,4 3-2,-4-4 3,1 1-1,0 0-1,-5-2 1,0 0-4,0 0 4,1 0-2,1 2 2,-1-2 0,5 0-1,0 0-2,-2 0 2,6 0 0,-5-2 1,-2 1 4,4-3-3,-4 0-2,4-3 0,-1 1 0,-2-2 0,2 1 0,-3-3 0,1 3 1,2-1-1,-3-2 1,-1 0-2,3 1 1,-4 6-1,2-6 1,0 5-2,-1 0 2,1-1 0,-3 5 2,0-2-2,0 2-2,1-2 4,1 1-2,-1-1-2,0 2 2,-1-2 0,3 0 2,-3 1-2,1-1 0,-1 0 0,2 1-2,-2-1 4,1 1-2,-1 0 0,2-2 1,-2 3-2,1-2 2,-1 0-1,2 1 1,-2-1-1,0 0 0,1 1 0,-1-1 1,0 2-2,2-2 0,-2-1 1,0 3 0,0 0 0,1-2-1,-1 2 1,0-2-2,0 2 2,0-1 2,0 1-2,0-2 1,0 2-1,0-1 0,0 1 0,0 0 0,2-1 0,-2 1 1,0 0-1,0-3 0,0 3-1,0 0 1,0 0-1,0 0-1,0 0 2,0 0-1,0 0 2,0 0 3,0 0-6,0-2 3,0 2-1,0 0-1,0 0 1,0-1 0,0 1 0,0 0 0,0 0 0,0 0-2,0 0 2,0 0 0,0 0 2,0 0-1,0 0-2,0 0 1,0 0 0,0 0 0,0 0 0,0 0 0,0 0 0,0 0-2,0 0 1,0 0-1,0 0 0,0 0 0,0 0-2,0 0-3,0 0-4,0 0-10,0 0-16,0-5-42,-5 0-58,-2-5-151</inkml:trace>
  <inkml:trace contextRef="#ctx0" brushRef="#br1">19837 15766 107,'0'0'19,"0"0"-1,0 0-4,0 0-1,0 0-1,0 0-1,0 0 1,0 0 1,0 0-1,0 0 2,0-3 0,3 3 1,-3-1 2,0 1 0,0 0-2,0 0 4,0-1-3,0 1 1,0 0 4,0-3-5,0 3-1,1 0 0,-1-2-4,1 0 1,-1 1 0,2-6-3,-1 2-2,1-2 2,-1-2-4,1 4 3,-1 1-1,1 0 0,-1-1 2,1 0-1,-1 1 0,1-1 0,-2 5 1,0-1-1,0 1 4,0-2-3,1 1 3,-1-1-1,0 1-1,0-1-3,0 1-1,0-1 0,0 1 0,0-1 3,0-4-2,-1 2-1,-1-1-4,1 0 1,1 5 1,-5-3-2,2 0 3,0 1-4,0 0 0,3 2 0,-1-1-3,-6 1 3,1-2 0,0 2-2,-4 0 2,6 0 0,-8 0-1,4 3 0,0 1 1,0 1-1,2 0-1,-1-1 1,4-2 1,-3 2 1,3-1-2,-1 0 1,1 0 0,0-1 0,0 1 2,0 0-2,0 0 0,3-3 0,-4 3 0,1 0 0,-5 3 0,2-1 1,-2 3 1,3-1-2,-4 0 2,0 3-1,2-5 0,-3 5 3,3-4 2,4-3-2,0 0 2,3-3-2,-1 0-2,1 0 2,-2 2 0,1-2 0,-1 0-1,1 0 0,-1 0-2,1 0 0,1 3 1,-2-3 0,2 0-3,-1 0 2,1 0 0,0 0-1,0 0 1,0-5-1,0-1-3,0-3 2,3 0 0,1 1-1,1 1 3,0-2-2,4 1-1,-2 3 1,5-2-2,-2 2 0,1-3 3,3 2-1,-6 2 0,5-4 0,-4 4-1,1-1 1,-1 0 0,-1 1 0,2 1 0,-5 2-1,-1-1-1,-4 2 2,4 0 0,2 0 0,-1 0 0,6 0 0,-7 0 0,5 3-2,-1 0 4,-4-2-2,3 4 0,-4-2 0,0 0 0,1 0 0,-1-1 0,0 0 0,0 2 0,4 2-2,-4-3 1,1 4 1,2 1 1,-3-1-1,1 3 0,-1-1 0,3 0-4,-5-1 5,2 2-1,-1 1 0,1 0 6,-2-1-6,0 1-1,2-1 1,0 1-3,0 0 0,0-1 7,-1 2-4,2 1 0,-4-2-1,1 1 2,-1 0-1,0 5-1,0-5 2,0 4-2,-7-3 2,4-4 1,-3 6-2,2-7 0,3-5 0,-2 6 0,1-4 0,-1 5 1,0 0-2,-1 0-1,3 1 2,-4 0-5,1 4 6,1-5-1,-1 5-1,1-6 3,-2 3-3,1-4 2,-1 1 1,0 1-1,-1-3-1,0-1 0,-2 0 2,2-1-2,-3 0 2,2-1-2,3-3 1,1 2-2,-4-3 1,1 0 1,0 0-1,2 2 4,4-2-3,0 0-2,-6 0 2,-1 0-1,3 0 0,-7 0 1,7 0-1,-1-2 0,-3-2 1,5 1-1,0 0 1,-3-2 0,3 1 0,0 1 0,1 0-1,2 3 0,-6-5 0,3 3 0,0-1 1,-3-6-1,5 6 1,-2-1-1,0-4 0,2 3 1,-1 1 1,-1-8-2,3 6 1,0-6-1,0 0-1,0 0 4,0-1-4,2 3 2,1 1-1,-2 4-1,2-4 0,0 6 3,-2 0-4,2 0 1,0 0 0,0 0-3,0 0 4,3 2-1,-6 1 1,4-4 0,0 3-1,1-1 1,1 2-1,-2-3 1,3 3-1,-3-2 2,2 2-1,-1 0 0,0 0 0,1 0 0,6 0 0,-8 0-2,5 2 2,-1 3-1,-2 2 1,3 6 2,-3-6-2,1 5-2,1 2 3,-3-7-2,2 7 0,-1-1 2,-2-5-1,3 6 0,-2-7 1,-1 1-1,0 0-1,2-2 1,0 1 0,0-2-1,0 2 1,-1-2-2,1 1 2,3 0-1,-4 0 0,1 2 2,0-2-1,-3-3 0,0 2 0,-1-2 0,-1-1 2,0 2-2,3 0 1,-4-4 0,0 0-1,0 0 0,2 0-1,4 0 0,-2 0 1,6 0-1,0 0 1,-2 0 2,0 0-1,-3-1-1,5-4 1,-6 3-3,5-2 2,0 0 1,-5 0 0,3-2 2,-4 4-1,1-6-1,1 2 1,-2-3-2,1 2 0,0-5 1,0-2-1,1-1 1,-1 1-2,1-1 2,-3 5-2,1 1 2,0 0 1,-1 5-2,-1-8 0,2 8 0,-2 0-1,1-1 1,-2 5 1,0-2-3,0 2 2,0-1 0,1-1 0,-1 1 1,0 0 0,2-1-3,-2 2 2,0-1 1,0 1-1,0-2 0,0 2-2,0-2 1,0 2 1,0-1-1,0 1-1,0 0 0,0 0 0,0 0 1,0 0 0,0 3 1,0 3-1,-5 5 0,-2 2 0,4-4 0,-4 4 1,4-5 1,-3 1-2,2-2 2,-3 1-1,3 1-2,-2-4 3,0 2-1,-1-2 0,0 0 0,-1 2-1,2-2-1,-1 2 1,-1-2 1,3-2 0,2 1-2,-1-3-1,0 1 3,-1-1 0,1 3-1,4-4 2,-2 0-3,2 0 2,-1 0-1,-6 0 1,0 0 0,-2 0 2,-2 0-1,6-2-2,-2-3 1,2 2 0,-2-2 1,0-2-1,1 0 0,0-1 0,1-2 0,-1 3 0,-1-4 3,-1-1-3,4 4 0,-5-6-1,5 6-2,-2 0 4,1 1 1,-1-1-1,1 1-1,-1-1-1,0 2 1,0 0-2,1 0 2,2 3-1,-4-2 1,3 4-1,-2-1 0,3 2-1,-3 0 1,1 0-1,-1 0 2,-7 0-2,7 0 1,-4 0 0,1 0 0,-1 2-1,1 3 1,2-1 1,-1 2 0,0 0 1,1 0-2,0 0 1,-2 2 1,3-2-1,1 0 0,-1 0 0,0 0 0,3-3 0,0-1 0,0 2 0,2 0-1,0 0 0,-1 1-1,2-5 2,-1 3 0,1 4 0,-2-2 0,2 5-2,0-6 2,0 1 0,0 5 0,0-6 0,5 2 1,-1 1-1,3-2 1,0 2-2,1-5-1,-1 1 3,3 0-1,-2 1 1,0-2-1,2 1 0,-6-1 0,0-1 0,1-1 0,1 0 0,0 0 1,5 0 0,-5 0 0,3 0 0,3-8-1,-1-2 1,0-4 0,1 1-1,-4-1 0,0 4 1,2-2 0,-2 0-1,1-1 2,4-4-3,-6 7 2,1-2-1,-3 4 0,0-1-1,2 1 2,-1-1 0,-2 1-2,2-2 2,-2 2 0,1-1-1,0-1 2,-2-1-1,1 3 0,-2-5-1,1 2 1,-2 1 0,2-2 0,-3 1-1,2-1 1,-2 6 1,1 1-6,-1-1 6,0 0-7,0 0 5,0-6 0,0 7 1,0-1-1,0-4 0,0 3 1,0-3-2,-1-2 2,-2 1 0,1-2 1,-2 3-2,-1-6 3,3 6-4,-5-3 2,2 4-2,1 1 2,-2 1 1,0-1-2,2 0 2,-3 1-1,1-1-1,-1 2 1,1 0-2,-3 1 2,2 1 1,3 1-2,-4-2-1,4 5 0,0-3-1,0 2 2,4 1 0,-6-1-1,0 1 0,-6 0 1,1 0-5,1 0 5,-6 8 0,3-3 2,1 2-1,-1 1-1,1 1 2,5-2-2,-6 0 1,6-1 0,0-1-2,-2-1 1,6-3 1,0 3-1,3-4 1,-1 0 1,1 0-4,-1 0 2,-1 0 0,1 0-1,-1 1 4,2-1-4,-1 2 0,1-2-1,-2 1-2,2-1-1,-1 2 2,1-2-3,0 1 0,0-1-7,0 2-12,0-1-25,3 1-52,7-2-111,7 0-78</inkml:trace>
  <inkml:trace contextRef="#ctx0" brushRef="#br1">12631 16047 410,'0'0'56,"0"0"-3,0 0-7,0 0-9,0 0-10,0 0-6,-12-81-4,15 72-4,5-3-4,-2 4-3,-1 1-2,4 2-3,0 0-2,1 1 1,1 4-2,4 4 1,-1 6 1,1 7-2,-3 2 1,-3 1-2,-3 2 3,-3 1 0,-3 2 1,0-3 1,0-5 0,-3 0 3,0-8 1,-1 1 3,1-1 0,0-6 4,1 2-1,2-5 1,-1 0-2,1 0-6,0 0-2,-2 0-1,2 0-4,0 0 0,0 0 0,0 0-4,8-5 3,5-2 2,7 0-2,3 4 2,-1 3 0,0 0 0,-1 0 0,-3 3 0,-1 4-2,-7 0 0,-2 2 2,-1 4 1,-4-2 0,-2 6 0,-1 1 1,-3 1-1,-8 5 2,-1 1 2,-5-2 1,-2-1 4,-3-2-3,-1-2 0,-3-1 4,3-3-2,-2-3 3,2-4 2,7-2-2,5-2 1,1-2-1,4-1-7,-1 0 3,2 1-3,0-1-2,0 0 1,1 0-1,-1 0-4,5 0 3,-4-1 0,0 0-2,0-2 2,1 1-2,3 2-1,-2-1-1,2 1 1,0 0-3,-1 0-2,1-2-3,-2 2-7,2 0-11,0-7-19,5 0-53,6-6-112,4-4-96</inkml:trace>
  <inkml:trace contextRef="#ctx0" brushRef="#br1">12933 15920 555,'0'0'33,"0"0"-7,0 0-7,0 0-7,0 0-6,0 0-2,0 0 1,0 0 0,0 0 1,0 0 0,73-22-1,-55 20-3,-3 1-1,-4 1 0,3 0-2,-2 0 2,0 0-1,-2 0 0,2 0 0,-8 0-1,0 0-1,-4 0 1,0 0 0,0 0-1,2 0-1,-1 1-1,1-1-5,-1 0-20,1 2-34,-1-2-60,2 0-91</inkml:trace>
  <inkml:trace contextRef="#ctx0" brushRef="#br1">13208 15647 519,'0'0'35,"0"0"-3,0 0-8,0 0-7,0 0-2,0 0-5,0 0 4,0 0-1,0 0 1,3 45-3,1-22 0,3 0-3,-2 4-2,1-2 1,-2 1-6,0 0 5,-1-7-5,-1-1-1,1 1 3,-3-6-1,4 4 1,-3-4 1,1-9-1,-1 7-3,0-6 0,1 0 0,-1-2-2,-1-3 2,0 0-2,0 0-5,0 2-5,2 0-27,-2-2-44,1 0-99,1 1-107</inkml:trace>
  <inkml:trace contextRef="#ctx0" brushRef="#br1">13578 15979 586,'0'0'17,"0"0"4,0 0 1,0 0-4,0 0-8,0 0-5,0 0-1,0 0-1,0 0-2,0 0 0,65 9-2,-47-9-2,0-5 3,-6 3-1,8 0 0,-2-1 1,-6 1-1,4-1 1,-6 1-1,-5 2-1,5-3-3,-4 3-1,-2 0-6,6 0-10,-6 0-19,1 0-32,2 3-34,-4 1-71,0-1-56</inkml:trace>
  <inkml:trace contextRef="#ctx0" brushRef="#br1">13590 16247 575,'0'0'28,"0"0"-3,0 0-4,0 0-5,0 0-2,0 0 0,0 0-3,0 0 0,0 0-5,78-32-1,-52 17-4,0 0 1,-2 0 0,1 0-2,-5 1 0,2 4 2,-4-1-3,-4 3 2,-4 2 0,-2 2-1,-5 1-1,2 1 1,-5 2 0,0-2-2,0 2-1,0 0-9,1 0-15,-1 0-28,0 0-47,-3 0-99,-6 0-75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34: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8710 3981 515,'0'0'9,"0"0"-2,0 0-1,0 0 2,0 0 6,0 0 4,0 0 3,0 0 3,0 0-3,0 0-1,-7 8-4,7-7-4,0 4 0,4-1-2,7 4-2,4 2-1,1-2-1,7 1-3,5-1 2,5-4 1,6 1-1,6-2-1,3-1-1,4-2-1,0 0 0,0 0 3,0-2-3,3-3 2,-2 1 0,4 0 0,-2 2 0,3 0 1,4 2-2,4 0 1,5 2-1,6 4 0,7 0 0,4 0 2,6 0-2,3-1-2,5 1 0,2-4-4,3 0 4,-1-1 0,1 1 0,-2 0 2,2 0-2,0 1 2,2 1-1,-2 2 2,4 1 1,3 1 1,2 3-1,0 3-1,5-2-2,5 1 0,1-2-1,5-4-1,2-2-1,3-3 1,2-2-1,0-5 0,1-5 0,-2-3-1,-1 2 1,-5-4-1,-5 3 1,-4 2 2,-8-2-2,-6 5-1,-10 2 1,-7 5-2,-10 0 3,-8 0 0,-6 4 0,-7 4 2,-7 1-2,-3-1 0,-8 4 2,-1-4-2,-6 1 2,-4-2-2,-3 0 0,-5-1 1,-7 1-2,-3-3 2,-5-1-1,-5-2-1,0 1 3,-4-2-1,0 0 0,0 0 2,2 0-2,-1 2-1,1-2-1,0 0 0,-2 1-4,0-1-4,2 0-19,-2 0-34,0-3-71,0-14-182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32: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10593 10171 208,'0'0'39,"0"0"-2,0 0-4,0 0-1,0 0-8,0 0-7,0 0-5,0 0-6,0 0-1,-29-14-3,29 14-1,-2-2-1,1 2-1,-1-1-1,2 1 1,-1-2-1,1 2 0,0-1 1,0 1 1,0 0 0,3-2 0,9 0 1,5-1 2,7-1-2,-2-1 0,4 2 0,0 1-1,2-1 0,-1 1 1,0 0-1,1 2 0,-2 0 0,-3 0 2,2 0 0,-4 0-1,2 0 1,-2 0-1,2 0 3,1 0-1,2 0 3,2 2-2,1-2 1,1 0 0,2 0-2,1 0 1,2 0 1,1 0-2,2-2 1,-2-1 0,1 1 2,-2-1 1,-2 1-2,-1-1 2,-1 1 0,-1 0-2,-3 2 0,1 0 0,-2 0 0,1 0-2,-2 0 0,3 0-1,-3 5 1,3 2-1,1-3 1,1 2 1,2-2 2,1-1-2,2 1 0,1-4 0,3 0 3,0 0-1,0 0-1,1-2 1,0 0-3,0-2 2,3 1 1,-2 2-1,-2-1-1,1 0 0,-2 2 1,-2 0 1,-1 0 1,-2 0-3,1 0 0,0 0 0,1 0 0,-1 0 0,1 0 0,1 0 0,1 0 0,1 0-2,0 0 1,0 0 0,0-1-1,-1-1-1,-4 2 1,-1 0-1,-3 0 0,-5 0 0,-2 0 0,0 0 1,-7 0-2,0 0 3,1 3-2,-4-3 1,4 4 0,1-3 1,-7 1 0,9 0-1,1 1 1,0-3 1,9 2 2,0 0-1,0-1-1,1 1-1,1-2-1,-1 2 1,1-2-1,-1 0 0,0 0 0,-1 0-1,-1 0 1,-1 0-2,-2 0 0,-2 0 1,2 0-1,-8 0 0,0 0 0,3 0 1,0 0 0,8 0 0,-5 0 0,3 0 0,-1 0-1,1 0 0,0 0 1,0 0 0,-1 0 0,1-2 0,-2 0-2,1 1 2,-4-3 0,-5 4 0,1-3 1,-5 2-2,2 0 0,0-1 0,-1 2 0,1-1 0,-1 1 0,7-2 1,-8 0-2,8 2 1,-1 0 0,-6 0-1,7 0 2,-1 0-1,3 0 1,4 0-1,-8 0 0,1-1 0,1 1 1,-6-2-2,6 2 2,-7-2-1,0 2 0,0 0 1,0 0-1,-2 0 1,-6 0-2,6-3 1,-5 3 0,-2 0 1,2 0 2,-6 0-3,0-2 1,0 2 0,2 0-1,-1 0 0,1 0 1,-1 0-2,1 0 2,-1 0 0,0 0-1,2 0 1,-2 0-1,1 0 0,-1 0 0,1 0 0,-1 0 0,1 0 0,-1 0-2,1 0 0,-1 0-1,1 0-3,5 0-7,4 0-35,8 0-114,6-7-135</inkml:trace>
  <inkml:trace contextRef="#ctx0" brushRef="#br0">9671 12706 147,'0'0'8,"0"0"-2,0 0 1,0 0 5,0 0-5,0 0 1,0 0 3,0 0 1,0 0 3,0 0 5,-12-4 5,10 4 9,1 0 9,-1 0 4,1 0 4,-1 0-4,2 0-11,-1 0-5,1 0-4,-2 0 0,2-1 7,-1 1-8,1 0-8,-4-6-4,-5-6-9,0-6 1,-2-10-2,1-8 0,1-10-5,2-9 2,2-12-4,1-11 1,0-5 4,3-5-2,-2-2 2,0-1-2,-2 2 0,-1 1 1,1 8-2,-4 3 2,0 9 1,1 7-1,-4 6 2,2 3-3,1 3 2,-1 2-2,3 2-2,1 1 3,2 0-3,-1 3 4,4 1-1,-1 1-1,2 2 2,0 1-4,0 1 3,0 5 0,0-1 0,0 6 1,0 6-1,0-1 0,0-2 0,0 0-1,-1-7 1,-1 0 2,0 2-2,1-3-1,-1 0 2,1-4-4,-1 3-1,1-1 4,-1 2-5,2 0 4,0 11 1,0-1-1,0 8 3,-1-2 0,1 2 2,0 6-2,0 2 0,0 4 0,-2-3 0,2 3-1,0 0-1,-1-2-1,1 0-1,0 1 0,-2-1-1,2 1 2,0-1-1,-1 0-2,1 2 4,0-2-2,0 2 2,-2-1 1,2 1-3,0-2 1,-1 2 0,1-2-1,0 2-1,-2 0 2,2 0-3,0 0 1,-1 0 1,1 0-4,-1 0 3,-2 0 0,0 2-1,-3 5 2,0 7-1,2-5 2,0 5-1,1-5 1,1-4 0,2-1 0,0-4 0,-1 0 0,1 0-1,0 1 1,0 2 1,0-3 0,0 2-1,0-2 1,0 2-2,0-2 0,0-12 0,6-9 0,-1-3 1,3-1-1,-4 0 2,2 7-1,-5 8 1,1 5-1,-2 5-1,0-2-3,0 2-2,0 0-1,1 0 1,0 0 1,1 10 2,2 9 2,-1 9-2,0 0 3,-1 0 0,-1-8 3,-1-10-2,2-3 0,-2-7-2,0 0 2,0 0 0,1 0-1,-1 2 2,2 0-1,-2-1-1,1 1-2,-1 0-13,4 6-29,-3-3-62,1 7-162,-2 5-12</inkml:trace>
  <inkml:trace contextRef="#ctx0" brushRef="#br0">21020 5530 30,'0'0'5,"0"0"4,0 0 2,0 0 4,-21-78 4,18 67 4,0 0-2,-1 2 1,3 5-3,-4-6 0,4 6-3,-1-1 1,1 2-1,1 3-1,0 0-3,0-5 0,-1-2-1,1 2 0,0-5 1,0 5 1,0-9 2,0 4 1,0 0 3,0-2-1,1 8 1,0-6-1,-1 4 1,0-6-2,0 0 0,0 1 0,0-1-3,0 1 1,-1 0 0,0-1-1,-2 0-8,0 0 3,1-1-7,-1 4 3,0-3 1,2 0-1,-3 2-2,2-2 0,0-6-1,0 5 2,1-6-1,-1 6-1,2 1 1,0-8-3,0 3-6,16-4-15,4-1-65,16-2-178</inkml:trace>
  <inkml:trace contextRef="#ctx0" brushRef="#br0">8698 5987 177,'0'0'19,"0"0"-1,0 0-1,0 0-6,0 0-4,0 0-2,0 0-2,0 0-2,0 0 0,-35-33-2,24 33 2,3 0-2,-4 0 2,1 7-1,0 6 0,0 0 0,-1 7 0,2-1 0,-1 5 0,3 0 1,4 1 0,1 3 0,2 1 1,1 1 0,0 0-1,3 0 0,2-1 2,6-1-2,0-1 1,1-2-1,1-1 1,-2 0-1,1-2 0,-1 0 1,-2 1 3,0-1-2,0 4 3,-1 0 1,-2 1-2,-2 2 2,-1 2 0,2 3-1,-2 3 0,-2 1-1,3 1 0,-3-1 2,1-3-1,-1-3 1,1-4-4,-2-2 2,1-7-1,-1 1 2,0-1 1,0-1 1,-1 7 0,-2-5-1,-2-8-3,0 3 2,-1 2-2,0 0 2,-1 4 1,-1-1-4,-1-2 2,0 1-3,2-3-2,0-3 1,-1-2 1,3 4-1,0-8 0,-2 7 1,3-6-2,0-1 1,-1 0-1,4-4 0,-2 6 0,1-4 0,1 0 2,-2 5-2,3-5-1,-2 7 1,2 5-2,0-1 3,0 6-1,2 2 1,4 1 0,1 4-1,3 5 0,-1 7-1,1 2 1,0 4 1,-1-1 0,-4-2 0,1 1 4,-1-2-4,0 4 2,0 0-2,-1 0 0,2-1 1,0 0 2,0-3 0,-1 3 1,1 1 0,0 1 1,0 3 1,-1 2-2,2 5-2,-1-1 2,0 2-3,1-1 5,-1 0-2,0 0 0,0 5 2,-1 4-3,0 6 0,1 4-2,2-1 0,-2-2 2,0-4 1,0-4 2,-1-4-3,1-5 0,-2-1 0,1 2 2,1 0 0,-1 2-4,1 1 1,1 2 4,-1-3-3,0-2 4,-2-2 0,-1-1-6,0 0 3,0 2-3,1 3 1,-2 4-3,0 1 3,0 2-3,1 1 2,-2 0 3,1 3-3,-1 0 3,1 0-4,-1-1-1,1 1 3,-1-1-5,1 2 4,2 3-1,1-3 2,3-1 2,-1-9-2,2-6-1,1-5 0,-1 0 0,-2 1 0,3 0-1,-4 6 1,-1-3-1,-2 1 2,0 0 3,0 0-5,-1-3 4,-1 0-5,-1-4 1,0-2 1,2-2-2,-2 0 3,1-3-3,1-1 3,0-2-2,1-1 0,0 0 0,0-3 0,-2 0 0,2-2 0,-1-2-1,-1-2 2,1-2 1,1-1-1,0-2 3,-1 0-5,0-2 0,2-5-2,-3-2 2,1-3 2,-2-2-2,1 2 0,-1-7 0,2 2 1,-2-7-1,0 0 1,0 3 1,0 2-2,0 1 1,1-2 0,-1-4 2,0 0 0,0 0 0,0 2-1,2 0 1,-2-1 0,0 1 1,1 0 2,-1-2-3,0 1 1,0-1 0,0 1-1,0-1 2,0 2-1,0-2 0,0 0 2,2 1-6,-2-1-2,0 0-3,0 2 3,0-2 2,0 0 3,0 0 1,0 0-1,0 0-3,0 1 0,0-1 0,0 0-1,0 0 2,0 0 0,0 0 1,0 2-1,0-2-1,0 0 0,0 0-1,0 0 0,0 0 1,0 0-1,0 0 1,0 1 0,0-1-2,0 0 2,0 0 0,0 0 0,0 0 0,0 0 1,0 0-2,0 0 1,0 2 0,0-2 0,0 0 0,0 0-3,0 0-4,0 0-4,0 0-13,0 0-30,0 0-98,0-6-144</inkml:trace>
  <inkml:trace contextRef="#ctx0" brushRef="#br0">18629 5363 189,'0'0'50,"0"0"-8,0 0-6,0 0-7,0 0-7,0 0-7,0 0-2,0 0-3,0 0-1,0 0 3,14-17 1,-13 17 4,-1-2 3,2 0 3,-2 1 1,1-6 0,1 2 1,-1 1-3,0-1-2,-1 5-4,0-5-3,0-2-1,0 2-2,0-5-3,-1 6 0,0 0-3,-4-6 0,4 8 1,-2-3-3,-3-3 2,3 5 0,-4-4 1,-2 0 0,2 2-1,0-2 1,-3 1 1,2 2-3,0-1 1,0-2-1,3 4-3,-2-2 0,2 3 0,1 2-1,1-3 1,-3 3 1,2-2-1,-2 0 0,-4-1 0,4 1-4,0 1 4,-7 1 0,7 0 0,-7 0 5,1 0-4,6 0-2,-5 0 2,5 0-1,0 0 0,1 0-4,-1 0 4,0 0 0,-5 1-1,1 3 4,6-3-2,1 1-6,-3 0 5,0-2 0,-4 3-1,1 2 5,5-3-4,-5 3 0,5-5 1,0 2-1,-7 3 1,6-4-1,1 1 0,-5 1 1,4-2-1,1 2 0,1-3 0,-1 0 0,-2 2 0,2-1 0,-5 3 0,5-3 0,-6 4-1,1-3 1,5 0 0,-4 3 0,4-4 1,-2 1-1,4 1 0,2-3 1,-5 1-1,1 1 1,-1-1 0,1 1-1,4-2 0,-2 0-2,-1 1 2,-2 1-1,2-1 1,-4 6 0,4-5-1,-3 6 0,0-2 1,1 2-1,0-1 1,1 2 1,0-2-2,-1 2 1,2-1 0,-1 1-1,0-2 1,1 3 0,0-2 0,0 1-1,0 2 1,2 0-1,-1-1 1,1 1 0,-1 1-1,2 2 1,0 4 0,0-6 0,0 5 1,2 0-2,-1-5 1,4 3-2,-3-5 1,0 1 1,1-1 0,0 1 1,-1 0-1,0-7 0,-1 1-1,-1-1 1,2 2 0,-1-1 2,1 6-2,-1-7 0,1 0 1,1 6-2,-1-6 0,3 4 2,-1 0-2,2 1 0,0-2 2,-2 1-4,0-3 3,2 4 0,0-2 0,1-1 1,-1 1-1,-2 0 1,2 0-1,-3-4 0,3 4-1,-2-5 0,2 3 0,0 1 0,-3-3 1,2 1 0,-2-1 0,0-1 0,6 3 0,-5-2 0,3 0 0,2 1 1,-5-2-1,3 1-1,-2-1 1,-1-1 0,5 2 0,-4-2 0,0 1 0,-1-1 0,1-1 0,-1 2 0,0-1 0,8 1 0,-8 0 0,1-2 0,5 1 1,-3-1-2,-3 0 1,6 2 0,-4-2 0,-1 0 7,6 1-7,-5 1-1,-2-2 2,2 1-6,-1-1 5,1 0-1,0 0 1,0 1-1,-6-1 1,5 0 1,0 0-1,2 0 0,-1 0 0,-6 0 1,5 0-2,0 0 5,1 0-4,6 0 0,-7 0 0,4 0-5,3 0 5,-2-2 0,-1-1 0,-1 1 1,4-1-1,-3 1-1,-1-1 2,-2 2-1,1-1 1,-3 1 0,1-1-1,-1 1 1,-1-2-1,3 1 0,-2 1 1,3-4-1,-2 2 0,1-3 1,1 1-1,-3 2 1,-1 1-1,-2-1 1,2 0 0,0-1-1,0 1 1,-1-1 0,1 1 0,1-5 0,3 1 0,-6 2-1,4-2 0,-2 2 1,0-5 0,1 3 0,-3 2 0,4-2-1,-4 2 1,5-2-1,-3 0 1,1-3-1,-1 0 0,1 0 0,2-5 0,-3 6 1,3-4 0,-2 3 0,-3 6 1,1-4 0,-1 5 0,1-2 2,-1-7-2,1 7-1,-2-2 1,1-3 0,-1 3 0,0 2 1,2-5-1,-2 3 0,0 0-1,0-6 0,0 6 0,0-5 0,0-1 0,0 8 1,0-6-1,0 5 1,0-1 0,0-4 0,0 4 1,-2-5-2,-1 2 0,2 5 0,-2-5 0,1 6 0,0-6 0,-4 0 0,5 6 0,-4-4 0,4 3 0,-2 0 1,1 1 0,-1 1-1,2-2 0,-1 0 0,1 2-1,1 3 1,-3-4-1,2 1-1,-2-2 0,0 2-3,3 3 2,0-1-2,-3-2-1,0-2-7,2 0-13,-2 3-52,3 2-119,-6-5-117</inkml:trace>
  <inkml:trace contextRef="#ctx0" brushRef="#br0">2305 10171 336,'0'0'42,"0"0"4,0 0-1,-36-80-2,35 75-13,1 5-14,-2 0-13,2 0-7,0 0 0,6 5-2,9 15 3,3 18 3,3 19 0,-4 15 1,0 16 4,-5 12 0,-2 6-1,-3 6 1,-4-7-1,-3-9-2,0-14 0,0-14-1,0-13-2,0-14 2,0-8-3,0-12-4,2-4-24,1-8-75,-2-3-136</inkml:trace>
  <inkml:trace contextRef="#ctx0" brushRef="#br0">2089 10194 554,'0'0'2,"0"0"3,0 0-1,76-103 3,-41 76-2,7 1-1,0 2-2,1 3 1,-5 4-3,-2 6-3,-6 4-2,-4 5-3,-4 2-1,-5 9 3,-2 8 2,-5 8 4,-4 10 2,-5 7-1,-1 9 2,-6 3-2,-5-2 2,-2-3-2,0-11 2,1-12 2,7-12 0,3-8 1,2-6 2,-1 0-2,1 0-1,0 0-3,0 1 0,1-1 1,13-6-1,7-6 1,8-3-2,1 1-2,2 5-1,-2 4-1,-1 5-1,-3 4 2,-7 8 0,-7 7 2,-7 6 2,-5 4 3,-3 5 0,-11 5 6,-8 0 0,-5-1 3,-1-4-3,-1-2-4,2-6-3,4-4-5,2-4-2,8-7-5,1-1-14,6-4-56,3-3-74,1 0-112</inkml:trace>
  <inkml:trace contextRef="#ctx0" brushRef="#br0">2833 10577 514,'0'0'-1,"0"0"14,0 0 12,0 0 6,0 0-2,0 0-11,64 100-10,-48-66-6,-2-1 0,4 1-1,0-2-1,-2-3 0,3-4-3,-4-6-3,-4-5-15,1-3-36,-5-5-67,6-5-134</inkml:trace>
  <inkml:trace contextRef="#ctx0" brushRef="#br0">3356 9829 516,'0'0'34,"0"0"-5,0 0-7,0 0-9,0 0-8,0 0-5,0 0-1,0 0-2,0 0-6,77-65-11,-43 46-26,-1 2-37,-1 5-83,-5 7-82</inkml:trace>
  <inkml:trace contextRef="#ctx0" brushRef="#br0">3416 10228 571,'0'0'30,"0"0"-13,0 0-8,0 0-9,0 0-7,0 0-15,0 0-39,0 0-80,98-73-118</inkml:trace>
  <inkml:trace contextRef="#ctx0" brushRef="#br0">4329 9368 391,'0'0'38,"0"0"1,-15-87-4,7 60-8,-2 0-12,-4 1-9,-1 3 0,-5 3-2,-1 5 3,-2 6 0,-1 6-1,-3 3-1,-1 9-2,1 11 3,1 6-4,3 11 2,5 6-3,3 7-1,6 7 4,3 10-3,4 0 3,2 2-4,0-9 1,6-7-2,5-11 0,1-9 0,1-8 1,3-8 0,-4-5 0,4-6 1,-3-2 4,1-4 3,7-8 4,-3-11 1,0-8-1,0-7 1,-1-9-3,1-3 0,-2 0-3,-3-5 2,-1 4-4,-2 2 3,-3 2-2,-1 9 2,-2 9-1,1 5-1,-3 10-2,0 5-5,-1 1-1,2 4-2,6 7 2,4 10 1,7 8 2,2 9-2,1 2 3,2 1-3,3-1 1,4-5 0,7-2-1,5-9-7,8-10-8,4-10-5,5-8-19,-1-13-50,1-9-162,-9-7-30</inkml:trace>
  <inkml:trace contextRef="#ctx0" brushRef="#br0">4172 8307 445,'0'0'52,"0"0"-6,0 0-11,-7-93-14,20 65-8,4 0-6,9 1-2,5 0-2,3 5-2,4 3-1,1 7-4,-3 8-2,-3 4-4,-4 14 0,-4 14 4,-8 12 3,-4 16 3,-9 13 3,-4 9-1,-6 3-1,-8-4 0,-3-10 1,-2-17 3,4-13 5,3-15 1,6-10-1,3-7-2,3-5-3,-2 0-3,2 0-1,0 2 1,0-2-1,0 0 1,14-4 0,6-8-1,9-8-1,1-2-1,3-4-1,0 1-4,-2 1-8,-5 3-22,-10 8-24,-5 6-42,-6 4-64,-5 3-72</inkml:trace>
  <inkml:trace contextRef="#ctx0" brushRef="#br0">4411 7389 284,'0'0'52,"0"0"0,0 0-4,0 0-6,0 0-5,0 0-6,0 0-9,0 0-8,0 0-8,0 0-6,-11-33 1,17 40 1,10 10 4,3 9 0,6 4-2,-1 5-3,2 4 0,1-2-4,-3 1 1,0-2-6,-4 0-13,-5-4-41,-5-3-79,-9-3-111</inkml:trace>
  <inkml:trace contextRef="#ctx0" brushRef="#br0">5126 7937 543,'0'0'20,"0"0"-2,0 0-5,0 0-7,0 0-6,0 0 0,0 0-1,0 0-3,94-76 3,-61 55-8,2 0 0,1-1-8,2 0-17,-4 2-36,1-2-70,-3 0-101</inkml:trace>
  <inkml:trace contextRef="#ctx0" brushRef="#br0">5573 7189 524,'0'0'31,"0"0"3,0 0-2,0 0-2,0 0-10,84 41-4,-48-13-9,-2 5-5,1 4-1,0 5-2,1 1 0,2 5-4,4-2-5,-2 1-24,1 2-39,-4-3-83,-5-2-122</inkml:trace>
  <inkml:trace contextRef="#ctx0" brushRef="#br0">4288 11294 451,'0'0'14,"0"0"11,0 0 7,0 0 0,0 0-4,0 0-8,0 0-5,0 0-4,0 0-1,0 0-1,32-19-2,-1-7-1,7-4-6,1-4-5,1-5-1,4 3-12,-4 4-19,-4 4-41,-4 8-63,-10 8-115</inkml:trace>
  <inkml:trace contextRef="#ctx0" brushRef="#br0">4487 11492 551,'0'0'4,"0"0"2,0 0-3,0 0 0,0 0-13,0 0-10,0 0-17,35-94-34,-17 68-55,2 4-103</inkml:trace>
  <inkml:trace contextRef="#ctx0" brushRef="#br0">5447 10905 384,'0'0'56,"0"0"-13,0 0-2,0 0-9,0 0-7,15-91-6,-15 67-5,-6 3-5,-3 1 1,-1-2-2,-2 1-1,-3-1 2,-3 2 0,-2-1-1,-3 4-1,0 5-1,-1 4 0,1 4-4,-1 4 0,2 4-1,2 9-1,1 7-2,5 6 2,1 5-1,2 5 0,6 5 0,3 3-2,2 2 0,0-1 1,2-1-1,5-7 2,3-4-2,2-8 1,-1-5 0,2-2 1,2-4-1,1-3 1,-3-6 0,-2-1 0,1-1 2,-2-3 1,5 0 2,-1-10 0,0-6 1,1-4 0,-2-6 0,-2-6 0,1-5 1,-3-4-1,2-2 0,-4 1-1,2 1 0,-2 3 1,-1 15 1,-3 9-1,-2 8-1,-1 6 0,0-1-4,0 1 0,2 0-1,-2 0 1,3 0 0,1 9 1,3 6 0,5 5-1,1-3-1,6-5 1,1-3-2,9-8-1,7-2-6,6-16-24,5-12-44,6-7-100,-1-9-117</inkml:trace>
  <inkml:trace contextRef="#ctx0" brushRef="#br0">5469 9948 411,'0'0'12,"0"0"3,0 0 5,0 0-1,0 0 1,0 0 6,0 0 8,0 0 6,0 0 4,0 1-6,0-2-15,0-15-8,-2-9-14,2-7 3,0-3-3,0 3 2,0 1 2,0 11-2,0 1-1,0 7-1,0 7-2,0 0-1,0 5-1,0 0 0,11 0 3,7 12 0,7 8-1,2 8 1,2 4 4,1 3-4,1 0 4,-1-1-4,-2-2-4,-3-4 2,-1-4-1,-2-3-5,-4-3-7,-7-4-13,-4-6-36,-3-1-43,-2-2-89,-1-2-69</inkml:trace>
  <inkml:trace contextRef="#ctx0" brushRef="#br0">5641 10208 533,'0'0'42,"0"0"-2,0 0-8,0 0-15,0 0-13,0 0-6,0 0-8,0 0-13,0 0-47,104-77-93,-69 44-111</inkml:trace>
  <inkml:trace contextRef="#ctx0" brushRef="#br0">5345 12126 646,'0'0'14,"0"0"3,0 0-1,0 0-5,0 0-4,0 0-8,0 0-3,0 0 0,39-80-1,-9 49-2,2 4-7,4 1-16,-3 5-30,2 6-35,-5 5-62,-1 7-96</inkml:trace>
  <inkml:trace contextRef="#ctx0" brushRef="#br0">18997 5409 493,'0'0'49,"0"0"-10,0 0-11,0 0-14,0 0-9,0 0-5,0 0-1,0 0-1,0 0-1,83-3-2,-40 4 0,2 1-1,2-2 2,1 0 2,-3 0 0,-3 0 2,-2 0-1,-4 0 2,-4 0 0,-5 0 0,-5 0-1,-4 0-2,-7 0-1,-5 0-3,0 0-5,-6 0-4,0 0-11,0 0-28,0 0-40,0 3-75</inkml:trace>
  <inkml:trace contextRef="#ctx0" brushRef="#br0">19069 5304 314,'0'0'39,"0"0"4,0 0-5,0 0 0,0 0-6,0 0-5,0 0-5,0 0-7,0 0-3,0 0-7,34-51-4,-34 51 0,0 0 0,0 10 3,-11 7 2,-9 7-3,-6 4 0,-6 1 0,-1 0-2,-2-1 1,5-4 1,4-2 0,8-9-1,9-6-1,3 1-1,4-4-1,1 1 0,1 5 0,0-3 0,6 3 0,6 4 1,0-2 0,5-4 0,1 4 0,0-4-1,3 1 1,-2 0 0,1 0-1,-1 2 3,-1 0-3,1-4 0,-7-1-1,1 0 1,-3-3 2,-6-1 3,2-1-1,-6-1 2,0 0 2,5 0 0,0 0 2,4-1 0,-3-5 1,-5-5-3,1-6 0,-2-1-3,0-6 0,-3-1-1,0-1 1,0-3-2,1 1 1,1-2 0,1-1 1,0 1-1,0-1 2,1 6-2,1 5 2,1 4 0,-2 5 1,-1 5 1,2 1-3,-2 5-1,0-1-2,0 1-3,0-2-3,1 1-4,-1-1-14,0 2-27,0 0-91,0 0-150</inkml:trace>
  <inkml:trace contextRef="#ctx0" brushRef="#br0">20684 5900 291,'0'0'33,"0"0"1,0 0-2,0 0-1,0 0-2,0 0-2,0 0-1,0 0-3,0 0-4,0 0-1,36-2-2,-32 2-1,1 0-5,2 2-1,-2 1-3,-3-3-2,4 4-2,-3-1 0,0 0-1,0 0 2,1 3 1,-1-3-1,0 4-1,1 1 1,-1 1-2,0 0 1,1 2 0,1 4-1,-1 0 0,0 0 1,1 2 0,-2 0 0,0 0-1,1 5 0,0-2-2,-1 1 2,0-1-1,0 1 2,1 1-2,-2-6 0,1 1-2,0-2 2,-2-3 0,3 5-1,-3-5 2,1-1 1,1 1-5,-2-2 4,1 2-1,-2-2 0,1 0 2,-1-5-2,2 5 0,-2-3 0,0-2-2,1 7 2,-1-5 0,0 3 2,0 2-2,0-7 0,0 5-2,0-3 1,0-2 0,2 0-1,-2 0 1,0 2-1,0-2 1,0 1-1,0 0-3,0 0-15,0 0-20,0 8-33,1-7-62,-1 7-124</inkml:trace>
  <inkml:trace contextRef="#ctx0" brushRef="#br0">17544 5496 119,'0'0'46,"0"0"2,0 0-1,0 0 0,0 0-1,0 0 0,0 0-2,0 0-1,-28-81-1,25 76-8,1 1-2,0 0-10,2 4-6,-1-2-7,1 2-6,0-2-5,0-1 1,0-1-1,10 1 0,8 0 1,4 3 0,9 3-1,-1 9 0,-1 5 0,0 2 0,-3 7 2,-4 1-2,-2 5 1,-6 1 0,-2-2-1,-1 0 2,-3-4-2,-2-4 1,-2-6 2,-1-5-1,-1-7 2,-2-5-3,0 0 1,0 4-1,0 3-1,0-2-1,0 3-1,-8-4-10,-5 1-5,-6 0-8,-1-2-6,-2-3 5,0 0 5,2-5 9,9 2 7,-3-4 4,6 2 1,1 0 3,-1-2 1,5 5 4,1-1 2,2 3 3,-2-2 0,2 2 0,-1-2-1,-1 1-7,0-1-4,2 2 0,-2-2 0,2 2 2,0 0 5,0 0-1,7 2 0,5 5-2,5 3 1,1-3-3,2-4 2,1 1-1,1-4 0,1 0 2,0-7-3,-4 0 2,1-3-1,-2-2-2,-7 3-1,1 1-3,-5 1-5,-4 5-7,1-1-20,-4 3-44,0-2-70,0 2-85</inkml:trace>
  <inkml:trace contextRef="#ctx0" brushRef="#br0">17602 6457 280,'0'0'51,"0"0"0,0 0-6,0 0-6,0 0-10,0 0-7,0 0-13,0 0-6,0 0-3,0 0-1,-5-29 1,21 29 0,6 0 0,1 4 2,-1 5-4,1 0-1,-3 0-2,-1-1 1,-5-1 3,0-1-3,-5-1 6,-4-4-1,-1 2 0,-4-3 2,0 0-2,0 0 0,2 2 1,-1-2-4,-1 1 1,0-1-1,0 5-4,0-2-4,-3 1-4,2-1-4,1-3-14,-2 0-21,-4 0-18,-3 0-26,-3-8-3,0-2 2</inkml:trace>
  <inkml:trace contextRef="#ctx0" brushRef="#br0">17716 6445 20,'0'0'36,"0"0"-1,0 0-4,0 0-9,0 0-5,0 0-3,0 0 1,0 0 6,0 0-1,0 0-4,-6-8-5,10 13-7,2 3-2,3 2 0,0 1-1,-2-5-2,-2 2 0,-2-5-3,-1 0 0,1 0 2,0 0 2,0 0 3,-3-3 3,0 0 1,0 0-3,0 2 0,1-2-5,-1 0-13,0 1-51,0-1-120</inkml:trace>
  <inkml:trace contextRef="#ctx0" brushRef="#br0">17639 7120 148,'0'0'33,"0"0"-3,0 0 0,0 0 1,0 0 4,0 0-2,0 0-1,0 0-1,0 0-2,-26-27-2,26 27-3,0-2-4,0 1-6,0-1-2,0 0-1,6 0 0,7 0-1,5 2 0,0 4-4,8 5-2,-1 3-4,-3 1 1,1-1 0,0 5 2,-2-5 0,-2 2-1,1-2-2,-2 0 1,-2 0-4,-5-4 3,1 0-3,-2 1 3,-4-4 0,2 7 0,-3-5 3,-4-2-2,2 4 1,-1-4 0,-2 2-1,0 3-2,0-3 1,0-3-2,0 2-2,0-6-3,0 0-2,0 0-5,0 5-11,0 0-17,-2-3-11,-5 4-7,1-4 6,-4 1 18,-2-1 16,-2-2 13,2 0 6,-2 0 2,2 0 3,6 0 0,2 0 6,4 0 4,-1 0 1,1 0 3,-2 0-6,1 0 0,-2 0 2,2 0 2,1 0 2,0 0 3,0 0-2,0 0 0,0 0 0,0 0-5,7 1-2,3 0-4,0 1-6,1-1 0,0-1-1,-7 0 0,2 2 1,-6-2-1,0 0 2,0 0 1,1 0 3,1 2 4,5-2 3,-3 0-2,2 0-3,0-5-5,-3 2-1,-2 0-4,2 0-7,-3 3-6,0-2-21,0 2-52,0 0-153</inkml:trace>
  <inkml:trace contextRef="#ctx0" brushRef="#br0">17626 7885 174,'0'0'60,"0"0"-6,0 0-7,0 0-7,0 0-5,0 0-6,0 0-2,0 0-4,0 0-2,0 0-6,-39-32-3,38 28-6,1-5 2,0 5-5,1-4 4,5 0-1,3 2-1,-1 2 0,5 1-1,6 3 0,3 0-1,4 0-2,-2 4-1,0 4 2,0 1-2,-1-1 3,-1 2-3,-2 0 0,0-3 0,1 0 0,-4 2-4,2 0 3,-3 2-1,0 0 1,-3-1 1,-3-1 0,-2 0 0,-3-2 0,-1 1 2,1 1-3,-4-4 0,1 5-2,-1-6 1,1 1 0,0-1-1,-2-4-2,0 0-3,0 0-2,0 1-4,0 1-13,0-1-16,0 1-18,-2 0-10,-3 0-2,-5-2 5,1 3 17,-2-3 17,0 0 16,6 0 12,-7 0 7,6 0 4,1 0 7,-1 0 6,6 0 6,-2 0 3,2 0-2,-1 0-2,-1 0 0,1 0-1,-1 0 2,1 0 1,-1 0 0,0 0-6,0 0-3,1 0-4,1 0 0,-1 0 1,1 0-1,0 0 1,0 0-4,0 0-4,2 0 0,5 0 0,-1 0 0,4 0 5,-4 0-3,6 0 2,-2 0 2,-6 0-3,5-4 2,-6 1-4,2-4-4,0-1-3,-4 4-5,2 1-6,-3-6-13,0 4-37,0-2-100,0 1-74</inkml:trace>
  <inkml:trace contextRef="#ctx0" brushRef="#br0">17579 8547 208,'0'0'47,"0"0"-1,0 0-2,0 0-5,0 0-8,0 0-7,0 0-7,0 0-5,0 0-5,-9-12-3,9 12 0,0-2 2,0 0 2,12-1 4,6-1-3,7 1-1,0 1-3,1 2 0,-1 0-3,0 4-1,-2 4 0,-2 1-2,-1 4 2,-3 4 0,-3-1 1,1 1 1,-5 1 1,-3-6-3,1 2 1,-1-2 1,-3-3-2,0-1 1,-1-3 0,-3-5-1,0 0 0,0 0 3,2 0 0,-2 2 0,0 0 1,1-1 1,-1 1-3,0-2-1,0 2-2,0-2-3,0 0 0,0 0-4,0 3-1,-3-1-3,-3-2-1,-6 2 2,1-1 3,0-1 5,-1 0 2,1 0 2,-2 0 1,7 0 1,-3-3-2,5 3 1,-1-2 0,1-1-1,4 3 2,-3 0-3,3 0 0,-1 0 1,0 0-2,1 0 1,-2 0 1,2 0-1,0 0 1,0 0 1,0 0 1,2 0-2,6 7 0,4-1 0,-4-2 0,8 1-1,-7-2 0,4 1 0,-3-3 0,2 3 0,-1-4-1,-1 3 1,1 1 0,-7-3 1,3 1-1,-7-2 0,3 2-1,1-2 1,-1 3 0,1-1 2,-4-2-1,0 0 1,0 0 1,2 0 2,-1 2 1,-1-2-1,2 0 1,-2-4-6,1-1-1,-1-9 1,2-6-3,-2 6 2,0 1-4,1 1-1,-1 7-1,0-2-5,3 2-10,-3 5-28,1-6-86,1 1-125</inkml:trace>
  <inkml:trace contextRef="#ctx0" brushRef="#br0">17829 9163 171,'0'0'48,"0"0"-5,0 0-6,0 0-5,0 0-7,0 0-6,0 0-2,0 0-4,0 0-5,0 0-4,-12-8-4,12 8 0,0 0 2,0 0 0,7 2 4,8 5-3,2 3 3,5 2-2,-2 1-2,0 1 1,1 0-2,-3 3 0,-2 0 0,0 3 0,-3-2 0,-3 2 1,-1 1-1,-5-8 3,-2 2 1,-2-3 0,0 0 1,0 3 0,-5-4 1,-2 2 0,3-4 1,-2-2-2,0 1 1,3-6-2,0 1 0,-1-1-3,0-1 0,0 1-2,1 1-3,3-3 0,-2 0-2,2 0 0,-1 0-1,-1 0 4,-2 0 0,-1 0 2,1-1 1,-4-4 0,5 1 1,0 2 2,0 1 2,3 1 1,-2-2 1,2 2-1,-1-2-2,0 1-2,-1 1-1,1-2-4,1 2-1,-2-1-1,2 1 1,0 0 2,0 0-1,0 0 1,0 0-1,3 1 0,0 4-3,6-1 1,-5-3 3,2 1 2,-2 0 5,0-2-2,4-2 3,-1-3-1,4-7-1,-3 0 0,-4 2 0,1-5-3,-3 3 0,0 7-2,-1 1 0,-1 4-4,0-3-1,0 3-7,3 0-12,-3-2-16,1 2-33,1-2-91,-1 2-72</inkml:trace>
  <inkml:trace contextRef="#ctx0" brushRef="#br0">17662 9915 216,'0'0'37,"0"0"-3,0 0-5,0 0-4,0 0-2,0 0 0,0 0 0,0 0-1,0 0-4,0 0-3,0-13-5,0 8-3,2 1-2,1 1 0,6-2 1,3 5 0,4 0 0,7 0-4,0 5-1,-3 5 0,1 0-2,-2 2 1,-2 5 0,2-3 0,-3 1-1,1 2 1,-2 1 1,-1-1-1,-5-5 1,-2 1 0,0 3-1,-4-8 2,2 9-1,-3-7 1,0 0 1,1 2-1,-3-7-1,1 7 1,-1-5-2,0 3 1,0 2-1,0-7 0,0 1 0,0-6 1,0 0 0,0 0-1,0 1 0,0 1 1,0-1 2,0 1-3,0-1 2,0 1-2,0-2 0,-4 0 2,-3 0 0,-5 0 0,1 0 2,2-5 1,-1 1 0,6 1-1,1 2-2,3 1-1,-2-2-3,2 2-1,0 0-1,-1-2 0,1 2-1,0 0 4,0 0 0,4 2 1,7 5 1,0 1-1,0-2-2,-2-2 0,1-1-2,-1 1 0,-5-3 3,3 1-2,-7-2 3,0 0-1,0 0 2,2 0 1,3 0-2,0 0 0,4 0-1,-1-3-1,-4-4-4,2 2-3,-4 0-6,1 2-7,-2-2-20,1 1-29,-1-1-58,2 2-95</inkml:trace>
  <inkml:trace contextRef="#ctx0" brushRef="#br0">17798 10672 189,'0'0'30,"0"0"-7,0 0-5,0 0-5,0 0-2,0 0-3,0 0 2,0 0 2,0 0 0,0 0-3,-13-12 0,18 9-2,6 1 1,1 0-2,1 2-1,8 0-3,1 0-2,7 0 0,-4 0-1,-1 2 0,-2 7 2,-2 3 1,-4 1 0,-2 5 2,-2 2-3,-3 4 2,-1 1 3,-2 2 2,-2 2 2,1-3-1,-4-6-4,-1-2-7,2-6-3,-2 0 6,0 0 6,0-8 4,0 3-1,0-7-5,0 0-6,0 0 0,0 1 0,0 1-2,0-1 0,0 0-4,-2-1-4,1 0 0,-1 2-1,-3-2 2,0 0 3,-5-3 2,-3-6 3,3-1 0,-1-1 4,2 0 0,4 5 2,2 2 0,0 1 2,3 3-4,-2-2 2,2 2-4,-1-1 0,1-1 1,-2 0 1,2 2-1,-1-1 3,1 1-3,0-2 1,0 2 3,0 0-1,0 0 1,0 0 1,0 0-4,3 2 0,5 6-1,-2-2-2,0 0 2,1 1-2,-4-4 0,4 3 1,-4-2 0,0-1 2,0-1-3,-3-2 2,0 0-1,0 0-1,1 2 1,1-2 1,-1 0-3,3 0-4,1-4-3,3-6-9,-2 0-11,0-2-41,-3 2-80</inkml:trace>
  <inkml:trace contextRef="#ctx0" brushRef="#br0">17749 11368 199,'0'0'54,"0"0"-7,0 0-6,0 0-10,0 0-9,0 0-9,0 0-5,0 0-4,0 0 0,-7-14 2,7 14-1,3 0 3,10 0-3,4 1-1,5 5 1,-3 1-4,-2 1 0,-1-1 1,0 0 0,-3 4-2,-1 1 1,0 1-1,-3 3 2,-3-4 0,-2 5 0,-4-1-1,0 4 1,0 3-1,0-2-1,-4-5-1,0-3-2,-1-4-3,2-4-1,2-1 0,1-4-1,-2 0-1,2 0-2,-1 0-6,-4 0 1,0 0 3,-2-3 3,1-3 8,3 2 3,-2-4 2,4 6 3,-2-2 1,2 1 0,1 3 0,-3-1-4,3 1-3,0 0-1,0 0 1,0 0 3,0 0 2,0 0 1,0 0-2,0 0-1,0 0 2,0 0-2,0 0 1,0 1-4,3 0 2,-2-1-2,1 2 2,-1-2-2,0 1-1,1-1-1,-1 3-4,1-3 4,-1 0 0,5 5-2,-1-2-4,2 3-6,1-1-17,-3 4-25,1 0-42,-4 3-81</inkml:trace>
  <inkml:trace contextRef="#ctx0" brushRef="#br0">17676 12018 266,'0'0'12,"0"0"3,0 0 4,0 0-3,0 0-6,0 0 1,0 0-1,0 0-2,0 0 1,0 0-1,23-18-2,-6 18 0,3 3 0,2 8-2,-2 4 1,-1 3-2,0 3-1,-3 3 2,-2-4-3,-2 0-1,-2-5 2,-5-2 2,0-6 0,-4-4 3,2 2-4,-3-5 2,0 0-2,0 0 0,2 1 3,-2 0-2,0 1-1,1 0-2,-1-2-4,0 1 2,2 1-3,-2-1-2,0 1 0,1 0-1,-1-2 1,0 2 2,0-1-4,0 1-3,0 5-3,0-2-3,0 0 2,0 2 3,0-7 4,0 0 2,0 0 1,-4 0-1,-1 0 3,-2-4 3,0-1 3,3 2 5,1 2-3,3 1-2,-2-1 0,2 1-4,0 0 2,0-3 1,0 3 1,0 0 2,0 0-1,0 0 0,0 0 0,2 0 0,2 0-2,2 0-1,2 4-2,-3-3 1,-1 1-3,2-1-3,-6-1-2,0 0-11,3 4-17,2-1-67,-2 2-96</inkml:trace>
  <inkml:trace contextRef="#ctx0" brushRef="#br0">16692 15138 108,'0'0'31,"0"0"1,0 0-3,0 0-9,0 0-8,0 0-5,0 0-2,0 0-1,0 0 6,0 0 6,-15 3 7,15-3 7,-2 0 3,2 0 3,-1 0-3,1 0-4,0 0-3,0 0-3,0 0-5,0 0-3,0 0-3,0 0-3,0 0 1,0 0-1,0 0 2,0 0 0,0 0 0,1 0 1,1 0-1,6 0 1,-2 0 0,0 0-2,5 0 0,-4 0-2,6 0 0,-1 0-2,2 0 0,0 0-3,0 0-1,5-1 1,1 1 0,5-2 0,-2 2-1,0-1-6,2-1 5,-1 0 0,2 1 1,0-1-3,1 1 4,1 1-3,-2-2 1,2 2 6,-1-1-6,2 1-6,1-1 8,1 1-2,0 0 0,3 0 6,-1 0-6,3 0-4,-3 0 7,2 1-7,1-1 7,0 0 5,2 0-7,-1 0 1,2 0-1,1-1 0,0-1 1,-2-1-2,1 0 0,-2-1-6,1 2 6,-1 0 0,1 1 0,-2 1 1,3 0-1,-1 0-1,-2 0 1,2 0 0,-2-2 0,3 1 7,0-1-7,-2-1 1,4 0-1,-4-1-4,1-1 4,-2 0 2,0 0-1,2-2 3,-2 2-5,-1-2 2,2 2 0,1 1-1,-2 1-1,0 0 1,-1 1-1,0 1 1,1 0 1,3-2-1,-2 3 0,4-4-2,1 1 2,0 0 0,0-2 0,1 1-1,0-2 1,-1 2-2,0-3 1,-1 3 0,0 0 0,-1-3 3,-1 4-3,1-1 1,-1 1-1,0 1 0,4-1 1,-1-2-2,1 2 2,3-1 0,-1-1-1,1 1 4,0-2-4,0 0 0,2-2 0,-2 1-3,0 0 2,1-1 2,-1 0-2,-1 2 1,1-1 1,-1 3-2,1 0 1,-1 0 1,1-1-1,-1 3 0,-3-1 1,3 1 0,-3 0 0,1-4 0,1 2-2,0-1 1,0 0 0,0 3 1,1-1 0,1-1 0,-1 1-2,3-2 2,-3 2-1,1 0-1,-2 0 3,-2 2-2,1-1 1,-1 1-1,0-1 0,0 0-1,-2 1 1,1 1-1,-1 0 1,-1 0-1,1 1 1,1 1-2,0 0 2,2-2 0,-1 0 0,1 0 3,1 0-3,-1 0 0,2 0 0,-3 0 0,2-2 0,2-1 1,-2-1-2,-2 2 2,3-1-1,-3 1 0,1-1 0,2 2-2,0-3 2,1 3 0,-1-1 0,3 2 3,-2-2-4,0 0 1,1-1 0,2-2-2,-2 1 2,-2 0 1,1-1-1,-2-2 0,0 4-1,-1-2-1,-1 0 2,-1 3 0,-2 2 0,-2 0 2,-3 0-3,0 0-1,-2 0 3,-2 2-1,0 1 0,-1-1 3,0 1-3,1-1 0,-1-2 1,2 0-2,-4 0 2,1 0 0,-2-4-2,-1-1 2,0 2-1,-3-2-1,-5 2 2,-1 1 0,-3 0-1,-3 2 1,3 0 2,-7 0-2,6 0 0,-6 0 0,5 0-1,-1 0-2,-6 0 3,8 0 1,-6 0-2,-2 0 3,2 0-3,-2 0 0,1 0 3,0 2-2,0 0 3,-5-2 2,0 0-3,0 0 2,1 0 0,0 1-1,1-1 0,-1 0 0,1 0-3,-1 0 2,-1 0-2,2 0 0,-2 0 0,1 0-1,-1 0 0,0 0 0,2 0 0,-2 0 1,0 0-1,1 2 1,-1-2 0,0 0-1,2 0 1,-2 0 0,0 1 1,1-1 0,-1 0 0,0 0-3,0 0 2,0 0 1,2 0-2,-2 0 2,0 0-1,0 0-1,0 0-2,1 1 1,-1-1 1,0 0 1,0 0-1,0 0 0,0 0 0,3 0-1,-3 0 1,0 0 0,0 0 1,0 0-2,0 0 1,0 0 2,0 0-2,0 0 1,0 0 0,0 0-4,0 0 4,0 0-2,0 0 0,0 0 1,0 0 0,0 0 0,0 0 0,0 0 0,0 0 0,0 0 0,0 0 0,0 0 0,0 3-2,0-3 4,0 0-4,0 0 4,0 0-2,0 0 0,0 2 1,0-2-2,0 0 1,0 1 0,0-1 0,0 0 0,0 0 0,0 2 0,0-2-2,0 0 2,0 0 0,0 0-2,0 2 1,0-2 1,0 0-1,0 1 1,0-1 0,0 0-2,0 2 2,0-2-1,0 0 2,0 0 0,0 2-2,0-2 1,0 0-2,0 1 0,0-1 1,0 1-2,0-1 0,0 1-1,0-1-2,0 2 0,0-2-7,0 0-5,1 3-10,2-3-26,4-13-38,1-11-117,0-13-98</inkml:trace>
  <inkml:trace contextRef="#ctx0" brushRef="#br0">17524 12647 143,'0'0'41,"0"0"1,0 0-2,0 0-3,0 0-4,0 0-3,0 0-4,0 0 2,0 0-2,0 0 1,-22-32 2,19 26-2,2 2-1,-1-3-3,2 2-3,0 5-4,-1 0-3,1 0-2,0-2-3,0 2-4,0-2-1,0 2-1,0-1-3,0 1 3,0 0 2,0 1-3,0 15 5,0 8-4,1 7 0,2 4 1,1 3 1,-1 1-1,0 5 3,0-2 0,1 1-2,1 2 1,-2-3 4,0-1-3,1-2 1,-3-1 1,1-2-5,-2-5 4,0-8-6,1-2 2,-1-7-1,1-2-2,1 6 2,-1-8-3,2 7 3,-1-5-1,1-3 0,-2 4 0,2-4 0,-1 1-1,-1-5 2,1 1 0,-2-6-2,0 0 0,0 0 0,0 2 0,1-1 0,-1 1-2,0-1 0,0 0-2,0-1-4,0 2-9,0-2-15,-9-10-20,-4-5-27,-6-9-27,2 4-32,0-4-27</inkml:trace>
  <inkml:trace contextRef="#ctx0" brushRef="#br0">17476 12576 151,'0'0'48,"0"0"-5,0 0 3,0 0 0,0 0 0,0 0-4,0 0-7,0 0-8,0 0-5,0 0-6,6-19-5,-6 17-3,0 1 1,0 1-3,1-2 0,-1 2 2,0 0 0,0 3 3,0 9-2,-3 5 2,0 2-2,-1 3 1,0 1 1,1-2-1,0 1-1,0 1-2,0-3-1,0 4-1,-1-3 1,2-6 1,-1-5 0,3-5 0,0-5 2,-1 0-1,1 0 0,0 2-1,0-1 0,-2 1-1,2 0 1,0-2-2,0 0 1,0 0-1,0-2-4,0-11 2,0 1-1,0-5-1,0 4 1,0 0-1,0 1 0,0 0-1,2 2 1,-2 4-1,1-5 0,1 5 1,1-4-1,1-7 0,-1 6-1,3-3 2,-2-2-1,0 7 2,2-7 1,-3 9 0,-1 2-3,1-3 2,-2 3 0,1 0 0,-1 1 4,-1 4-5,0-2 3,0 2-4,1-1-2,-1 1 1,2-2 0,-2 2 0,1-2 0,-1 2 1,2 0-2,-1 0 3,1 0-1,5 0 1,-3 0-1,6 0 0,3 5 1,-1 2-1,-2 2 0,3-1 0,-3 4-1,2-3 1,5 8 0,-4-2 0,0 2 0,-1-2 1,0 0-1,-4-4 1,-1 0-1,-2-3 1,-4-6-1,2 3 0,-3-5 0,0 0 0,0 0 2,1 1-1,2 1 1,-2-2-1,1 2 2,-2-2-1,1 0 1,-1 0 0,2 3-1,-2-3 2,1 1-3,-1-1 2,0 0-1,2 1-1,-2-1 0,0 0 1,1 2-3,-1-2 1,0 0 0,0 0-2,0 0 0,2 0-2,-2 0-4,0-7-4,-3-2-14,-6-7-34,-2-1-66,-4-5-179</inkml:trace>
  <inkml:trace contextRef="#ctx0" brushRef="#br0">17493 11803 151,'0'0'48,"0"0"-1,0 0-7,0 0-3,0 0-3,0 0-1,0 0-2,0 0-2,0 0-4,-19-29-5,19 29-3,0 0-4,-1-1-2,1 1-2,-2-2 0,2 2 0,0 0 2,0 2 3,0 10 4,0 6-2,0 5 2,0 1-6,0 1 1,0-3-6,0 2-1,0-2 0,2 2-3,-2 0 0,1 0 0,1 2-1,-2-1 0,0 1 1,1-3-1,-1 2 1,2-7 0,-1-1 0,-1-7-1,0-4 1,2 0-3,-2-6 1,0 0-2,0 0 1,0 1 0,0 2 1,0-3 0,1 3-1,-1-2-2,0-1-5,2 0-6,-2 0-9,0 0-16,0-1-21,0-14-29,0 2-51,-5-9-112</inkml:trace>
  <inkml:trace contextRef="#ctx0" brushRef="#br0">17474 11831 238,'0'0'39,"0"0"-2,0 0-2,0 0-10,0 0-5,0 0-9,0 0-3,0 0-6,0 0 0,0 0-2,-15-12 2,13 12 2,2 0 0,-1 0 2,-2 0 1,0 4 1,-2 6 0,2 0-1,-2-2 1,-2 8 1,2-3-1,-2 5 1,1-5 0,-1 2 0,3-1 1,-1-6 1,2 4-2,2-8 3,1-4-2,-1 0-4,1 0-1,0 1-2,-2 1-1,2-1 1,0 1 0,0-2 2,0 0 2,0 0 1,0 0-1,6-6 0,0-2-2,4-4 1,-4-3-2,-4 7-1,3-9 2,-1 2-1,-2 3 1,1-3-3,-2 4 2,1 7-1,-1 0 1,-1-1-1,3 0 1,-2 1-2,0-2 1,-1 6-1,0 0 0,0 0-1,2 0 0,-1-2 0,1 2 2,-1 0-2,1 0 1,4 0 0,0 0 0,3 0 2,5 8-2,-4 1 3,4 1-7,-1 2 4,-3-5-4,-1 1 4,1-1-2,-3 0 0,5 1 1,-6-4-2,1 3 1,0-2 1,0-2-1,1 4 1,-6-5-2,6 2 2,-4-3-1,0 2 1,1-1 1,-5-2 0,0 0-1,0 0 1,1 1 0,0-1 0,1 2 2,-1-2-1,1 2 0,-1-2 0,1 0-1,-1 1 1,-1-1-1,0 0-2,2 0-3,-2 0-6,0 0-12,-9-8-40,-4-9-63,-3-8-163</inkml:trace>
  <inkml:trace contextRef="#ctx0" brushRef="#br0">17495 11110 229,'0'0'40,"0"0"-3,0 0-2,0 0-5,0 0-5,0 0-5,0 0-2,0 0-1,0 0-2,-9-37-2,9 36-2,0-1-1,0 1-4,0-1 1,0 2 2,0 0 0,0 0 3,0 0 1,4 9 2,1 7-3,-1 4 1,0 0 2,1 3-6,-2 0 2,-1 0-5,3 1-2,-1-1-2,2-2-1,0 0 0,-1 0-1,-2-7 0,2 3 0,-2-2 0,0-4-1,0 0 1,-2-7-1,0-1 0,1 1 0,0 2-1,0-2 0,-2-4-1,0 0 1,0 0-2,0 0-10,0 1-18,0-1-31,0 0-34,0 0-48,-4-5-66</inkml:trace>
  <inkml:trace contextRef="#ctx0" brushRef="#br0">17483 11142 128,'0'0'35,"0"0"1,0 0-6,0 0-2,0 0-5,0 0-2,0 0-5,0 0-3,0 0-2,-14-8-4,9 8 1,0 2-4,-3 10 2,-2 8-1,0 1-1,0 0 4,0 1 3,0 1 3,4-7-1,0-3 0,2-4 0,2-4-4,1-2 1,1-3-4,-2 0-2,2 0-1,0 3 1,0-2 1,0 0 5,0 1 5,0-2 0,0 0 1,0 0-2,0 0-3,0-3 0,0-8-2,2 1 0,1-2 2,0-5-4,-2 5 0,3-5-1,-2 8 0,1-4-1,0-4-1,0 6-3,1-2 2,2 3-4,-2 1 4,0 1-1,-2 4 1,4-2 0,-3 3 0,0-1 2,5-1-1,-5 2-1,0-1 1,1 4 1,-1-3-1,0 1 1,0-1 0,1 1-2,-4 2 0,0-1 0,7 1 0,-1 0 0,4 0-2,3 0 0,-3 0 1,4 4-3,-3 1 2,2 1 0,-4-3-2,1 0 2,-1 2-1,-1-2 1,4-1 0,-8 0 0,0 0-1,1-1 0,-1 1 1,1-1 3,0 0-4,-5-1 2,0 0-2,0 0-3,4 3 3,1 0 5,-2-2-5,1 2 5,-4-3-4,0 0-5,0 0 4,2 1 0,-1-1-1,1 1 3,-1 2-5,1-3-6,-2 0-21,0 0-57,0 0-100,0-15-109</inkml:trace>
  <inkml:trace contextRef="#ctx0" brushRef="#br0">17584 10437 73,'0'0'28,"0"0"-3,0 0-7,0 0-5,0 0-3,0 0-3,0 0-4,0 0 2,0 0-1,0 0-1,0-45 4,0 43-1,0 2 4,0-1 2,0-1 4,2 1 9,-2 1 3,1-2 2,-1 2-1,2-1-2,-2 1-4,0-2-3,1 2-1,-1-1-3,0 1-6,3-2-5,-3 2-2,1 0-2,-1 0 1,2 0 1,1 11 3,0 7 0,0 5 2,-1 4-5,0 2 2,-2 0-4,0-2-1,0 0 0,0-9 1,0 2 0,0-8 0,0 0 0,0 0 0,0-7-1,0 2-1,0-7 0,0 0 1,0 0-1,0 0 1,0 2 0,0 1-3,0-3-4,-2 0-5,2 0-2,0 0-4,-1 0-2,0 0-5,-1-5-5,-1-7-4,2 2-7,-4-2-10,-2-3-13,0 1-15,0-1-10</inkml:trace>
  <inkml:trace contextRef="#ctx0" brushRef="#br0">17584 10437 173,'-68'-45'23,"68"45"0,0 0-3,-1 0-1,-1 0 0,-2 0-1,-3 4 2,0 3 2,-3 3 1,5-3 4,-1 0 1,-1 1 3,4-6-6,1 1-4,2-3-4,-2 0-7,2 0-1,0 2-6,-1 0-1,1-2-3,-2 0 1,2 0 0,0 0 0,0 0 3,2 0-2,3 0-1,7 0 0,-3-5-3,1 1-1,0 1-5,-6 1-6,6 2-8,-4 0-22,5-2-44,0 1-131</inkml:trace>
  <inkml:trace contextRef="#ctx0" brushRef="#br0">9115 15180 169,'0'0'51,"0"0"-5,0 0-3,0 0-2,0 0 1,0 0-1,0 0 1,0 0-3,0 0-3,0 0-5,-38 15-3,38-15-8,-1 2 1,0-2-3,1 0-2,-2 2 1,2-2-7,-1 0-4,1 1-3,0-1-3,0 0 3,0 0 3,0 0-2,3 1 0,2-1 0,8 3-2,-1-3 4,1 0-1,7 0 2,-1 3-1,4-2-2,0 2 2,0-1-3,0 1 1,3-3 2,-1 3-4,3-3 2,-1 0-1,2 0-1,1 0 3,1 0-2,-1 0-1,0 0 2,2-3-1,0 0 0,0 3 1,0 0-3,0 0 0,-2 0 0,2 0-1,-2 3 2,2 2 0,2 2-1,0 1 3,0-1-4,3 0 2,-1-2 0,0-2 0,1 1 1,0-4-1,-3 0-1,3 0 0,-3 0-1,1 0 2,1 0 0,-3 0 0,0-3 0,1 2-2,-2 1 0,-1 0 0,0 0 0,1 0 0,-2 1 0,0 5 0,-1-2 0,2 2 1,-1 1 0,-1-4 0,1 0 1,-1-1-1,0-1 0,1-1 1,-1 0-1,2 0 0,-3 0 0,0 0-2,1 0 2,-2 0 1,1 0-1,1 0 0,0 0 1,0 0-1,0 5 1,-2-1-1,2 1-2,-2-1 1,2 3 2,0-3-2,0 2 1,-2-3 0,2 0 0,-3-1 0,2 0 1,-5-2-1,3 1-1,-1-1 1,-1 0-1,-2 0 2,3 0-2,-1 0 1,1 1 0,1 2 0,1 0 0,0-1-1,0 1 1,-1-1-2,1 1 2,1 0 0,-1-2 0,-1 0-1,2-1 1,-1 0 0,0 0-1,0 0 1,0 0-1,1 0 0,-1 0 1,-1 0-1,0 0 0,0 0 1,0-1-1,-3 1 1,3 0 1,-1 0 0,1 0 0,0 0-1,0 0-1,0 3-2,2-1 1,0 1 2,1 0-1,0-2-1,0-1 1,-1 0 2,0 0-2,0-4 2,-2-3-2,1 5 0,1-4 3,-2 4-3,2-3 1,-1 1-2,2 0 0,0 0 1,-2 3 1,2-1-1,1 0 0,1 1 1,1 1-2,-1 0 1,1 0 1,0 0-2,1 0 2,1-3 1,0 0 0,-1-1 0,1-3-2,-1 2 0,0-2 0,0 1 0,1 0 2,-2 0-4,1 1 4,0-2-2,0 2-2,2 0 2,0 0 2,1 3-2,0-3 1,2 1 0,0 0-1,0 0 1,-2 1-2,1 1 1,-3 0 2,1 1-3,-4-1 1,0-1 0,1 2-3,-3-2 4,1-1-1,-4 1-1,2 2 1,-2 1 0,-2 0 0,-1 0 1,0-1 0,-1-2-2,0 3 4,-5-3-3,2 3 0,1 0 1,2 0-3,1 0 2,0 0-1,-7 0 0,0 0 3,1 0-2,-5 3 2,7-3-2,-8 0-1,1 3 1,1-3-2,-1 1 3,0 0 0,-1 1-1,0 0 0,-5-2 0,4 3-1,-6-3 1,1 0 1,1 3-1,-6-3 2,0 0-3,0 0 1,1 0 2,2 1-1,-2-1 1,1 0 1,-1 1-2,0-1 0,1 0 0,-1 0 0,1 0-1,-1 0 0,1 0-1,-1 0 0,-1 2 0,2-2-6,-2 0-5,1 0-19,2-12-67,-1-12-222,-1-13-30</inkml:trace>
  <inkml:trace contextRef="#ctx0" brushRef="#br0">8580 13779 203,'0'0'42,"0"0"0,0 0 2,0 0-7,0 0 1,0 0 3,0 0-4,0 0-1,0 0-3,0 0-11,0-5-2,-2 5-4,1 0-4,-1 0-1,0 0-4,1 0-2,1 0-2,-2 0 0,2 0-1,0 0 1,0 2 1,0 5 2,0 6 1,2 6 5,-1-2-3,4 5 5,-2-3-5,0 1-1,0-1 2,0 0-4,0 5 1,2 0-3,-1 3 0,3 3-1,0 5 1,1 6 0,-1 6-1,1 6-1,0 8 1,-1 3-2,0 6 2,2 1 3,-4 2-2,1-1 4,-1-2-2,-1-4-1,1-6 0,0-4-2,-1-8-1,2-6-1,0-2 1,0-4-2,1-4 3,-1-3 1,0-5-5,-1-1 4,3-4-4,-1 0 0,0-2-2,-3-2 3,1-1 1,-2-6-1,1 1 3,-1 3-2,0-9-1,-1 2 0,-2-5 0,0 0-1,0 0 1,2 2-1,-2 0 1,1-1-2,-1 0-2,0-1 1,2 0-4,-2 1-6,0-1-12,-2-12-23,-3-8-36,-8-9-48,1-5-70,-4-8-71</inkml:trace>
  <inkml:trace contextRef="#ctx0" brushRef="#br0">8555 13891 330,'0'0'21,"0"0"4,0 0 6,0 0 0,0 0-4,0 0 3,0 0 1,0 0-1,0 0 0,0 0-4,-25-14-9,23 13-1,2 1-3,-1-2-2,1 2 0,-2-1-3,2 1-2,-1-2-2,1 2 0,0-2 2,0 1-5,0-1 4,0-2-2,3-4 2,7-2 1,4 0 0,1 1 0,2 1-1,2 1 1,3 0-2,1 0 0,1-1-1,0 1 2,0 2-1,2-2 2,0 2-2,0 0 0,1 2 1,1-2-2,2 1 2,0-1 0,2-1-1,0 0 1,3 0-2,-2-2-1,2 2 0,-2 0 1,2 2 0,0-1-2,1 2-1,0 1 1,-1 1-1,1 1 2,-1 0-1,-1 0 1,2 0-1,0 3 0,1 0 0,0 0 0,3 0 0,0 0-1,2-1 2,1-1-1,-3-1 2,3 0 0,-2 0-1,1 0-1,0-5 0,-1 1-1,-1 0 1,0 0 2,0 1-2,-3 0 0,-1 1-1,3 0 0,-3 2 2,-1-1-2,1 1 2,-1 0-1,-2 0 1,2 0-3,0 0 1,-2 0 0,2 0 1,-1 0 0,3 0 0,-1 0 1,1 0-1,-1 0 0,1 0 0,-1-2 0,0 0 0,1 2 0,1 0 0,1 0 0,0 0 0,1 0-1,0 0 1,-1 0-2,1 4 2,-1-1-1,0-1 0,1-2 0,0 0 1,-1 0-1,0 0 0,1-1 1,1-2 0,-1-2-2,2 0 2,-1-2-1,2 2 0,-1-2 1,-1 2-1,2 2 0,-3 1-1,-1 2 1,3 0 1,-3 0-1,0 0 1,2 0-1,-2 0 0,1 0 0,-1 0 1,0-3-1,0-1 0,1-1 0,0 0 0,-3-3 0,3 1 0,-4-2 0,1 4 0,-2-3 1,-2 3 0,-1-2-2,-2 4 1,2 0-1,-3 2 2,1 1-1,-2 0 0,-1 0 1,1 0-1,-2 0 0,0 1 0,2 3-1,-3 0 1,3-1 0,-2 0 1,1-3 0,-1 0-1,0 0-1,-1 0 1,1 0 0,-1 0 0,-1 0 1,-1 0-2,-1 0 1,1 0 0,0 0 0,0 0 1,-1 0-1,1 2 0,0 2 0,2-1-1,-2 0 0,2-1 1,-1 1-1,2 1 2,0-1 0,-1-3-1,0 0 0,1 0 0,-1 0 0,3 0 0,-2-2 1,1-1-2,-1 1 1,-2 2 0,2 0 0,1 0 0,-1 0 1,1 0-1,-2 0 1,1 2-1,-3 1 0,2 1 0,-2-4 0,1 0-1,0 0 1,-1 0 0,1 0 1,-1 0 0,2-7-1,-3 2 1,0 0-2,-5 0 1,-1 2 1,1-1-1,-7 2 0,9-1 0,-7 0 0,1 2 0,0-1 0,-2 2 0,4-1 2,-10 1-4,7-2 2,-5 2-1,-1 0 0,6-1 1,-7 1 0,0 0 1,2 0-1,-7 0 1,0 0-1,0 0 2,1 0-2,1 0-2,-1 0 2,1 0 0,-1 0 0,1 0 0,3 0 0,0 0-1,5 0 1,-3 3 1,-1 2-1,3 5 3,-2 0-3,0 2 0,-1 0 0,1 0-1,1 2 1,3 6 0,-2-3 0,-1 1 0,2 0 0,-1-1 0,0 0 0,-1-1 0,1-1 0,-2 2 1,1 2 3,-2-2-5,0 3 6,-1 0-6,-1 2 1,1-3 1,-1 1-1,1 0 1,-2-5-2,2-1 1,-2 3 1,0-5-1,1 4 0,-1 0 0,0-6-1,2 6 2,-2-2-1,0-3 1,2 3-1,-3 1 0,1-1 0,0 1 1,0 1-1,-1 2 1,1 1-2,-2 5 0,3-1 2,-2 0 0,-1 1-1,0 0 0,-1-2 0,0 3 0,0-3 0,0 3 1,0-3-1,0 1 0,0-7 4,0 4-3,0 1 5,-1-1-5,1 9-1,0-4 1,0-1-4,0 0 5,0-8-3,0 4 2,0 1-1,0-1 1,0 7-1,0-5 1,0 1-2,0-4 1,0-1 0,0-1 1,0-5-1,0 10 0,0-3 0,0-7 0,0 7 0,0-6 1,0 0-2,0 1 1,0-1 1,0 1 0,0-3-1,0 1 3,0-7-3,0 7 0,0-7 0,0 7 0,0-3 0,0 3 0,0-1 0,0-7 0,0 6 0,0-4 0,0-1 5,0 1-6,0-6 7,0 0-7,0 0 1,0 1 2,1 1-4,-1 0 4,0-1-4,0 1 3,0-1-2,0-1 3,0 1 5,0-1-8,0 2 2,0-2 0,0 1-6,0-1 7,0 2 1,0-2-4,0 0 0,0 1 2,-5 1-2,-1 0 0,2-1 5,-8-1-4,1 0-3,-5 0 4,-2-1-4,2-3 1,-1 0 2,-2 1 0,-5 0-2,1 2 3,6-1-1,-3 2 0,-1 0 2,-2 0-3,-6 0 1,1 0-1,1 3 0,-2 1 2,-2 1 2,1 0-4,-3-1 5,-3 2-5,0-3 2,-2 0-1,-1 1 1,-4-3-1,1 0-2,-3 1 2,0-1 0,-3 1-1,2-1 3,-2 1-2,3-1-1,-1 3 1,1-4 0,-1 5 0,0-2-1,-2 1 1,0-1-2,-1 0 2,-3-1 1,1 0-1,-3 1 3,0-3-3,1 0-1,2 0 1,-1 0-2,3 0 3,1-2-3,-1-1 2,0 2 0,1 0 0,-1 1 2,1 0-2,-1 0-1,-1 1 1,0 0 1,1 2-1,3 1 0,0-2 0,1 4 0,-1-2 0,1 1-1,-4-2 2,0-3-2,1 0 2,-4 0-1,0 0 1,-2-3-1,1 3 1,-2-3-2,1 3 1,4 0 0,-1 0-1,4 0 1,0 0-2,1 3 2,1 1 1,0 1-4,2 0 4,-2 1-1,2-1 0,-1-1 2,0 1-2,0-1 0,-1-1-1,5-3 2,-1 1-1,2-1 0,2 0 1,-1 0-1,0-3-1,1 0 2,-1-4-2,1 3 1,0-1 0,0-1 0,1 4-1,0-1 2,-1 1 0,1 2-1,-1 0 1,2 0-2,0 0 0,4 0 1,-1 0-2,1 2 3,1-2-1,0 0 1,-1 0 0,1 0-1,0 0 0,-1-2 0,1 0 0,0 0-1,-1-1 2,4-1-1,-1 1-1,1 1 2,3-1-2,7 0 1,-3 3 0,1-1-4,-1 1 5,-6-1-1,8 1 0,0 0 1,-1-2-2,6 0 1,-9 1-1,3-1 0,2 0 2,-1-4-3,3 4 4,-2-3-1,7 3 2,-8-1-4,8 3 1,-3-2 0,-4 2-2,5 0 4,-7 0-3,3 0 1,3 2-2,-4 1 3,-2 1 0,1 1-2,-6-2 0,3 2 1,1 0-1,-1-1 1,-1 2 0,1-4-1,-1 0 2,-1-1-1,-2-1 1,-2 0 0,1 0-1,-1 0-2,1 0 2,0-1 1,2-1-1,5 1 2,1 0-2,6-2 0,0 3-1,1 0 1,5 0 0,-4 0-3,4 0 3,-1 0 1,-3 0 0,4 0 1,0 3-2,-5-1 0,7 0 0,-5 0-1,0 1 2,3 0 1,-1-1-2,3 0 1,-1 0-2,1-1-1,0-1 3,-2 2 0,2-1 0,-5 3 0,5-4-2,-1 3 0,-3-1 1,3 0 0,-3 1 1,-1-1 0,0 3-1,2-1 0,3-3 0,1 2 1,-2-2 1,1 2 1,-1-3-2,0 3 0,5-3-1,-1 0-1,1 0 1,-2 0 0,1 0 0,-1 0-1,1 0 0,-1 2-1,1-2 1,-1 0-1,2 0-3,-1 0 0,1 2-2,-2-2-7,2 0-9,0 0-24,0-14-69,0-11-202,0-11-18</inkml:trace>
  <inkml:trace contextRef="#ctx0" brushRef="#br0">11677 15358 248,'0'0'55,"0"0"-1,0 0-5,0 0-4,0 0-7,0 0-8,-78-1-7,74 1-4,-1 0-6,5 0 2,-1 0-2,1 0-1,-2 0 1,1 0-3,-1 0 1,1 0-3,-2 0 2,2 0-3,-1 0 0,2 0-1,-1 0-1,1 0 1,0 0 0,0 0 1,0 0-2,0 0-1,0 0 0,0 0 0,3 0 0,4 0-2,3 0 0,0 0 2,2 0-2,-2 0 1,2 0 3,0 0-3,0 0 1,7 0-1,-8 0-1,8 0 1,-1 0 0,-7 0 1,8 1 1,1 0-2,-1 1 1,7 0 1,-6-2-2,3 3 0,0-3 1,2 3-1,-2-3-1,2 1 0,-2 2 0,1-1 2,-2 1-3,3-1 2,-1 1-1,1 1 1,-1-1 1,1 0-2,0-1 0,2 3-2,0-3 3,4 3-2,-1-3 1,4 1 1,-1 0 0,0-3-1,0 0-1,2-3 2,-3-2-1,1-4 2,0-1 1,-1 1-1,-2-1-3,-1-1 2,-1 0 0,-2 4-1,-3-1 2,-6 3-3,-1 1 0,2 0-1,-7 2 2,6-3 0,-6 4 0,1-1-1,-1 1 0,0 0 1,2 1-1,-1-3 0,5-1 1,-5 3-2,6-2 0,-1 0 0,1 1 0,7-1 0,-2 2 0,-3-2 0,2 1 0,-5 2 0,1 0 0,-1-3 0,-5 1 0,5 1 0,-7 0 0,0 0 0,1-1 0,0 0 0,-1 1 0,0-3 1,0 4-1,-1-3 0,1 0 1,-6 2-1,1 1 1,-5 0 0,0-1-1,0 1 0,1 0 2,0-2-1,1 2 1,-1 0 0,1-1-2,-1 1 0,1 0 0,-1 0 1,1-2-1,-1 2 1,1 0 1,-2 0-2,0 0 2,2-2-1,-2 2-1,0 0-1,0 0 0,0-3 0,0-1-1,0-1-1,-7-3-1,3 3-4,-5-1-5,-5-2-9,4 4-9,-11-3-16,-1-1-35,-5 3-47,-12 0-136,2 0-25</inkml:trace>
  <inkml:trace contextRef="#ctx0" brushRef="#br0">11849 15228 203,'0'0'36,"0"0"7,0 0 1,0 0-5,0 0-7,0 0-4,0 0-2,0 0 3,0 0 2,0 0 1,-12 1-1,11-1-3,1 0-5,0 0-2,0 0-4,0 0-5,0 0-3,0 0-2,0 0-1,0 0 0,0 0 2,3 0-1,3 0 1,5 4-1,5-1-1,1-1 0,4 1 0,2 1 0,0-4 1,1 0 0,0 0 0,3 0-2,1 0-1,2 0 1,0-4 0,1 1-1,1 2 0,-1-3-2,1 1-1,-1 2 3,-1-2-1,-1 0 1,0-1 0,-2 1 0,-1-2-2,-1-2 1,1 2 2,-2-3-3,0-1 2,2 2-5,0-3 1,-1 3-1,0-1 4,-2 3-1,-1 1-2,-5 1 1,-2 2-1,-2 1 1,-2 0 2,1 0-1,-1 0-2,1 0 1,-7 0-1,0 0 0,1 0 4,-2 1-6,1 1 4,-1-1-2,-4-1-2,0 0 5,0 0-1,1 0 1,-1 2 0,2-2-1,-2 0-1,0 0 1,1 0-1,-1 1 0,0-1 0,0 0 0,-4 0-2,-3 0 0,-9 1 1,-5-1-2,0 2 1,-5 1 0,0 0 1,0 1-2,0 0 3,-2 2 1,-1 2-4,-1-1 6,-2 1-7,-1-3 3,-3 1 1,0-3-2,0 1 2,-4-3 0,2 1-2,0-2 1,0 0-1,3 0 0,1 0 0,2 0 2,0-2-2,3 0 2,0-1-1,3 0-5,0 2 6,3 1-1,0 0-1,9 0 7,-3 4-6,2 0 1,5-1-2,-6 2 1,7-2-1,5-2 0,-2 0 2,6-1-1,-1 0 1,1 0 0,-2 0-2,1 2 3,-1-2-2,1 0 1,-1 2 0,1-2 0,0 0-2,-1 0 1,1 0 0,-1 0-1,1 1 1,-1-1-1,1 0 1,1 0-1,-2 2-2,2-2 0,0 1 0,0 3 1,8 3 2,5 3-1,5 2 0,2-4 2,1-1 0,2 0-1,3-3 0,1-2 1,1-2 1,1 0-2,0 0 2,1 0-3,0 0 0,1 0 1,-1 0 0,0 0 1,2-2-1,0 1 1,1-4-3,2-1 4,-2 0 0,1 1-1,-1-3 1,-3 1-1,1 2-1,-4-2 1,2 2-1,-3 0 1,1 2-1,-2-1 0,-7 3 1,2 0-2,-3-2 2,2 0-1,-2 2 1,-1 0-1,-3-1 0,-1 2 0,-1-1-2,1 1 3,-1-1 0,1 1 0,-1-3 1,-6 3-1,7 0 0,-5 0-2,-2 0 1,6-3-2,-5 3-1,-1 0 4,1 0-1,-6 0 1,0 0 1,0 0-1,1 0-2,1-1 1,-1 1 1,1 0 1,-1 0 1,1 0-1,-1 0 0,1 0-1,-1 0 2,0-1-2,1 1 2,-2 0-2,0 0 0,0 0 0,0 0-3,-2 0 3,-9 0-2,-6 0 2,-5 5-2,0-2-1,0 1 3,-1 1-3,3-1 1,-5 1 0,-1-1 0,-2 0-2,-1 1 3,-3 2-1,0-2 1,0 0 1,2-1-4,-1-1 4,3 2-2,0-2 1,2 2 2,0-3-3,3 3 1,0-5-2,6 2 2,0-2 1,5 1-1,0-1 1,-1 0-1,0 0 1,1 0 0,6 0 0,1 0 1,-1 0-2,2 0 0,-1-1 1,1 1 1,4 0-2,-2-2-1,2 2 2,-1 0-3,-1 0 1,1 0 1,0 0-3,1 0 2,-3 0 0,3 0-4,-1 0 2,1 0 0,0 0 2,0 0 3,6 3-3,8 5 0,4 3 0,4-3 1,1 2 0,2-1 1,1-3-1,-2-2-1,0-1 0,-7 0 2,2-3-2,-2 0 3,-4 0-1,6 0-2,-6 0 2,-3-3 1,2 2-2,-2-2 0,0 0-1,-6 2-2,1 1 4,-5 0-1,0-2 0,0 2 1,1 0 0,1 0 0,-1 0 0,0 0-1,2 0 1,-2 0-1,1 0 1,-1 0 1,1-2 0,-1 2-1,-1 0 1,0 0 0,0-1 0,-10-3-2,-7 0 0,-9 0-3,-2 1 3,-5-1-1,-2 1 0,-1 1 0,0 0 0,-1 2 0,3 0-1,4 0 2,3 0-1,2 0 0,8 0 2,-4 2-2,2-2 1,-2 0 0,-5 0 0,1 0 0,-1 0 1,3 0 0,-4 0-2,-1-2 4,1 2-3,-1-1 0,1-1 0,-1 0 0,1 2-1,0 0 1,2 0 0,-1 0 0,1 0-1,2 0 1,0 0 0,8 0 0,-2 2 1,7 0-2,0-2 1,-2 1 1,7-1-1,0 2 0,-1-2-1,0 0 1,0 0 0,1 1 1,-1-1-1,0 0 1,-5 0-1,1 0-3,0 0 3,-3 0 0,0 0 1,-7 0 2,6-1-3,-7-1 1,1 1-2,8-3 0,-8 1 1,8 2 0,0-1 1,-2 1-2,2 1-1,0-2 1,6 2 2,1 0 1,5 0 2,-1 0-3,1 0-2,-2 0 1,1 0 0,-1 0-1,1 0 2,0 0-3,-1 0 0,1 0 1,-1 0-1,1 0 1,-2-1 1,2 1-3,-1 0 1,1 0 0,-1 0 1,2 0 1,0 0 0,0 0-2,0 0 1,0 0 2,5 0-2,9 0 2,2 0 0,3 0-2,4 0 1,-3-2 0,3 1-1,2 1 1,-1 0 1,4 0-2,-1 0 2,4-2-1,-1 2-1,5 0 2,-1-1 1,3-1-2,-1-1-1,-1 0 1,-1-3-3,-1 1 3,1-2 1,-3-1-2,0-1 2,1 1-1,-2-2 1,0 0 0,1 1 0,-1-1 0,-1 0-3,0 1 3,0 2-5,0 0 4,-2 1-3,-2 3 3,-1 0-2,1-1 1,-2 4 1,-3 0 1,2 0 2,-2 0-4,-1 0 2,3 0-2,-2 2 0,-1 1 1,1 0 2,0 1-1,-5-2-1,2 0 1,-1-2-5,-5 0 5,7 0 0,-5 0-1,0 0 2,7 0-2,-8 0-1,1 0 0,-2 0 1,-5 0 0,7 0 6,-1 0-6,-7 0 0,8 0 0,-7 0 0,4 0-1,3 0 9,-8 0-8,5 0-5,-4 0 6,0 0-8,5 0 8,-5 0 3,0 0-5,5 0 1,-5 0 0,-2 0 2,2 1-1,-2-1 0,1 0-1,0 0-4,0 0 5,-5 0 0,0 0 0,0 0 1,1 0-1,1 0-2,-1 0 2,0-1-1,1 1 0,-1 0 7,1 0-6,-2 0-1,1 0 0,-1 0-5,2 0 5,-2 0-1,0-2 1,1 2 0,-1 0 0,0 0 1,2 0-2,-2 0 4,0 0-5,0 0 0,0 0 1,0 0-4,0 0 2,1 0 5,-1 0-7,0 0 4,0 6-3,0 1 1,0-2-2,2 2 1,-2-7 0,0 3 1,0 2 1,0 0 1,1 2-1,-1-7 0,0 0 1,0 0 0,0 0 0,2 3 2,-2-2-2,0 0 0,0 1 1,0-1-1,0 0 0,2 2 1,-2-3-3,0 0 0,0 3-1,0-3-1,0 1 0,0-1 0,0 1-3,0-1-2,0 2-4,0-2-10,0 2-10,0-2-39,0 0-61,0 0-155</inkml:trace>
  <inkml:trace contextRef="#ctx0" brushRef="#br0">8678 13830 214,'0'0'57,"0"0"-5,0 0-2,0 0-9,0 0-4,0 0-5,0 0-1,0 0-5,0 0-4,0 0-7,-37-44-4,35 44-4,1 0-4,-2 0 2,2 0 2,1 0-3,-2 0 0,2 0 0,-1 0 1,1 0 0,-2 0-2,2 0 1,-1 2-2,1 11 0,0 7 0,0 9 3,0 1-2,3 5 4,1 5-6,0 2 1,1 6-1,0-2-1,1 0 2,-1 0-1,1-4 2,-1-6 0,-1-3 1,1-2-2,1-6 0,0 0-2,0-4 2,0 2-1,2-2 0,0 2 4,2 2-5,-2 3 4,0 1-3,0 1 1,0 3 0,-2 1 2,1-1-1,-2 3 1,1-3 0,-2 0 1,0-1 3,-3-2-2,2-1 3,-1-3-3,-1-1-1,2 0-1,0-3 0,0 0-1,0 1 0,0-2-2,1 1 0,0-3 0,1 1 1,-1-1 4,1 2-4,-3 1 2,1-2-5,0 0 3,-1-3-1,0-1 2,0-4 1,-1-2-5,-1 2 3,0-7-1,2 2 1,-2-7 2,0 0-3,0 0 1,0 1 0,0 0 1,0 0 2,1 1 2,-1 1-2,0-3-1,0 2-1,0-1-2,0-1 2,0 2 1,0-2-1,0 1-1,0-1 1,2 2-2,-2-2 1,0 1-1,0-1-1,0 0 1,0 2-3,0-2 1,0 0 0,1 1 1,-1-1 1,2 0-2,-1 0 0,5 0 1,-2 0 1,6-3 1,-1 0-1,0 0-1,2 2-1,-1-1-1,2 2 3,2-3 2,-1 1-2,2 1 0,2-1-1,-4 2-2,6-4 1,-2 3 1,-5-3 0,8 1 0,-4 3-1,-3-3 0,6 2 1,-2 0 1,-5 1 0,8 0 1,-3 0-2,-5 0 0,8 0 0,-2 1 1,0 0 1,0 2-2,0 0 0,0-3-2,-7 2 2,9 1 2,-3 1-1,1-2-1,5 1 0,-4 2 0,1-1-1,0 1 2,0-1-1,0 1 1,1 0-1,0-1-2,0-1 2,2 0 1,-1-1 0,3-2 1,-2 1-2,1-1-1,-1 0 1,-1 0 0,-4 0 1,-1 2 0,3-2 0,-1 0-2,0 0 1,0 1 1,-1 1 0,1 0-1,6 2 1,-1 1 0,1-1 0,-3 2 0,2-1 0,-1-2 0,0 2 0,-1-1 0,3-1 1,1 1-1,0-1 0,1-1 1,1-2 0,-1 0-2,2 0 1,0 0-1,0 0 0,0 0 0,0 0 1,-2-2-1,1 2 2,-4 0-1,1 0-1,-1 0 2,-3 5-1,0 0 1,-1 2-2,0-2 0,-5 0 2,1-1-2,1-1 1,-3-2 0,4 0-1,1 2 3,-1-3-3,0 0 2,0 0-2,0 0 0,-6 0 1,8 0 0,-1 0 1,-6-3-2,6 3 1,-6 0-2,1 0 0,4 0 2,-6 0-1,6 0 0,-1 0 1,-6 0-1,7 0 1,0 0-1,-7 0-1,8-1 1,-2 0 0,-4 1 1,8-3 0,-4 1 0,2 0 0,-1 0-3,0-1 3,-1 3-1,-4-2 1,6 2 1,-7 0-1,2-2-1,4 2-1,-6 0 2,7 0 0,-1 0 0,-5 0-1,7 2-1,-2 0 0,0-2 0,7 3 2,-8-3 0,0 0-1,3 0 0,-1 0 0,6 0-1,-6 0 0,-2 0 1,5-3 0,-2 3 1,7 0-1,-9-2 0,2 2-1,0-2 2,-7 2-2,9-1 0,-3 1 1,-6 0-1,7 0 3,-7 0-1,0-2 0,6 1-1,-7 1 0,6-1-2,1 1 2,-9 0 0,10 0 0,-4 0 0,-3 0 1,6 0-2,0 0 1,0 0 1,5 0-1,-2 0 0,-5 1 0,1-1-1,2 0 1,0 0 1,6 0 0,0 0 0,-1 0-2,-1-1 0,2-2-2,-2-1 3,2 3 1,-2-1 0,1 2-1,0-1 0,0 1 1,0 0-1,-2 0 2,1 0-2,-1 0-1,-2 0 1,2 0-1,-1 0 1,1 0 1,-1 0-2,2 0 1,1 0 0,1 0-1,1 0 2,2 0 1,1 0-2,2 0 0,0-4-1,0 2 0,0-1 0,1 0 3,0 3-1,0-2 0,1 0-1,-1 0-1,0-1 2,2 3-1,-4-3 1,1 1-1,-1-1-1,-1-2 0,0 2 0,-1 1 1,0-3 1,-1-1 0,1 1-1,0-1 0,0 1-2,-2 1 2,1 1 1,0 0-1,0 0 0,-2 0 0,1 0 0,-2 1 1,-2 1-2,0-1 2,-6 1 0,1-1-1,1 2 0,-8 0-1,8-3 0,-7 1 1,1 2 0,-2-1-1,0 1 2,1 0-1,0-1 0,5 1 1,-5-1-1,7 1-1,0-2 1,-1 0-1,2 1 1,-2-1 1,2 0-1,0-1-1,4-1 1,-7 1-1,-3 0 2,4 1 0,-2-3-2,-1 3 1,3-1-1,-4-1 0,-3 1 1,6-1 1,-3 0-1,-4 0 0,5-1 0,-5 2 2,-6 2-3,5 0 1,-3-1-1,3 0-2,0-1 2,-1-2 1,0 1 0,1 1 0,-2-2 0,2 2-2,4-6 2,-6 6 0,5-7-4,-1 1 5,-4 3-6,5-3 3,-5 4 1,-3 2 0,1 2 0,-1-1 1,1 1 0,-1 0 0,2 1 0,-6 0 0,0-2-1,0 2 1,1 0 1,1 0-3,6 0 2,-2 0 0,0 0-2,0 0 2,0 0 0,1 0 0,-2 0 0,7-1-1,-6 1 0,7-2 1,0 0 0,-2-1-1,5 0 0,-6 0-1,5-3 0,-6 3 0,-1-2 0,1 0 0,-2-2-1,1 2 1,-2-3-1,2 0-1,-4 0 2,2 3-1,-4 0-4,0-5 2,0 6-5,-1-1-6,-1-7-4,0 2-19,0-8-28,-4 1-47,-3-4-118,-1-2-60</inkml:trace>
  <inkml:trace contextRef="#ctx0" brushRef="#br0">7916 13820 357,'0'0'49,"0"0"-10,0 0-9,0 0-14,0 0-10,0 0-3,0 0-5,0 0 7,0 0-1,14 24 6,1 0-2,0-3-2,-1-1 3,-2-5 2,-2-4 3,-3-3 7,0-3-1,-1 2-1,-3-7-1,2 3-5,-5-3 4,0 0-2,7 0 2,1 0 0,6-7-4,4-8-3,0-6-3,0-6-8,4-3 3,-2-3-5,4-1 3,-3 5 0,-2 1-2,-5 8 0,-5 4-2,-2 8-4,-4 5-6,-3 3-12,0 0-11,0 0-9,1 0-12,1-3-3,-2 2 1,0-5-6,0-1-8,0-3-38,-2 1-68</inkml:trace>
  <inkml:trace contextRef="#ctx0" brushRef="#br0">8053 13820 169,'0'0'47,"0"0"5,0 0-6,0 0-2,0 0 0,63 88-5,-50-73 7,-4-7 0,0 0-3,-1-1-2,2-7-7,5 0-1,1-3-5,7-10-6,1-9-8,0-9-10,4-9 0,1-4-8,2-4-1,-1-3-8,0-2-42,-1 2-102,2 9-141</inkml:trace>
  <inkml:trace contextRef="#ctx0" brushRef="#br0">16744 15102 142,'0'0'0,"0"0"1,0 0 4,0 0-2,0 0 0,0 0 4,0 0 1,0 0 6,0 0 9,0 0 3,-50-7 2,45 7 3,5 0-6,-1 0 0,1 0-6,-2 0 0,1 0-2,-1-2 6,1 2 5,-2 0 7,2 0 5,0-2-1,-1 2-6,1 0-8,-1-1-4,1 1-7,-1 0-3,1 0-3,1 0-2,-2 0 0,2 0-1,-1 0-1,1 0 0,-2 0-1,2 0 0,-1 0 4,1 0 0,0 0 1,-2 0 1,2 0-1,0 0-2,0 0 1,0 0-1,0 0-1,0 0 1,0 0-3,0 0 0,0 0-1,0 0 0,0 0 0,0 0-2,5 0 1,-1 0-1,5 1 0,-1 3 1,1-2 2,0-1-1,1 1-1,0 1 2,0-3-1,3 2 0,-1-2 0,6 0-1,-7 0 1,7 0-1,-6 0 1,1 1-1,6-1 0,-7 2-1,6-1 1,1 2-1,-3 0 1,6 0-1,-8 1 0,3-3 2,2 1-3,0-2 1,6 0 0,-1-2-1,-2-4 1,0-2 1,-1 1-1,2 0 0,-1-1 0,0 1-1,1 3 1,0-1 0,0 4-1,0 0 2,2 1-2,-4 0 0,0 0 1,1 4 1,-2 1-1,-3 0-1,3-1 1,-5-1 1,-1 2 0,3-3 1,-3-1-1,4 1-1,-5 0 1,-1-2-1,2 1 1,-2-1 0,1 0 0,-3 0 0,0 0-1,-4 0 1,4 0-2,-4 0 4,0 0-1,5 0-1,-5 0 1,0 0-2,6 0 2,-6 0 0,5 0 0,0 0-1,-5 0 0,6 0-1,-7 0 0,6 0 1,2 0 0,-2 0 0,1 0 0,-2 0-1,2 0 1,-1 0-1,-1 0 2,0 0-3,2 0 1,-1 0 0,1 0 2,-1 0 0,0 0 0,1 0-1,-1 0-2,0 0 1,7 0 0,-7 0 1,7 0 0,-8 0 1,3 0-3,-2 0 1,3 0 0,4 0 0,-1 3 2,4 0-1,-1 1 0,-1 1-2,-2 2 2,3-2 6,0 2-6,1-1 8,0 0-7,2 0-1,-1-2 4,3 2-2,-1-3 1,1 1-2,-1-4-2,1 0 2,-2 0-2,2 0 2,-2 0 0,-3-4-1,3 1-2,-7 2-5,2-1 8,0-1-10,2 2 10,5 0-1,0 1-1,-2-2 2,0 0-1,-1 2-1,1-1 2,1-1-4,-1 1 4,2-3-2,-2 2 0,0-3 0,1 2 0,-8 1 1,2 1-1,-1-1 1,-5 1-2,8 1 1,-2-2 1,-5 1-1,6 1 0,-1 0 0,-4 0 1,4 0-1,-5 0 1,2 0-1,5 0-1,-7 0 2,8 0-1,-3 0 1,-4 0 0,7 0 0,-3 0-1,-6 0 0,8 0 1,-3 0 0,0 3 1,1-2-1,-2-1 1,3 2-1,0-1-1,-3-1 1,2 2-1,-2 0 1,-4-1 0,7-1 0,-1 2 1,-6-2 0,10 0-2,-2 0 0,-7 0 1,10 0 0,-4 0-1,3 0 2,4 0-3,-3 0 0,-3 0 0,3 0 0,-1 0 1,-1 0 0,0 0 1,-4 0-1,1 0 1,3 0-2,1 0 1,5 0 1,-2 0 0,-2 0 0,2 0 0,-1 0-1,-1-2 0,1 1 0,-1-1 0,-6 0 0,2 1 0,1-1 0,0 1-1,6-2 1,-4 2 0,0-2-1,-5-1 3,0 3-1,3-1 1,0 0 0,7 1-4,-1 0 2,-2-2-1,2 0 1,0 1 0,2-1 1,-2 1-1,2-1 2,-1 1-4,-1 0 2,1-1 0,1 1 0,-2-1 2,0-1-4,0 1 4,-1 0-2,-1 0 0,1 2 1,-2 1 1,-7 0-2,4 0 1,0 0-1,2 0-3,7-3 4,0 3 0,-2-4 0,2 3 1,0-2 0,1-1 0,2 0 0,0 0-1,0-2 0,0 0-2,-2 1 1,2 1 0,-2-1 0,2 0 0,-2 2 2,2-1-3,2 1 1,1 1 0,2 0 0,0 2 2,4 0-2,2 0 1,1 0-1,3 0-1,0-1 2,0-2 1,2-1-2,-2-1 0,-1 2-1,-1-2-1,-3 2 3,1-1-1,-1 1 1,0-1 0,-3 1-1,1 1-1,1-1 1,-2 1 1,0 0 0,0 1 0,1-1-1,1 2 0,2-1 0,-2-1-1,-1-1 2,-1 2-2,2-2 1,-4 0 0,0-2-1,-1 2 3,1-1-1,-2-1 0,-2 0-1,0 2-2,1 1 2,-2 0 1,-2 1-1,-1 0 1,0-2-1,-3 0-4,-2 1 4,-6 0 0,0 1 0,-2-1 1,-3 2-1,5-2 0,-5 1 1,-2 0-1,2 1 1,-3-3 0,2 3-1,-1-3 0,1 2-1,-1 0 1,0 1-1,-1-2-1,1 1 1,-6 1 1,6 0 0,-5 0 4,7 0-4,-1 0 0,0 0 1,-1 0-2,-1 0 1,3-2 1,-9 2 0,8 0-1,-6 0 0,7 0-3,-2 0 3,-5 0 0,7 0 0,-7 0 1,6 0-1,0 0-2,-3-2 2,1 2-1,2-3 1,-4 1 2,-3 2-1,8-2-1,-8 2 1,6-1-1,1-1-1,0 0 2,-1 1-1,0 0 0,1-2 1,-4 3-2,4 0 1,-8-3-1,6 2 2,-4 0-1,0-1-1,2-1 3,-3 1-2,4-3 0,-1 1 1,1-1-5,1-5 5,-3 4-2,5-6 1,-2 0 2,1-1-1,2-6-2,-1 1 2,-1 1-1,0-3 0,-1 4 0,0 1-1,0-2 1,-3 2 0,3-2 1,-1 0-1,-2 1-1,-2 2 1,2-1 1,-4-2 0,1 0 1,0-8-7,-1 1 5,2 4-5,-4 3 5,2 0 1,-1 5 0,-2-1-1,1-6 0,-1 6 1,0-6-3,0 6 2,0 1 0,0 0 1,0-2 0,-1-4 0,-1 4 0,-2-6-2,-1 4 0,1-1 1,0 0 0,-2 3 0,-1 1 0,-1-3-2,1 3 2,0-1 0,-3-1 0,1 0 0,-3-5 0,0 1 0,1 1 1,-1-1-1,1 2-1,0 2 2,-1 1-2,4 6 2,-3-4 0,0 3-3,1-2 2,-4-3-2,0 2-1,3 0 3,-5-1-1,1 2 2,-3-1 0,-1-2-6,-2-1 5,0 0-4,-2-1 3,-1 1 0,-2 0-1,-3 1 1,1 1-3,-3 1 0,1-1 2,-2 3 1,-1 1-1,-1-1 3,-1 3-3,-2 1-2,-2 1 3,0 1 0,-4-1 1,1 0 3,-1 2-5,1-2 2,-2 1 0,1-4-1,-2 1 2,0 2 0,-1-2-1,0 0-1,-2 2 1,-3-2-3,1 4 2,-3-2 1,0 3-1,0 2 1,1 0 0,1 0 0,-1 0-1,2 3 1,-1-1-1,-1 0 0,0 1 1,-3-3-1,1 0 1,-4 0 1,1 0-1,-3 0 0,3 0 0,-1 0 0,1 0 0,1 0 0,0 0-1,-1 0 0,-1 4 1,0 1-2,-1-2 2,0 2 0,0 0-1,2-1 1,3-4 0,3 0 1,0 0 0,4 0-2,0-4 2,1-2-1,1-1 0,0 0 2,2 0-2,-2 1 0,2 0 0,-2 0-1,3 1 0,0 2 0,-1 0 0,-1 2 0,1 1 1,0 0-4,-2 0 4,-3 0 0,-1 0 0,0 0 4,-5 0-4,-2 0 0,-3 0-2,-2-3 1,-1-1 1,1 1 1,-1 0-1,1 1-1,2 0 1,-2 0 0,0 1-1,1 1 1,-1 0 0,-1 0-1,0 1 1,-1 4-1,6-1 1,-1 3 0,3-3-1,1 2 0,-1-3 1,2 0 1,-3 1 0,1-4 0,1 0-1,-2 0 2,2-5-2,1-1 0,1 1 0,2-1 0,1 1-1,2 1 2,-1 1-3,1 0 2,0 3 0,1-2 1,1 2-1,1 0 0,1 0-1,0 0 0,0 0 1,0 2 0,3 1 1,1-1-3,1 0 2,2 1 0,0 0 0,-1 1 0,2-1 0,0 0-1,-1 0 1,0-1 0,-3 2 1,1-1-1,1 0 0,-3-1 0,2 2 0,-1-1 0,2 0 0,1 2 1,3-3-1,2 1 0,3 1-1,0-1 1,1-1 0,1 3 0,0 0 0,1 0 0,0 0 0,-1 2 0,0-2-1,0-1 1,0 1 0,1 0 0,-1 0 0,2 1 0,-2 0-1,2 0 2,-1 1-1,1 1 0,3 1 0,0 0-2,-1 0 2,3 0-1,0 1 1,1 0-1,2 0 1,3-5-1,1 2 1,2 3 0,1-5-1,1 5 0,-1 1 0,4-3 0,-4 4 0,1 2 1,1 1 0,-2 6 4,-1 0-4,3 0 3,0 1-3,1 2 0,-1-2-1,1 2 1,2-4 0,-1 2-2,2-7 2,2 2 0,-2 0-1,1-4 0,1 4 1,-1-3 0,2 1 0,0 6 1,0-1 0,0 4-3,0-1 2,0-8-1,0 3 2,0-1 0,0 2-1,0 1-1,2-1 1,-1-2-1,1 0 1,-1 1 1,1-1-1,-2-5-1,0 2 2,1 7-2,-1-2 1,0 6 6,0-2-7,0-7 5,2 3-4,-1-1 1,2 0 0,-1 2-1,1-4 0,-1 1-2,3 0 2,2 1 0,-3-4 1,2 0-1,1-2 0,-1 1-1,4 4 2,-4-5-2,1-1 2,2-2 1,-2-3-1,3 6-1,-1-2-1,-2-3-1,3 6 1,-2-6 4,-3 0-2,7 4-2,-6-6 3,2 7-4,1-4 2,-2 0 2,3 1-2,-1-1-2,-2-1 3,3 1-1,-4-2 1,1 0 0,5 3 1,-6-3-4,4 3 4,-3-3-2,2-1 0,-2 1 0,2 0 1,2 2-2,-4-4 1,5 3 0,1 0 0,-4-3 3,2 4-2,-2-5 0,0 2-1,-1 0 0,0-1 1,1 0 0,-6-3 0,2 2 1,-2 0-1,1-2-2,1 0 3,0 1-2,-2 0 1,1-1-1,1 1 0,4-1-1,-5 0 1,6 2 0,0-3 0,-1 4-1,1-3 1,-6 1 0,5 1-1,-3-1 3,4-2-1,0 3-1,-6-1 1,5 1-1,-4-1 0,0-1 3,4 1-3,-3-1 1,3 1-1,2-1 0,-1 0 0,6 4 5,-6-1-5,7-1 0,-2-1 1,-5 0-6,9 1 5,-2-2 1,0 1-1,0 0 1,1-2-1,1 0 0,-8 0 1,11 0-1,-3 0 2,-8 1-3,8-1 2,-7 2-1,2-2-1,-2 0 2,1 0-1,0 0 9,-2 0-9,2 0 1,-3 0-1,1-2-4,-7 1 3,7-1 1,-6 0 0,-1 1-1,1-1 2,-5 2-1,4-1 0,1-1 0,0 1 0,-1 1 0,-4 0 1,0 0-1,0 0 1,2 0 1,-1 0-2,1 0 0,-1 0 0,-1 0 0,2 0 0,-2 0-3,1 0-1,-1 0-8,0-1-11,0 1-22,0-7-103,0-9-171,-7-13-23</inkml:trace>
  <inkml:trace contextRef="#ctx0" brushRef="#br0">25439 3312 526,'0'0'36,"0"0"2,0 0 1,0 0-8,0 0-10,-30-78-3,28 73-7,1 0-1,1 5-3,-2-2 0,2 2-1,0-1-3,-1-1 0,1 0-2,0 2-1,0-3-1,-2 3-2,2-1 0,0 1 0,0 1 1,0 14 3,0 9 1,0 6 1,0 5 3,0 2 0,0 2 2,0 2 0,0 3 2,0 1-4,-2 4 1,-1 2-2,-4 3 0,2 3 1,-2 6-5,1 1 3,-1 4-4,-2 3 0,1 6 0,0 7-2,-3 4 6,1 1-2,-2 1 1,-2-7 1,1-6-4,0-4 0,3-4 2,-1-3-1,1-1 4,3-5-4,0-3 1,2-2-2,4-2 2,-1 1 1,2-1-3,0 1 3,0 1-4,0 0 1,0-1 1,0-1-1,0-2 2,3 2-2,0-6 3,0-4-3,0-2 1,2-5 0,-2-2 1,-1-7 2,0-7-5,1-2 2,-1-8-2,-2-3 2,2 2 0,-1-4 1,1 0-2,-1-2 1,-1-3 0,0 0 0,0 0 1,2 2-1,-1 0 1,-1-1-1,2 1 0,-1 0 1,1-1-1,-1 1-3,-1-2 3,1 0 0,1 0 0,5 2 4,7-2-2,8 0-2,8-2 0,5-10-3,7-3 5,10-4-5,9-3 4,7 1-1,4 0-2,5 3 0,-2 1 1,3 5 0,0 4 2,0-1-2,2 4 0,-1 0 0,4 2 0,-2-1 0,0 1-1,1-2 2,0-2-1,2 0 0,0-3 0,3 0 0,1 0 0,0 1 0,0-1 1,-2 4 0,-5 2 0,0 1 0,-5 0-1,-5 1 0,-4 2 0,-7 0 0,-5 0 0,-6 0 0,-7 2 0,-5-1 1,-7 1-2,-8-2 2,-5 0 0,-6 1 0,-5-1 3,5 0-2,-5 0 0,3-1 3,2-8-2,-3-5 3,4-5-2,-5-3-1,-3-4-1,1-3 0,-1-1-1,-3-5 2,-1-1-2,0-2 1,0-3-1,-1-3-2,-3-1 3,1-3-4,0-2 3,1-3 0,2-2-1,0-3 1,0-2-3,3-1 3,7-2-5,-1 1 5,3 1-3,2 0-1,-1 2 3,3 2-4,-3-1 7,0 1-2,-1 0-1,-1 1 3,1 1-4,-4 4 2,0 2 0,-2 2-1,0 1-1,-1 2 2,-2-2-2,1-1-3,-1-2 4,2-1-5,-1 0 4,1 3 1,0 2-1,1-1 2,0 8-3,-1 3 3,1 6-3,0 3 1,0 2 0,-2 2-1,-1 8 4,-2-6-2,1 5-2,-1 2 4,-1-5-2,0 2 0,0 3 0,0-6 0,0 1-2,-1 4-4,-1-8 5,-1 3-4,3 7 6,-3-6 0,3 7-2,-2-2 1,0 3 0,-1-1 0,2 2 0,-1 3-1,-3-3 0,3 4 0,-1 1 1,-1-4 0,1 4-1,-3-4 0,0 0-1,-2 3 1,1-2-1,-2 2 0,-5-4 1,5 5 0,-7-4-1,0 3 2,-3-2-1,-3-1 0,-2 3 0,-1-2 1,-2 2 0,-2-1 0,-1 1-1,-4 2 1,0 0 0,-3 2-2,0-1 1,-4 0 0,4 2 0,-2 0 0,-3 0 0,3 0 1,0 0-1,-3 0 0,1 0 1,1 0-1,-3 0 1,1 0 0,-5 0 0,4 0 0,-2 0 0,2-1 0,1-1 1,-1 0-1,2 0 0,-2 2 0,1 0 0,1 0-1,-2 0 0,1 0 1,1 0 0,-2 2 0,1 0 0,-3 0-1,3 1 0,-4 0 0,1-1 0,-1 1 1,-2-2 0,1 2 0,-1 0 0,0-1 0,5-1 0,0-1 0,3 2 0,3 0-1,3-1 1,3 1 0,2-2 0,1 2 0,5 1 0,5-1-1,1 1 2,-1-1-2,6-2 2,-8 0-1,1 3 0,5-3 0,-6 0 0,-1 0 0,7 0 0,-7 0-1,1 0 2,8 0-1,-8 0-1,10 0 0,-4 0 0,2 0 0,-4 0 1,-3 0-1,5 0 1,-6 0 0,8 0-1,1 0 1,-4-3 0,4 3-1,-2-2 1,1 0 1,0-1-2,1 2 1,1-3 0,4 4-1,2 0 1,4 0 0,-3-2 0,3 2 1,-1 0-2,-1-1 0,1 1 0,-1 0 1,1 0-1,-1 0 2,1 0-1,-1 0-1,1-2 0,-1 2 0,1 0 0,-1 0 0,1 0 1,0 0-2,-1 0 2,-1 0-3,-2 9 2,-1 2 1,-1 8 0,1 3 0,1 0 1,1 4-2,-2 4 2,2 2 3,-2 3-5,2 4 4,-2 2-4,-2 2 1,2 3 1,-2 3-2,1 0 2,-1 3-4,0 1 3,1-2 0,1 1 1,0-4 1,-1 1-2,3 0 4,1-2-5,0-1 3,2 0-2,-1-5-1,2 0 1,0-3-1,0-1 1,2-3-1,1-3 0,2-2 0,1-4-1,3-1-1,-3-8-10,1-3-28,-1-6-100,4-7-175,3-3-19</inkml:trace>
  <inkml:trace contextRef="#ctx0" brushRef="#br0">24533 3750 317,'0'0'29,"0"0"8,0 0 7,0 0 5,0 0-2,0 0-8,0 0-9,0 0-9,0 0-9,-76-1-4,76 1-6,-1 0 0,1 0-1,0 0 3,6 3 0,10 4 2,8 2 2,8-2 1,6 1 2,6-3-2,3 2-3,2-2 0,0 2-3,-1-2 1,-2 0 0,-2 0-2,-3-4-1,-3 1 1,-2-2-2,-3 0 2,-2-2-1,-2-4-1,-3 1 1,-2-5 0,-3 0 0,-3-2 0,-2-2 2,-6 4-1,-4 4 2,-3 3-2,-3-2 0,0 0-1,0-7-2,0 0-2,-7 1-1,-8-4-3,-1 3-2,-8 1-1,-6 2 2,-7 0-1,-3 0 3,-3 0 2,-1 2 1,2-1 3,8-1 3,5 1 0,10 1 2,7 5 0,8 0-2,4 2 0,-2-1-3,2 1-3,0 0-2,0 0 1,3 5 1,10 10 3,6 2 0,6 0 1,2 3 1,5 0-2,0-2 1,1-1 0,0-3 1,1 4 1,-5-4-1,-2-2 0,-5 1-1,-8-4 0,-3 0-1,-5-3 1,-4 3 3,-2 5-2,0 1 5,-6 5-6,-8-1 1,-1 1-3,-4 0-1,2 0-1,-2-2-5,2 0-2,2 0-11,2-1-25,0 0-33,6 1-46,-2 2-100</inkml:trace>
  <inkml:trace contextRef="#ctx0" brushRef="#br0">24618 5216 481,'0'0'23,"0"0"12,0 0 3,0 0-2,0 0-11,0 0-15,0 0-7,0 0-3,0 0 0,-29 20 3,45-14 3,7 0 2,6-3 0,6-3-1,5 0-1,4 0-1,5-3-3,-1-3-1,1 2 0,-6-3-2,-1 1-1,-10 0 0,-9 3-1,-12-2-1,-5 5 1,-6 0-6,0-5-9,-1-5-10,-9-2-6,-9-7-4,-7 0 10,-4-1 6,-4 3 9,0-3 8,-1 2 3,3-1 5,6 1 3,3 4 8,10 2 1,5 7 1,4 2-2,4 3-4,0-2-6,0 2-3,0 0-2,4 0 1,10 2 2,7 8 0,7 5 1,0 1 1,1 0 2,-1 1-1,1 1 5,-1 0-1,-4 0 0,-4 0 1,-4 1-5,-6-7 2,-4-3-3,-5 1 3,-1 0 2,-7 5-3,-9 5-2,-8-2-4,-5 1-2,-3 0-6,0-3-9,10-5-18,7-6-45,9 0-76,10-5-115</inkml:trace>
  <inkml:trace contextRef="#ctx0" brushRef="#br0">28117 4206 337,'0'0'66,"0"0"0,0 0-5,0 0-12,0 0-12,0 0-11,0 0-8,0 0-3,0 0-5,0 0-2,21-43-1,4 34-1,8 5 0,8-3-4,8 3-2,6-1 0,4-2 0,-1 0-1,0 0 1,-5 1-1,-2-1-1,-9 3 1,-13 1-2,-6 2 1,-10 0-1,-9 1-1,3 0-5,-7 0-6,0-3-2,0 0-2,-7-1 2,-7-3 5,-8-4 1,-1-1 4,-2 2 6,1-3 2,4 2 3,5 3 1,8 3 2,0 0 0,4 1-2,0 1-1,1 0-2,2 3 1,-1-2-3,1 2-4,0 0 1,0 0 1,0 0 1,10 5 2,9 5 0,4 5 1,0 2 1,2 0 1,-2 0 3,0-1 0,-3 0 2,-1-2 1,-3 1 0,-8-5-1,-2 2-2,-4 3 2,-2 0 1,-10 7 1,-9 0-2,-6 3-3,-3 2-4,-4-1 0,0-1-2,0-3-2,6-1-2,6-3-6,5-5-22,8-6-47,1-2-130,5-2-90</inkml:trace>
  <inkml:trace contextRef="#ctx0" brushRef="#br0">22399 5584 222,'0'0'24,"0"0"2,0 0-3,0 0-1,0 0-2,0 0-1,0 0-1,0 0 0,0 0 0,0 0-1,-6-39-3,6 39 0,0 0-4,-2 0-4,2 0-2,0 0-4,0 0 0,-1 2 0,1 18 2,0 10 3,0 16 8,0 6 4,0 9 1,0 12 4,-2 11-3,-3 10 0,1 8-2,-4 6-7,-1 5 1,0 2 0,0 5-3,0 1 0,2 3 0,1-5-2,6-2-4,0-2 3,7-6-4,6-2 0,6-1 4,2-2-6,4 2 2,1-2 0,-1-1-2,-1 0 3,-2-4 1,-1-2-2,-3-3 3,-3-1 0,0-4-4,-1 1 3,-3-4-2,1 2-1,-2-6 5,1 0-5,0-1 3,-3-4 0,1 1-5,0-2 4,-4 1-3,1 1 0,-1 0 3,-2-2-3,0-2 4,0-1 1,-3-4-4,0 2 1,0-4 0,0-1-1,0 0 3,0-2 0,-1 2-2,-1 0-1,0-2 2,1 2-2,-1 1 1,1 4 3,-1 2-3,-1 3 1,0 2 1,0 2-4,-1 0 4,1-1-3,0-5 3,2-1-1,1-2-3,0 0 4,0-2-4,0-3 1,4 0 2,0-4-2,-1-4 1,2-5 0,-4-5 1,2-2-2,0-4 1,0-4 3,-1 2-6,1-2 4,0-4-2,0 2 0,0-5 0,-1-4 0,1 0 1,-2-10-1,1 0 1,-2-6-2,0-7 0,1 3-1,-1-7 4,0 0-2,0 0 1,0 2 1,2-2-3,-2 3 2,0-2-1,0 0 0,0 1 2,0-1-4,0 1-1,0 0-5,0-2-10,-2 0-25,-7-4-37,-5-11-92,-4-7-119</inkml:trace>
  <inkml:trace contextRef="#ctx0" brushRef="#br0">23684 8611 596,'0'0'1,"0"0"-1,0 0-1,0 0-1,0 0-1,0 0 1,0 0 2,0 0 5,0 0 0,13 43 7,2 1 0,-1 11 3,-3 7-6,0 5-2,-4 1-5,-1-3-1,-4-7 2,1-6-8,0-11 3,-1-13-7,1-7-8,-2-9-16,1-7-33,2-5-38,3 0-61,2-14-72</inkml:trace>
  <inkml:trace contextRef="#ctx0" brushRef="#br0">23995 8765 370,'0'0'22,"0"0"8,0 0 14,0 0 7,0 0-3,0 0-9,16 107-18,-16-64-8,0 0-9,0-1-2,0-6-4,0-4 0,4-11 0,2-6 0,7-8 1,1-4 2,7-3-1,3-4 0,-1-9 0,2-2 0,-2-6 1,-4-1 0,-3-2 2,-5-1-1,-4-1 1,-5-1 0,-2-2 2,0 0-1,-5-2 1,-4 3-2,0 2 3,3 10 1,-3 2 0,2 6 2,3 5-3,-6 1-3,-3 2-4,-3 10-3,-4 7-6,5 4-4,4 3-21,5 1-33,4-4-47,2-4-88,12-2-51</inkml:trace>
  <inkml:trace contextRef="#ctx0" brushRef="#br0">24650 8552 358,'0'0'18,"0"0"16,0 0 6,0 0 3,0 0-8,0 0-8,0 0-9,-93 25-1,76 5-1,4 4-4,3 1-1,0-1-3,5-1-1,2-5-4,3-2-2,0-3-3,3-3-2,3-3-4,0-5 1,0 1-5,-1-5-3,1 0-17,5 0-21,-3-1-29,4-5-46,2-2-84</inkml:trace>
  <inkml:trace contextRef="#ctx0" brushRef="#br0">24802 8226 520,'0'0'3,"0"0"2,-3 84 6,3-45 4,-2 5 1,1-1-6,1 3 1,-2-4-8,2-1-3,0-3 0,-1-3-2,1-2 2,-2-1-2,-1-6 0,2-8 2,-3-6-1,3-3 0,-1-4-2,1 0-3,1-1-10,0-4-20,-2 0-31,2 0-43,0 0-62</inkml:trace>
  <inkml:trace contextRef="#ctx0" brushRef="#br0">25008 8416 324,'0'0'17,"0"0"7,0 0 5,0 0 6,0 0-8,0 0-8,0 0-5,0 0-1,0 0 2,0 0 3,8 27-2,-8 12-9,0 7-1,0-2-8,-5-1-1,-2-4-4,-1-3-7,0-7-2,2-9-3,3-8-4,2-9-6,1-3-9,-2 0-25,2 0-26,-4 0-39</inkml:trace>
  <inkml:trace contextRef="#ctx0" brushRef="#br0">25186 8385 382,'0'0'38,"0"0"0,0 0-12,0 0-6,0 0-9,0 0-9,0 0 0,-47 90-3,26-61-1,1-2 1,-2-5-1,2-3 2,6-9 0,5-3 1,6-4 4,3-3-2,-3 0-3,0 0 0,0 0-5,1-1 4,0-8 0,2-1 0,2 0-1,5 0 2,1 5-2,1 5 1,6 0 2,-1 10-2,5 7 2,-5 4 0,-1 5-1,2 2 1,-4-1-2,4 2 0,-2-3-3,1-4 2,-5-5-2,1-5-9,-3-6-24,-4-4-40,3-2-82</inkml:trace>
  <inkml:trace contextRef="#ctx0" brushRef="#br0">25688 8194 436,'0'0'23,"0"0"0,0 0-1,0 0-7,-64 77-2,48-37-4,0 5-2,2-1 2,1-2-7,4-4 0,5-4-2,2-5-6,2-12 1,0-3-5,2-4-4,1-8-15,4 1-13,2-3-17,4-1-13,0-10-18,1-1-14,-5-5-12</inkml:trace>
  <inkml:trace contextRef="#ctx0" brushRef="#br0">25723 8345 213,'0'0'39,"0"0"0,0 0 0,0 0-2,0 0-5,0 0-4,0 0-12,0 0-6,0 0-5,0 0-3,40 40 1,-37-35 1,-2-2 4,2 1 7,2-4 10,5-2 4,4-8 4,4-6-4,-3-1-3,-1-3-6,0 3-2,-2-2-4,-3 6-4,-3 8-2,-3 2 0,3 3-2,3 1 1,2 12 3,1 9-3,-6 11 0,-3 8-3,-3 9 1,0 9 7,-2 7 0,-1 6 6,-1 3-6,-1-3-7,0-4-2,-1-5-6,-3-8 3,2-6-5,-2-10-3,-1-7-12,5-13-17,2-9-32,1-4-59,-2-6-74,-1 0-89</inkml:trace>
  <inkml:trace contextRef="#ctx0" brushRef="#br0">26191 8280 214,'0'0'38,"0"0"12,0 0 8,0 0-2,0 0-10,0 0-10,0 0-6,0 0-8,0 0-4,0 0-3,-43 6-2,25 30-1,0 6 1,1 1-5,2 3 1,3-5-9,5-4-3,0-11-5,7-4-8,0-10-25,0-8-42,4 1-56,4-6-112</inkml:trace>
  <inkml:trace contextRef="#ctx0" brushRef="#br0">26422 7938 366,'0'0'53,"0"0"9,0 0 0,31 102-14,-27-63-17,-1 3-13,-2-2-8,2 0-7,-1-3-4,-1-6-4,1-2-4,-1-7-19,-1-3-41,0-1-76,-3-1-131</inkml:trace>
  <inkml:trace contextRef="#ctx0" brushRef="#br0">26490 8439 220,'0'0'31,"0"0"-4,0 0-13,0 0-5,77-87 6,-60 60 14,-2-3 10,0-2 8,-3 0-1,-3 0-6,-2-2-9,-4 5-8,-3 3-4,0 8-2,0 2-1,-2 9 0,-6 4-4,-2 3-3,-5 8-3,-4 13 0,-1 8-4,3 8 1,0 4-3,5-1-4,4-1-1,5-5-2,3-5-13,8-8-32,1-8-42,8-3-79,2-10-95</inkml:trace>
  <inkml:trace contextRef="#ctx0" brushRef="#br0">26840 8029 443,'0'0'66,"0"0"-12,0 0-14,0 0-16,0 0-10,0 0-6,0 0-5,0 0-1,0 0-1,-33 73-2,36-59 0,10 6 2,6-3 0,5-2 0,2 2-1,2-3 0,-1 1 1,-4 0 0,-1-1 4,-5 1 2,-7-4 0,-4 1 2,-6 2-2,-6 1-1,-10 4-2,-10 1-2,-7-3-3,-7 2-3,-1-4-6,-2-2-13,1-5-52,6-4-102,5-4-112</inkml:trace>
  <inkml:trace contextRef="#ctx0" brushRef="#br0">27113 8286 730,'0'0'16,"0"0"0,0 0-5,0 0-8,0 0-13,0 0-22,0 0-55,-79-26-170,64 5-54</inkml:trace>
  <inkml:trace contextRef="#ctx0" brushRef="#br0">24942 9488 458,'0'0'35,"0"0"4,0 0 0,0 0-4,0 0-3,0 0-4,0 0-7,121-62-6,-57 33-3,10-8-5,11-5 0,9-4-1,9-4-4,8-3 5,7-2-5,5-1 1,6 0 3,4-2-1,0 3 1,4-2 1,-1 3 0,3 2-2,-3 4 4,-3 5-3,-6 3 1,-8 5-1,-11 3-5,-9 5 4,-11 3-6,-12 6 4,-12 2-1,-12 8 1,-15 0-2,-13 5 0,-13 1 1,-5 2 1,-6 0 0,0 0 0,0 0-1,2 0-2,-1 0 0,1 0 0,-1 0-2,0 0 1,-1 0-1,3 0-2,-3 0 1,1 0 0,-1 0-5,2 0 2,-2 0-8,1 0-5,-1 0-12,2 0-28,-2 0-77,0 0-169</inkml:trace>
  <inkml:trace contextRef="#ctx0" brushRef="#br0">1823 4556 302,'0'0'65,"0"0"-3,0 0-8,0 0-4,0 0-12,0 0-10,0 0-12,0 0-9,0 0-4,-34-44-1,34 63 8,3 12-1,6 18 5,1 11-5,-1 14-2,0 7-1,-2 7-3,0 2 2,-3-3-1,1-8 1,-4-8 4,-1-12 0,1-10 0,-1-8 0,2-17 0,-2-11-6,1-7 0,-1-6-2,0 0 1,0 0 4,2 2 0,1-2 0,1-10-1,5-12-1,1-15-3,4-9-3,2-12-2,3-5 2,0-7-2,2 0 4,0-3 1,-1 3-2,3 4 2,0 11-2,0 9 2,-2 8-1,-3 11 0,-6 9 0,-4 7-1,-3 8-1,-5 3-2,0-2 0,0 2 0,3 0 1,0 9 4,-3 7-1,0 12 1,-8 4-1,-7 6-2,-4 6 2,-4 2-1,0-2 2,0-2 0,2-7 0,4-6-1,7-10 1,1-10 1,8-5 0,1-4-1,-2 0-1,2 0-1,0 1-2,0 2 1,0 2 0,0 5 2,6 5 1,4 7-1,3-2 0,4 4 3,2 1-4,1 1 7,1 2-6,-1-1 1,0-3 0,2-1-2,-1-1 2,-2-5-1,1 0 1,1-3 0,-2-2 0,-2-1 0,-5-4-2,-1 1 0,-2-4-2,-1 1-3,0 1-5,0 0-16,-1 0-30,-5 0-52,-1 7-79,-2-3-90</inkml:trace>
  <inkml:trace contextRef="#ctx0" brushRef="#br0">2360 5029 397,'0'0'39,"0"0"8,0 0-1,47 87-13,-37-57-7,-2 6-10,0-2-1,-2 4-6,-2 0 3,1-1 6,-3-3 2,-2-7 4,0-8-2,0-7-6,0-8-1,0 1-4,0-5-1,0 0-2,0 0 0,0 0-3,-3 0-2,-2-9-2,-3-6-1,2-8 0,2-4 1,4-2-1,0-5 0,0-2 0,9-3-4,1-2 3,3 2-3,3 4 3,1 3-1,2 6-1,0 6 2,1 7-2,1 5-2,1 8 1,1 0-2,1 11 2,-3 3 1,-3 8 1,-4 1-2,-2 1 3,-5-1-1,-3 2 2,-2-8 3,-2 4-4,0-4 4,0-5-5,-2 8-3,-2-5-9,1-4-22,-3 4-32,3-4-60,0-1-94,2 0-51</inkml:trace>
  <inkml:trace contextRef="#ctx0" brushRef="#br0">2930 5051 378,'0'0'55,"0"0"-4,-11 87-4,8-58-8,0 0-12,1 0-4,2-1-9,0-7-7,0-4-2,3-3-4,2-4 1,3 0-1,-1-6 1,-2-1 1,3-1-3,3-2 0,4 0 0,4-9-1,-4-1-3,0-5-1,-1 0-4,-3-5 2,4-4 5,-5-1-4,3-4 10,-3 0-1,-1 0 3,-1 3 4,-2 0-2,-2 8 0,-2-2 1,-2 1-1,0 6-1,0-1 0,0 9-1,0 5-1,0 0-2,0 0-3,0-2-1,0 2-1,0 0 1,0 14 1,0 11 3,-2 10-2,-1 4 0,0 0 4,2 0-7,1-3 5,0-3-4,6-4 1,1-4 0,2-5-1,2-4-4,-3-3-1,2-6-4,-3-2-10,3-3-18,3-2-49,1 0-84,3-9-102</inkml:trace>
  <inkml:trace contextRef="#ctx0" brushRef="#br0">3370 4775 449,'0'0'34,"0"0"-2,0 0-6,0 0-4,0 0-3,0 0 2,0 0-2,24 112-6,-20-71-1,-1 2-9,2-2 0,-4-4-4,2-3-2,0-4 1,0-2-2,-2-2-1,1-7-13,-1-2-14,-1-4-32,0-10-40,1 3-58,-1-6-82</inkml:trace>
  <inkml:trace contextRef="#ctx0" brushRef="#br0">3251 5160 295,'0'0'12,"0"0"1,0 0-2,0 0-5,0 0-5,101-36-2,-72 18-1,2-4-3,-1 1-1,-1 0-5,-2-1-7,-2-2-2,-5-1 3,-4 1 7,-2 1 7,-6-1 0,-2 6 7,-6 1 5,0-3 9,0 0 14,-8-8 6,-1 6-6,-2-1 4,1 3-6,2 6-1,2 6 4,1 1-6,2 2-2,0 0-5,2 3-6,1 2-9,-2-3-5,2 3-5,0 3 3,0 11 5,0 9 5,2 10 2,2 5 1,-2 4 1,-1 2-1,-1 5-2,0 0-2,0 0-5,0-2 2,0-2 1,-3-2-2,2-4 5,-1-4-1,2-10 4,0-10 0,0-7-4,0-8-1,0 0-2,0 0 0,0 2 3,-1-1 1,1 0 0,0 1 0,0 0-3,-2-2-1,2 0-3,-1 0 0,-1-11-2,1-7 0,1-8-5,0 0 4,9-4-4,2 2 2,4 3 1,3 3-2,1 7 1,3 3-4,1 6 2,-2 6-1,0 0 1,1 6 1,-3 6-3,-1 5-1,-2 1-2,-3 5 2,-1 5 5,-1 1-2,0 5 9,-3-2-3,2-4 0,-4-8-4,0-3-15,0-3-41,1-4-69,-3-3-146</inkml:trace>
  <inkml:trace contextRef="#ctx0" brushRef="#br0">4036 5248 600,'0'0'18,"0"0"-4,0 0-11,0 0-16,0 0-32,0 0-48,0 0-70,0 0-97</inkml:trace>
  <inkml:trace contextRef="#ctx0" brushRef="#br0">1475 6261 577,'0'0'0,"0"0"3,0 0 4,0 0 2,0 0 2,0 0 0,0 0 0,85-44-1,-50 37-3,3 2-1,3 0-3,6 1 2,3 1-1,6-2-7,3 1 3,5-2-4,3-1 1,2 2 4,2 0-1,-2 4 1,3 1 1,-4 0 0,0 1 1,-1 6-2,2 0 0,0 1 0,2 0 1,4-1 2,1 0 0,3 1 0,-1-1 0,0-3-3,0 1 0,-4-2-1,-1 1 1,-3-1 0,-2 2 2,-3-3-1,-2 1 1,-6-1 1,-2 0 1,-8-1 1,-4 1-1,-7-2-1,-6 0-1,-8 0 0,-4 0-1,-6 0 4,-1-2 2,-1-1 2,-3-2 1,0 0-3,-3-7-2,1-5-2,-2-7-1,0-8-1,-2-5-2,1-5 1,0-6-3,0-4 2,-1-10 0,1-8-3,-2-7 2,1-6-3,-1-2 1,1 1 2,1 1-1,1 4 2,0 6 0,0 5-2,0 5 1,-2 5-1,2 3 2,-1 4 2,-1 4-1,0 1 2,2 3-3,-2 2 3,-1 5-3,2 1 2,-2 3 0,0 4 0,0 0 0,0 1 0,-2 0 0,-2 1-5,0-3 4,0 2-5,-1-4 2,-1 2 2,2 1-2,-4-1 2,2 2 0,-3 2 0,-1 1 0,-5 2 1,1 0-2,-3 2 0,-3 4-2,-2 2 2,-6 0-2,-2 4 1,-5-1-1,-5 4 2,-2 0 0,-6 2 0,-1-2 0,-3 3 0,-3 1 1,-1-2-2,-4 2 2,0 2 0,-2-3 0,-5 1 0,-3 1-1,-1-1 0,-2 2 0,2-2 1,-1 1-1,2-1 2,-1 1 1,-1 0 1,0 1 0,-1-1-1,3 2-2,5-1 2,1 1-2,6 0-1,6 0 2,4 1-2,4 2 1,3 4-1,1-1 4,-1 2 0,4 0 0,1 1-1,1 1-2,4 0-1,3-1 1,2-1 0,3 1 1,2-2 0,1 2 0,1 1-1,3 2 0,-2 3 0,-2 5-1,-3 4 1,-1 5-1,-4 4-1,-2 4 2,-2 0-2,-4 3 0,-2-1 6,-2 2-6,0-3 4,-1 2 2,-4 1-2,3-1 2,2 5-2,7 3-3,7 5 0,5 5 0,3 5-2,3 5 4,2 1 0,1 2-1,4-1 3,-1 0-3,6-2-1,3-2 1,0-4-1,3-6 1,0-6-2,3-6 2,0-5-1,1-5 1,2-1 1,1-3 0,-2 2 3,1 1-3,1 0 5,0 0-6,0 3 0,3-2 1,0-3-1,2-2 1,-4-4-2,1-5 1,-4-7 0,-2-5-1,0-2 1,-3-3 1,0 0-1,0 0 1,0-2 1,0 2-3,1 1 2,2-1 0,3 1-4,5 1 1,3 1-1,5-1-2,1 0 5,-1 2 1,2-2-1,4 2 1,2-2 0,1 0 1,0-3-2,1-2 1,0 0 1,-2 0-2,-2-3 0,-1-1 0,-2-3 1,-1 1 1,-8 2-1,-1-1 0,-5 0-1,-6 3-1,1 2 2,-5 0 0,0 0 0,0 0 1,1 0-1,1 0-1,-1 0 0,1 0 1,-1 0-2,2 0 2,-3 0-3,1 0-1,-1 0 0,1 0-3,-1 0-5,2 0-6,-2 0-21,1 0-49,-1 0-128,0 0-82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34: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15621 6411 427,'0'0'0,"0"0"16,0 0-16,0 0-1,0 0 2,0 0-2,-32-83-16,32 71 19,0 6 11,0 5-10,0-1-5,0 7-3,3 5-14,-2-4 17,1 2-2,-2-8 9,0-11-1,1-23-1,4-11 3,-4-6 1,-1 16 6,0 18-26,0 11 23,6 6-14,5 0-9,1 0 30,-9-3-18,4-13-3,-2-10 20,2 1-23,0 25 7,0 17-1,4 23 0,13-3 1,8-12-1,5-13-1,1-12-14,-5-10 9,-3-7 6,5-3 3,7 18-2,3 7-1,3 10 6,-5 4-10,-7-7 0,3-5 11,-1-1-13,1-6 15,0 0 4,-6 7-7,-5 12 3,-4 25 9,-1 14-14,-2 5 8,-1 5 6,-2-1-13,-4 10 14,0 1-12,-5-1-3,-8-1 2,-1-26-5,0-2-4,0-8 5,2-8-8,4 5-2,1-9-1,0 0-13,-6-1 2,-1 4 1,-3 4-10,-11-7-12,-2 6-14,-4-7-42,3-15 12,-2-5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46:03"/>
    </inkml:context>
    <inkml:brush xml:id="br0">
      <inkml:brushProperty name="width" value="0.05292" units="cm"/>
      <inkml:brushProperty name="height" value="0.05292" units="cm"/>
      <inkml:brushProperty name="color" value="#000000"/>
    </inkml:brush>
    <inkml:brush xml:id="br1">
      <inkml:brushProperty name="width" value="0.05292" units="cm"/>
      <inkml:brushProperty name="height" value="0.05292" units="cm"/>
      <inkml:brushProperty name="color" value="#8db3e2"/>
    </inkml:brush>
  </inkml:definitions>
  <inkml:trace contextRef="#ctx0" brushRef="#br0">11220 15862 754,'0'0'14,"0"0"3,0 0-6,0 0-1,0 0-7,-77-89 3,73 79-2,3 5 3,-1 3-1,2 2 1,-1 0-1,1 0 0,0 0-1,0 0-2,0 0 0,0 6-2,6 5 2,2 3-4,-2-1 6,1-1-6,-2-3 5,-1-1-2,0-1 0,-2-4 0,1 2-1,-3-5 2,0 0 2,0 0-1,7 0 2,4 0 0,4-8 1,8-12 6,2-9-3,2-9 0,6-7-4,3-8-3,5-3-1,2 1 0,2 2-1,3 4-1,-5 9-1,-1 8-1,-4 7 2,-6 9-2,-4 7 2,-2 5-1,-9 4-1,0 0 1,-9 0 0,2 7 0,-1-1-2,-6-4 1,4 3-5,-4-1-3,0-2-3,0 1-8,-3-3-15,0 0-35,7 0-72,5 0-167,3-9-7</inkml:trace>
  <inkml:trace contextRef="#ctx0" brushRef="#br0">11104 15522 627,'0'0'44,"0"0"-5,0 0-7,0 0-7,0 0-6,0 0-4,0 0-4,0 0-5,0 0 1,0 0-3,-30-21 0,30 21 0,0 0-2,0-2-1,0 2 0,0 0 0,0 0 1,4 3-1,4 6-1,4 5-1,0 1-1,0 3 3,-1 3 1,1 1-1,-3 0 1,1 0-1,-2-4 3,-2-6-1,0-1 2,0-4-1,-5-3 1,2-1-2,-3-3-1,3 0-1,1 1 1,1 0 0,6-1-2,-1 0 2,6 0 1,6-5-1,-2-3 3,-2-3-1,3-2 0,1-5 3,2-6-1,1-3 2,6-7 0,0-3 0,4-5-2,2-5 0,1 1-5,0 0 3,-1 4-3,-5 5-1,-3 5 2,-7 6-7,-4 3 4,-6 11-1,-2 1 3,-6 3 1,-1 5 1,2-4-4,-2 4 0,-2 0 0,2-1-2,-2 0 4,2 1-2,-1-1 1,2 0-1,-4 4-1,0-1-2,0 1 3,1-2-3,1 0 1,-1 2 0,-1-1-8,0 1-3,2-1-8,-2 1-12,0-5-33,0 1-51,0-1-173,-9 5-28</inkml:trace>
  <inkml:trace contextRef="#ctx0" brushRef="#br0">10987 15407 616,'0'0'38,"0"0"-8,0 0-5,0 0-11,0 0-4,0 0-5,0 0-1,0 0-1,26 83 1,-15-57-1,0-1 0,-1 0 1,0 0 0,2-4 3,-5-6 3,0-4 3,-1-2-2,-3-6 0,5 1-1,-3-3-1,4-1 0,5 0 1,-2-7-1,2-7 0,2-2-2,-1-4 0,2-1-1,3-4-1,0 3-1,3-3-1,3 1-2,0 1 1,2 2 0,-1 3-1,0 1-1,2 1-1,-1 0-1,1 0 3,2-2-1,-4 1 1,1-3-1,-1 3 2,-3-3-1,1-1 1,-4 1-1,0 0-5,-1 1 4,-1-1-3,1 2 4,0 0-1,-2 0 1,-1 3 0,-5 2-2,1 4 2,-7 4-1,-4 1-1,3 1 0,-5 3 1,0-1-2,0 1 0,1 0-2,1-1-4,-1 1-3,-1-3-7,2 3-13,-2 0-27,0 0-42,0 0-88,-3 0-119</inkml:trace>
  <inkml:trace contextRef="#ctx0" brushRef="#br0">11112 15340 588,'0'0'18,"0"0"-3,0 0-1,0 0 0,0 0-3,0 0-1,-8 94-2,19-67 2,0-4 1,1 1 6,-1 1 0,2-3 1,-3 0-2,2-3 0,1 0-1,-6-7-4,2-1-2,2-2-4,-3-4 0,5 1-1,-3-1 0,0-5 3,9 0 0,-3 0 1,7-5-1,-2-6 2,4-6-2,0-5 1,5-3-1,3-8-3,3 1 2,2-5-3,4 0 0,1-3-1,1-3 1,2 2-5,-4 0 3,-3 2 1,-3 3-3,-2 4 6,-3 3-7,-6 4 1,-1 5 1,-2 2 0,-4 4 1,-1-2 0,-2 3 0,-6 5 1,1-1-2,2 0 0,-5 3 1,3-4 1,-4 3 2,1 1-5,0-2 2,-4 5-2,0 0-1,-3 3 2,0 0 2,0 0-3,0 0-1,0 0-3,2-2-8,-2 2-7,0-1-23,0-1-62,0-3-204,-3-3-26</inkml:trace>
  <inkml:trace contextRef="#ctx0" brushRef="#br0">17114 13684 199,'0'0'62,"0"0"5,0 0-8,0 0-4,0 0-9,0 0-4,0 0-4,0 0-5,0 0-2,-23-50-3,20 47-7,-4-2-5,-1 0-2,-3 0-7,-3 1 2,-3 1-1,-5-2 1,2 1 1,-5-1-1,1 0 1,-4 0-1,-2 2-1,-2-1-2,-3 3-2,-1 1-2,-3 0 0,-1 3-2,-1 4 1,-4 3 1,2 2-2,-3 1 1,1 1 0,-1 0 1,-1-1 0,0 1 1,0-1 1,4 1 1,2-3 1,2 1-1,4 0 2,1 0-4,4 1 0,-1 2 0,3 2-5,0 5 7,-1 7-5,0 4 3,0 5-2,-1 7-2,1 5 1,0-1-2,1 4 4,4-2-4,4-5 5,4-3-4,3-7 1,6-4 0,4-5-2,3-2 0,0-2 3,4-2-2,6 0 2,-1 0-1,1 1 3,0 3 1,0 1-2,0 1 4,2 2-5,-4 0 1,3-1 0,0 0-1,-1-2 1,-1-2-2,2-2 1,-2-1 0,1-2 0,2 0-1,-4-1 1,3-3 0,-1 0 1,-2-1 0,3 0-1,0-2 2,2 2-2,0-1 1,3 2 2,-1 0-3,0 0 1,2 2 0,0 0 0,3-1-1,-1 0 0,4-1 0,3 0-1,1-2 2,2-2-1,4-2 0,4-2-1,2 0 1,3-1 1,0 1-1,2-2 0,-2 3 6,2 0-6,-1 1 5,-1 0-5,3 0 0,-2 1-1,3 1 1,1-2 2,0 0-3,3-2 2,2 0-1,2-4 0,3 0 1,1-3-1,-1 1 1,0-1-2,1 3 0,1-3 0,0 5-1,1 0 3,-1 2-2,0 1 1,0 3 0,1-1 0,-1 2-2,2 1 1,-1-1 0,1-1 0,3 2 2,1-4-3,0-1 2,4-2 0,1 0 0,-1-4 0,2 3 0,-2-2 1,-1 1-2,-1-1 0,-2 1 0,0 1 0,-2 2 1,0 3 2,-3 0-2,1 1 1,-2 0-1,-2-1 1,1-1 0,-2 0-1,0-2 0,1-2 0,1-2 0,1-2-1,0-1 1,3 0-1,3 0 0,1-2 2,-1-1-2,1-2 1,-1 2 0,-3 0-2,-1 1 1,-3 1-1,-3 1 1,-2 0 0,-1 3 2,-2 1-1,0-1-1,-1 1-1,1-4-1,-2 1 2,3-1 1,-2 0 1,3 0-2,2 0 1,-2-3-2,4-3 2,1 0 1,2 1-2,2-1 1,-2 2-1,0-2-1,0 2 0,-2 1 1,-2-1 0,-3 3-1,1-1 2,1 0-1,-1-1 0,0-1 2,3-2-3,3-1 2,0-1-2,2-1 1,0-3 0,1 2 0,2 0-1,-2-2 2,1-1-3,0 2 0,0 3 3,-2 0 0,-5 2 2,1 1-2,-4 1-1,-1-1-2,-4 1 0,1-1 3,0-1-1,-1 0 2,-1 1-1,1-5-2,1 0 0,-1-2 2,3-1-1,1 0-4,-3-3 4,2 0-6,-2 3 4,-1 0 2,-1 1-1,-2 1 3,0 0 0,-3 2-3,-2 0 1,-1 0-2,-1 0 0,-2-1 3,3 0-3,-4 0 3,1-2-1,-3-3 0,0 1 0,-1-6 1,-3 2-2,0-5 2,-3-3-1,-2-1 0,-3-2 3,1-2-1,-2-1-2,0-1 1,2-2-5,-1-1 4,2 0 0,-1-1-1,0 2 1,-1 3-4,-2 3 3,0 0-3,-2 7 3,-6 7 3,-4 1 0,-3 6-1,-1-2-1,0 1-1,0-2 0,-3-6 2,0 7-1,0-10 1,0 1-1,-6 2 0,-1-7 1,1 1 0,-1-1-1,-3-2 2,1 0-3,-1-1 1,-3 0 1,1 5-1,1 0-1,-5 2 0,-1 0-3,-2 1 3,-3 4 0,-4 0 1,0 3 0,-3 0-1,-1 2 0,0-3 1,-4 0 0,2 1 1,-2-3 0,0 0-1,1-1 0,-2-2-3,2-2 5,-2 0-5,-1 0 4,2 3-1,-3-2 0,-2 2-2,-2 2 2,-4 0 0,-6 3-2,0 0 6,-5-1-4,-3 3-1,-4 1 1,0-2-1,-3 2 1,-1-3 1,1 2-2,-1-5 1,0 3 0,0-2 0,-1-2 0,1 1 0,0 0 0,2 0 1,0 1-2,1 2 2,-2 2-1,1-2 0,-1 4 0,-4-1-1,-3-1 1,-1 3 0,-3 0 0,2 0 0,-3-1 0,1 3-2,-1-4 2,1 2 0,-2-1 0,0 0 2,0 0-2,2-1 0,1 1 0,0 1 0,3-2 1,0 1 1,-1 0-2,1-2 0,-1 3 0,0 2-2,-1 0 2,1 3 1,2-1-1,2 3 0,2 0 0,0 0-1,2 0 0,1 0 1,0 0 0,3 0 0,1 3 0,2-3 0,4 0 0,2 0 1,3 0 0,-1 0-2,2 0 1,0 0 0,-1 4-1,-1-1 3,-1 0-3,-2 1 1,1 1 0,1 0 0,-2 0 0,2 0 3,3 0-3,-2-1 0,2 0 0,1 0-2,1-1 3,2-1-1,0-2 0,2 1 0,0-1 0,2 2 0,0-1 0,4 0 0,-1 1 0,5-1-1,1-1 2,3 2-1,0-1 0,4 1 1,0 1-2,0-1 1,2-1 1,0 1-1,0-1 1,1 0 0,-1 2-2,-2 1 0,1 0 1,-1 2-2,-2 0 2,-1 1 1,-2 2-2,-1 1 1,-2 0 0,0 2-2,-3-3 3,1-1-2,1 1 2,0-4 0,2 2-1,1-4 0,0-1 0,1-2 1,1 0-1,0 0 0,0 0 1,0 0-1,0 0 0,-1 3 1,0-3-1,1 3 0,-3 2 0,2 1 0,-4-1 0,1 1 0,0 0 0,-1 0 0,1-1-1,3 0 1,-1-2 0,4 2 0,1-2 1,9-1-2,-2 1 1,2-2 0,3 0 0,-4 3 1,2 1-1,4-3 0,-4 3-1,-1 1 1,1 3-1,-6 3 0,1 1 1,-1 4-1,-1 0 1,-2 2 0,1-3 0,-2 0-1,0-1 1,2-2-2,1-3 1,6-3 2,3 2 1,2-6-1,2 0 0,0 2-2,-2-3 2,4 1-2,3-1 0,1 0 1,4-2-2,-2 0-2,2 0 0,-1 0-5,-1 0-3,1 0-8,1 0-12,-2 0-40,0 1-93,1-1-155</inkml:trace>
  <inkml:trace contextRef="#ctx0" brushRef="#br0">15400 5586 203,'0'0'35,"0"0"-1,0 0 1,0 0 1,0 0-3,0 0-1,0 0-1,0 0-2,0 0 0,0 0 0,4-27-2,-4 25-3,0 2-3,0-3-6,0 3-6,0 0-3,0 0-2,0 0-1,0 12 2,6 8 2,-2 10 1,3 0 1,1 6 1,0 1-3,1-1 2,-2 0-2,1 3 0,0 2 5,1 1-7,-2 5 4,0 2-4,0 5-2,-1 2 0,-1 1 0,-2 4 1,-1 2-2,1-1 3,-1-1 0,-1-4-2,2-1 4,1-4-4,1-4 1,-1-3 2,2-3-3,0-3 1,0 2-2,2-4-2,-1 2 1,2 1 1,-2 1-1,3-1 3,-2 2-3,-2 0-1,1 1 4,0 1-4,-1-2 3,-2 2-1,2 1-2,-2-4 2,-1 2-3,3-4 2,-3 0-1,-2-4 2,2-1-1,-3 0 0,1-2 0,-1 4 1,0-2-1,0 0 1,0 2-1,0 3-1,0 0 4,0 2-4,2 0 4,1 2-3,0-3-1,1 0 1,1 1-1,1-3 1,-1 0 0,1-2 0,-3 0-1,1-1 2,-1-1-1,0 1 0,-1-1 0,1 0 2,0 1-2,-1 1-1,1 0 6,-2 2-6,2 1 4,0-2-3,0 1-3,0-2 3,0 1-2,1-1 2,0-2-1,-1-1 1,0-1 1,-1 2-2,0 0 0,1 6 0,-1 1 0,-1-1 0,1 3 0,-1-3 0,1-1 2,-1-2-3,3-3 5,-1-2-3,0-1-2,0-4 2,1 1-3,1-3 3,-2 1-1,1 1 1,-1 1-2,1-1 2,-1 3-2,-2 1 2,1 6-1,-2-1 1,1 0-3,-1 2 2,0-3-1,0 3 2,0-1 3,0-5-4,0 2 3,0-4-3,-1-3 0,-1 0 1,1-5 0,1 2-1,0-1 0,0 2 1,0 2-2,0 2 2,0 5-2,0-2 1,0 5 0,0 2 1,0 3-1,1-1 1,1-1-2,-1-3 1,1-1 2,1-2-3,0-4 4,0-3-3,1-2 0,0 0 0,3-3-1,-2 2 1,1 2 0,-1-2 0,0 0 0,0 0 0,0 1 0,-1 2 2,0 2-3,-1-2 2,0 0-1,0-1-1,0 0 1,-1-1 1,-1-1-2,-1 1 2,3-7-1,-3 2-1,0 0 0,0 1 2,0-1-1,0 0 2,0-1 1,0 1-7,0 5 6,-3 1-4,3-1 3,0 0 3,0 2-4,0-2 0,0 2-1,0 1 0,0-3 1,0 3 1,0-2-1,4-2 0,-2-6-1,0-1 1,0-1-1,-1-3 1,2 4 2,-1-6-2,-2 1 0,3 5 1,-2 2-1,1-3 0,-2 3 0,0 0-1,0 0 1,0 0 1,0 0-1,0-6 1,0 1-1,0 0-2,0-3 2,0 3 0,0-2 2,0 1 0,1-1 0,1-2-3,-1 2 1,1-2-1,0 3 1,1-3 1,-2 3-1,2 2 0,-1-5 0,1 7-1,-2-6 0,1 1 1,-1-2 0,-1 3 1,2-1 0,-2 0-1,1 2 0,-1-8 0,0 5 0,0-4-1,0 6 1,0-1 1,0 0-2,0-2 2,0-3-1,0 3-1,0-4 0,0 0 1,0 0 0,0-6 3,0 0-2,0 0-1,0 2 2,0 0-4,0-2 2,0 2 0,0-2-1,-3 0 0,-6-2 1,-5-7-1,-2-7 0,-1-3 0,1-5 0,-1-1 0,2 2 0,1-2 1,0 2 0,2 1-1,0 0 2,1-2 1,2 4-5,0-1 5,0 1-6,2 7 3,3-2 2,-2 0-2,2 4 2,-1-3-1,2 5 0,2 6 1,-1-1-2,0-1 1,0 1 0,1 0 0,0-1 1,1 5-2,-2-2 1,2 2 1,0-1-1,-1-1 0,1 0 0,0 2 1,0 0 0,-2-2-1,2 2 0,0-3 0,0 3-1,0 0 0,0 0 1,0 0-1,0 0 2,3 3 0,8 6-1,1 3 1,0 1-1,1 2-1,0 1 1,0 2-2,0 0 4,-1-1-1,0 3 2,0-4-2,-4-6 0,1 2-2,-3-7 1,1 2 1,0-2-2,1 2 2,-3-1-1,1 1-1,2 0 1,-3 0 0,1-1 0,0 0 1,-2 2-1,-1-5 0,0 0 1,-3-3-1,0 0 1,0 0-2,2 1 2,-1-1 2,0 0-3,2 0 3,0 0-1,1-9-1,1-8 0,2-3-1,-1-5 1,1 2 1,0-2-4,0 1 3,1 2-3,0 2 2,-2 0-1,0 7 2,-2-1-1,-1 6-1,0-2 2,2-1-3,-3 7 2,1-5 0,-2 4-1,1 1 0,-1 1 0,-1 3 0,0-3 0,0 3-2,2-1 0,-2 0-2,1-1-2,-1 1-4,0 0-7,2-7-6,-2-7-19,0 4-23,0-12-51,0-1-180,-5-9 5</inkml:trace>
  <inkml:trace contextRef="#ctx0" brushRef="#br0">16153 12998 208,'0'0'36,"0"0"-1,0 0 0,0 0 0,0 0-3,0 0-3,0 0 0,0 0-5,0 0-1,-13-5-3,11 5-6,1-2-2,-1 2 0,0 0-1,1 0 4,-1 0 2,1 0 2,-1 0-1,1 0 0,-1-1 0,1 1 2,-1 0-2,1 0-1,-1 0-1,1-2-3,-1 2 0,1 0-3,-1 0-2,1-2-2,0 2 0,-1 0-1,2 0-5,-1 0 2,1-1-4,-2 1 3,2 0 1,-2 0 0,2-2 1,0 2-1,0 0 4,0 0-2,0 0 1,0 0-1,0 0-2,0 0 2,0 0-1,0-3 0,0 3-1,0 0-1,0-1-1,2 1 1,0-1 0,2-1 0,0-1 2,5 1-2,0-1 0,2-1 1,5 1 0,0-2 1,-1 3 2,0-3-2,0 2-1,-4-1 0,4 1-4,-4-2 3,1 5 0,0-2 0,-1 0 1,1 1-2,1-1 0,-2 2 0,1 0 0,1 0 1,0 0 0,6 0 0,-6 0 0,6 0 0,0 0 0,-1 0 1,1 0-2,-2 0 2,2 0 0,-1-2-1,0-1 1,-1 3-2,-5-2 0,1 0 0,6 2 1,-7 0 0,5 0 0,-7 0-1,3 0 0,-1 2 0,0-2-2,0 0 3,0 0 0,2 0-1,-2 0 1,6-2 0,-6-1-1,5 1 0,-8 1 1,-4-1-1,6 1 1,-5 1-1,4 0 0,3 0-1,-4 0 1,1 0 0,1 0 0,-1 0 0,1 0 1,7 0-1,-2 0 1,2 0 1,-2 0-2,2 1 0,2 1 0,5-1 0,-9 1-2,3 0 2,0-1 2,-5-1-2,5 0 1,1 0 0,-8 2-1,9-2 1,-2 0 0,-1 0 1,2 0-1,-2 0 0,1 0 0,3 0-1,-2 0 0,-1 0 0,0 0 0,-6 0 0,7 0 1,-1 0-1,-8 0 1,8 0-1,-3 0 1,-3 0-1,3-3 1,-6 1-1,3 0 0,-1-1 0,-1 1 0,1-1 0,-2 1 1,1-1-1,-6 1 0,5 0 0,-4 2-1,4-3 2,0 3-1,0-4 1,0 3-1,0-2 0,6-2 1,-7 3-1,6-5 1,-4 4-2,-1 0 0,0-1 1,3 1 0,-3-1 0,3 1 1,-2 2-1,0-2 1,1 0-1,-2 1 0,2-1 0,-7 2 0,7-1 0,-6 0 0,-1 1 0,8 0-1,-7 1 1,0 0 0,0 0 1,1 0-1,-1 0 0,-1 0-1,1 0 1,-6 0 1,0-2-1,6 2 1,1-1-1,-1 1 0,0 0 1,-6 0-1,0 0 1,0 0-1,1 0 0,1 0 1,-1 0-1,1 0-1,-1 0 2,1 0-2,-1 0 1,1 0 1,-1 0 0,0 0 1,1 0-1,0 0-1,-2 0 0,2 0-1,-2 0 2,1 0-1,-1 0 2,0 0-2,2 0 1,-2 0-1,0 0 1,1 0-1,-1 0 1,0 0-1,2 0 0,-2 0-1,0 0 1,0 0-1,1 0 1,-1 0 1,0 0-1,0 0-1,0 0 0,2 0 1,-2 0 0,0 0 0,0 0 1,0 0-2,0 0 2,0 0 0,0 0-2,0 0 2,0 0-1,0 0 0,0 0 0,0 0-1,0 0 1,0 0 0,0 0-2,0 0 1,0 0 1,0 0-1,0 0 2,0 0-1,0 0 0,0 0-1,0 0 0,0 0 0,0 0 0,0 0 0,0 0 0,0 0 0,0 0-1,0 0 0,0 0-1,0 0-2,0 0-1,0 0-2,0 0-5,0 0-3,0 0-7,-2 0-14,-4 0-29,-6-3-46,1 0-91,-10-2-98</inkml:trace>
  <inkml:trace contextRef="#ctx0" brushRef="#br0">23695 10718 541,'0'0'20,"0"0"2,0 0 1,0 0-5,0 0-6,0 0-7,82-51-3,-58 56-1,2 8-3,-1 3 1,-1 5 0,-3 1-1,0 2 2,-5-2 1,0 0-1,-7-7 1,-1 1 2,-3-6-2,-4-5 5,1 1 4,-2-6 3,0 4 7,0 1 4,0 0 1,0 0 1,0-5-2,0 0-5,0 0-1,-5 0-3,-3-3-3,-3-9 1,1-5-3,3-7-3,6-3 1,1 0-6,0 0 0,10-1-2,0 4 0,2 2-2,2 2 0,1 1-4,0 3-5,0 1-11,-4 7-22,2 1-41,-1 5-80,-1-1-145</inkml:trace>
  <inkml:trace contextRef="#ctx0" brushRef="#br0">24231 10749 683,'0'0'28,"0"0"-5,0 0-6,0 0-7,0 0-4,0 0-6,0 0 2,0 0 0,0 0 1,24-28 1,-2 4-2,0-5-2,1-1 1,-2-2 2,-2 0 2,-4 0 0,-5 2 4,-2 8-3,-6 5 3,-1 4-1,-1 7-3,0-1-2,-10 7-3,-4 0-2,-6 7 1,-1 15 5,-2 7-5,0 6 4,1 5-5,3-1-1,5-3 2,4-4 2,4-10-2,6-4 0,1-4-1,10-4-1,7 3 3,4-8 0,4-1 0,6-4 0,1-4-4,2-4-6,-2 1-16,-4-1-29,-4 0-48,-8 2-113,0 3-84</inkml:trace>
  <inkml:trace contextRef="#ctx0" brushRef="#br0">24644 10304 723,'0'0'33,"0"0"-3,0 0-5,0 0-9,0 0-5,0 0-7,0 0-2,0 0 2,0 0-1,-43 89 4,38-42 0,2 6-2,2 2 2,1 3-4,3 3 0,7 1 0,0 2-2,3-1 3,1 1-4,1 0 1,1-2-2,-2-3-1,1-1 5,-1-4-4,-1-5 4,-1-5-2,-2-7-3,-2-5 0,-2-13-2,-3-7-4,-1-7-6,-2-5-3,0 0-6,0-4-8,-5-14-17,-7-8-22,-5-16-19,2 0-35,-3-7-59,1 0-66</inkml:trace>
  <inkml:trace contextRef="#ctx0" brushRef="#br0">24656 10638 640,'0'0'48,"0"0"-10,0 0-11,37-88-6,-24 74-3,-3 6-9,5 4-5,2 4-4,5 0 1,5 6-1,-2 9-1,-5 3 1,-4 6-2,-4 3 1,-8 2-1,-4 5 0,0 0 0,-12-1-1,-1-4 0,-6-4 0,2-6 1,4-9 3,-3-5 2,2-5 0,1-1-3,0-6-5,3-2-6,5 1-8,4 4-16,1-3-22,0-1-34,10 0-87,5-1-99</inkml:trace>
  <inkml:trace contextRef="#ctx0" brushRef="#br0">25101 10796 535,'0'0'59,"0"0"-9,0 0-12,0 0-19,63-87-8,-44 57-3,-4-1 4,-4 0 7,-2-4 3,-3 4-3,-5-1 0,-1 3-11,0 8 1,-1 6-2,-2 5-3,1 6-1,-5 3-3,-3 2-1,-5 13 0,-5 8 4,2 7-3,0 5 2,2 6-2,5-1-2,2-2 2,6 0-1,3-8-1,0-3-1,9-5-4,5-6-5,-1-5-9,3-3-17,4-4-26,1-3-46,6-1-85,-5-8-91</inkml:trace>
  <inkml:trace contextRef="#ctx0" brushRef="#br0">25444 10582 702,'0'0'30,"0"0"-7,0 0-1,0 0-4,0 0-6,-93 12-6,69 11-3,2 3-1,-2 5 0,6 1 1,3 0-1,2-2-1,8-2 0,3-9 0,2-2-1,0-6 0,9-6 0,7-2 0,0-3 0,8-7 0,-1-6 2,-1-4-2,-2-4 0,-1-3 0,0 2 0,-5-3 1,0 3 2,-3-1 0,-2 3 3,-5 6-2,0 4 2,-1 5-1,-3 5-1,0-2-1,0 2-2,1 0-1,1 2-1,-2 13-1,1 7 1,2 7 1,0-4 0,3 0 0,3-8-3,1-4-1,3-6-5,3-7-8,0 0-14,4-7-21,-6-9-31,1-3-32,-8-5-43,-1 1-32</inkml:trace>
  <inkml:trace contextRef="#ctx0" brushRef="#br0">25598 10444 368,'0'0'114,"0"0"-14,0 0-19,0 0-17,0 0-16,0 0-11,0 0-9,0 0-7,0 0-6,0 0-6,0-41-3,0 41-6,0 2 1,0 20-2,0 10 2,0 12 3,0 1-4,2 1 4,-1 3-5,1-6-1,3-3 0,2-5-1,1-8-1,-2-10-5,-2-5-4,3-7-9,-3-3-14,2-2-19,3-2-23,-5-13-28,5-6-40,-8-4-72</inkml:trace>
  <inkml:trace contextRef="#ctx0" brushRef="#br0">25646 10660 703,'0'0'62,"0"0"-18,0 0-17,0 0-10,0 0-8,0 0-3,0 0-4,0 0-1,0 0-3,63-85-4,-38 77-4,-6 3-11,-2 0-30,-2 5-48,-5 0-146,1 3-72</inkml:trace>
  <inkml:trace contextRef="#ctx0" brushRef="#br0">25949 10686 703,'0'0'24,"0"0"-9,0 0-3,0 0-4,0 0-3,0 0-3,64-77-3,-52 57 0,-1-1 1,1-3-5,-3-2 5,-1 1-2,-2-4 4,-2 4 2,-2 5-1,-2 4 0,0 5 1,0 6-2,-5-1-1,1 5-1,-7 1-1,-5 1 1,0 14 0,-2 4 1,4 6 0,2 1 3,3 1-5,1 2 7,2-1-6,2-1-2,4-2 1,0-1-1,0-2 0,1-1-2,4-6-1,-1 0-9,2-7-21,-1 0-29,6 3-35,-3-4-52,7 2-121</inkml:trace>
  <inkml:trace contextRef="#ctx0" brushRef="#br0">26486 10466 699,'0'0'44,"0"0"-9,0 0-9,0 0-10,-48-79-6,41 75-4,-7 4-3,-4 0-1,-1 0-1,-5 10 0,5 4-1,-1 2 0,3 3 1,2 3-1,2 4 3,4 1-2,3 1 2,2-1-3,3-2-1,1 1 0,0-9 0,0 0 1,0 0-2,1-6 0,5 4 0,-2-6-1,4-4 1,0 0 0,2-3 1,6-2 1,-1-2 0,5-8-1,-3-5 0,-1-3-1,-1-3 2,0-1 1,-3-2 0,1-3-1,-3-1-2,-1-2 3,1-4-3,-4-2 4,0-3 2,-4-2-2,3-3 3,-2 1-2,0 2 1,-2 14-2,2 9 2,-2 11-1,-1 7-1,0-1-1,0 1-3,2 0 1,1 13 1,-2 9 0,2 13 0,-3 8 0,0 2 0,0 2 0,0-1 2,-3-1-4,0-1 3,3-3-5,0-5 0,2-1 2,6-4-3,4-7-5,2-2-12,1-5-23,-2-5-35,1-2-53,2-4-166</inkml:trace>
  <inkml:trace contextRef="#ctx0" brushRef="#br0">27530 10256 569,'0'0'58,"0"0"-3,0 0-11,0 0-14,-61-84-10,47 74-4,5 8-9,-4 2-2,-7 0-1,1 6-2,-4 10 0,1 8 0,5 1 0,4 2-1,5 0 1,4-5-1,4-1 4,0-3-3,9-3 1,4-1-1,6-2-1,2-1 0,4-1 0,4 1-2,0 0 1,-2 3 0,-2 1-1,-5 2 4,-8 2-3,-8 4 2,-4 1-2,-7 1-1,-11-2 1,-5-2 1,-3-4 1,-3-2 0,0-6 2,3-6-1,8-3 1,2 0-1,5 0-3,1-8-1,3 1-4,4 5-9,3-8-15,0 0-36,9-4-50,7-4-157,6 3-30</inkml:trace>
  <inkml:trace contextRef="#ctx0" brushRef="#br0">27923 10280 660,'0'0'51,"0"0"-10,0 0-10,0 0-8,0 0-9,0 0-5,-67-78-3,55 78-2,-6 0-1,-1 9-2,-2 9 1,2 4-3,2 5 2,0 4-2,3-1 0,2-1 1,3-2 0,3-9-2,3-8 1,1-3 0,2-5 0,0 1 3,8-1-2,6-2 1,4-5 0,6-12 1,1-2-3,-1-3 2,-1-3 0,-4 2 1,0 4-1,-8 6 2,-3 4-2,-3 5-2,-5 4 0,0-1 0,3 1 0,0 14 2,1 11-1,-2 13-1,-2 6 2,0 9 2,-4 6-3,-1 3 4,2 3-4,2-2-1,-2-5 2,3-5-3,0-9 3,0-9 0,4-11 1,-1-6 0,-1-7 2,-1-7 2,1 1 4,-2-5 3,0 0 3,0 0 3,0 2-1,1 1-2,-1-3-4,1 0-5,-1 0-3,5 0-2,1-10-2,5-8 1,4-9-2,3-7 4,4-3-7,4-7 1,0-4-5,2 0-6,-2-1-5,-2 3-5,-6 6-8,-3 6-15,-4 12-26,-7 8-58,-1 10-141,-3 4-37</inkml:trace>
  <inkml:trace contextRef="#ctx0" brushRef="#br0">28275 10505 750,'0'0'53,"0"0"-12,0 0-15,0 0-5,0 0-8,0 0-7,0 0-1,0 0-5,0 0-3,0 13-3,0-12-9,0-1-18,0 2-46,0-2-92,-5 4-153</inkml:trace>
  <inkml:trace contextRef="#ctx0" brushRef="#br0">25935 11901 739,'0'0'28,"0"0"0,0 0 5,-101-103-10,68 72-4,-2-4-5,-1-4-6,-3-4-2,3-4-2,2-3 1,5 1-3,8 5 2,6 6-2,11 6 3,4 6-4,6 5 0,10 4-1,7 5-3,6 3 1,4 5 0,3 4-1,2 3 0,-4 6-1,-3 6-2,-5 4 1,-7 2-2,-5 4 0,-8 4 1,-6 6 0,-2 1 0,-9 6 2,-8 0 0,-1-1 3,1 0-1,-1-3 2,3-3 0,3-3 1,4-2 3,3-1-4,6-5 4,1-2-5,0-7 3,7-3-1,4-4 2,4-4 0,9-3-1,4-1 2,2-5-2,7-8 0,3-3-4,2-4 4,4 3-3,-3 2 2,0 4-1,-3 5 0,-8 6-1,-5 0 0,-8 11 5,-6 5-6,-7 4 4,-6 2-4,0 0 1,-11-3-1,-1 0 0,-2-4-4,3-5-5,4-5-7,-2-3-21,5-2-36,-8-3-63,1-8-166</inkml:trace>
  <inkml:trace contextRef="#ctx0" brushRef="#br0">24028 12722 533,'0'0'4,"0"0"5,0 0 13,0 0 5,0 0 7,0 0 0,0 0-8,0 0-4,0 0-4,0 0-3,-4-22 0,8 22 1,8 0-4,2 9 1,5 13-4,-2 10-4,-2 9 0,-4 5-4,-2 5 0,-5 2 0,-4-1 2,0-3-1,-3-7 1,-3-6 1,1-11-1,2-11 4,3-8 0,0-6 4,-1 0 2,1 0 0,0-2 2,0-15-6,0-9 3,5-11-9,4-1 1,0-2 0,1 2-3,4 5 0,-1 4-1,3 7-1,-4 7 0,3 7-1,0 6-3,1 2 1,3 8 0,1 9-1,-3 5 3,-4 4-2,-1 3 2,-4 0-2,-2-1 1,-3-8 0,-1 0 3,-1-6-1,-1-9 2,0 2 0,0-7 0,0 0 1,0 0 2,0 0-1,0 1-1,0-2 1,-3-11-2,-3-12 2,0-4 0,4-6 1,2 2-3,0-2 1,8 2-3,4 5 0,5 4 0,1 6-2,5 7 0,1 6 0,2 4 0,2 7-1,1 8 2,-1 6-1,-2 5 2,-2 3-1,-4 1 0,-2 2 0,-4-3 0,-5-9-1,-3-2 3,-2-9-4,-2-4 3,0 0-1,-2-5-4,0 0-3,0 0-6,0-3-12,-2-6-20,-6-4-40,2 3-73,0 1-144</inkml:trace>
  <inkml:trace contextRef="#ctx0" brushRef="#br0">24901 12784 675,'0'0'23,"0"0"3,0 0-2,0 0-4,0 0-6,0 0-2,-65 80-4,61-58-2,4 2 1,0-2-3,0 0-1,6-3 0,4-2-3,-2-4 2,1-2-1,0-2 0,-1-3 1,-5-3 0,5 2-1,-4-4 1,0 1-1,1 1 2,2-3 0,2 0 1,5-8 0,3-4-1,-1-2 1,-3-4-2,2-5 1,-1-1 2,-1-3 2,0-1 0,-3 1 3,-1 1-2,-2 6 1,-2 4-3,-3 5-2,0 6-2,-1 1 1,-1 4-3,0-1-2,0 6 1,0 15-2,0 10 2,0 15 1,-1 1 0,-2-3-1,3-2 2,0-6-4,0-4 3,7-9-1,4-5-1,-2-6 2,5-8-1,3-3 1,2-10 0,7-7-2,0-7-1,0-6 1,-2-3-2,-2-5 3,0 1 0,-4-4 2,-4 2-1,-2-1 1,-4 1 0,-2 0 2,-4-1 1,1 3 3,-1 0-4,-1 3 1,1 12-1,-2 8-2,1 7 3,-1 7-3,0 0 4,0 0-3,0-3-1,3 3 2,-3 0-4,0 0 0,0 3 1,0 13 0,0 11 1,-4 10-1,2 1 1,1 3-2,1-2 0,0 2 1,1-3 0,5 0-2,1-5 2,3-2-3,1-9 2,-2-5-2,2-7 1,1-5 1,3-5-1,5-8 3,-1-11-2,3-7 0,-1-8-1,0-6 1,1-2 0,-4-4 5,-2 0-4,-1 1 3,-5-2-2,-3 0-1,0 3 5,-4 1-5,0 8 5,-2 12-3,-1 7 0,2 11 0,-2 5 0,0-1-1,0 1 0,0 0 1,0 0-3,0 15 0,0 9-3,-2 10 5,-1 5-3,2 2 2,-2 2 1,3-2-2,0 1 2,0 2-2,3 1 0,3-2 0,4 1 0,1-3 0,1-2 0,0-7 1,2-6-2,-4-7 0,1-6 0,-4-6-4,-5-3 5,3-1 0,-2-3-2,3-9 3,1-8-2,3-6 0,-4-5 1,-3-1 0,0-3 0,-2 1 2,-1 4-2,0 7 1,0 7-2,0 3 0,0 3-3,0 2-1,0-3 0,-3 4 1,0 1 2,-6 1 3,-2 2 0,-1 0-1,-5 0 2,8 0-2,3 2 2,2-2 2,-2 0 0,1 0 1,0 0 0,1 0 0,4 0 3,-4 0 1,1-5-1,0 3 0,0 0-2,3 2-2,-2-1-1,2 1 0,0-4-2,3 1 0,10-6 1,6-1-1,6 0 0,5-2 1,3-3-2,6 0 2,5-3-3,5 1 0,4 2 1,2 1 0,2 4 0,-1 1 2,-1 1-1,-3 3-1,-5 1 1,-6 1 0,-8 1 1,-9 2 0,-11 0 0,-7 0-1,-6 0 3,0 0 1,0 0 0,1 0 3,1-3-3,-1 3 0,0 0-2,1 0-1,0-2-1,0 0 0,-2 1-1,1 1-2,-1-2-1,0 2-2,2-2-2,-2 2-2,0-1-3,0 1-3,0-4-6,-3 1-7,-10-2-24,-6-2-43,-3 2-74,-11-2-148</inkml:trace>
  <inkml:trace contextRef="#ctx0" brushRef="#br0">24047 13600 723,'0'0'24,"0"0"-4,0 0-1,0 0-2,0 0-4,0 0-4,0 0-3,0 0-1,0 0-1,0 0 1,-7-17 2,7 17 0,0 0 2,1 0 1,11 0-1,8 0 0,7 0-1,5 0 0,6-5-1,6-1-1,6 0-1,6-2-2,5 2-1,4 2-2,4-1 0,2 4 1,5-1-1,3 1 2,5-1-2,2 1 2,5-4-1,2 1 0,4-2 1,3-2-2,4-1 2,1-4 0,4 1-1,-1-5 1,-1 0 0,-6 0-1,-5 0 2,-5 0-2,-9 4 0,-8 1 1,-10 1-2,-8 2 1,-8 1-2,-11 3 0,-6 0 1,-10 3 0,-10-1 0,-6 3-1,-5 0 0,0 0 0,0 0 2,2 0 0,-1 0-1,2 0 1,-2 0-1,1 0 0,-1 0 0,1 0 0,-1 0 1,1 0-1,-1 0 0,1 0 0,-1 0-2,1 0 0,-2 0-2,1 0-3,-1 0-3,0 0-4,1-1-5,-1 1-7,-1-4-10,-11-3-30,-8 2-33,-9-4-63,-4 9-132</inkml:trace>
  <inkml:trace contextRef="#ctx0" brushRef="#br0">23943 13672 645,'0'0'4,"0"0"0,0 0 3,0 0 9,0 0 3,0 0 4,0 0-1,0 0-3,0 0-3,0 0 1,-48 5-4,48 5 1,9 0-1,4-5-1,4 3-1,5-3-2,2-4 0,5-1-1,3 0-3,6 0 0,6-1-2,6-4-1,8 4 1,2-1-1,7 1 1,5 1-1,2 0 0,4 0 1,2 0-1,3 0 0,2 0 1,4 0 0,0-4-2,1 0 1,1-4-4,0 0 2,2-3 0,2-2 0,2-4 0,0 2 2,2-4-4,1 2 4,0-2-2,0 0 2,-2 0-1,-2 2 1,-5 2-1,-5 3 1,-7 2 1,-7 0-2,-10 0 1,-10 3-2,-4 0-1,-11 0 2,-5 2-2,-10 2 2,-4-1-2,-7 1 1,-7 1 1,2 2-1,-6 0 2,0 0-1,0 0 0,0 0 1,0 0-1,1 0 0,1 0-1,-2-3 0,0 3 0,1 0 0,-1-2-1,0 2 1,0-2-1,0 1 0,3-1 1,-3 1-1,0 1 1,0-2-1,0 2 0,0-2 1,1 2-1,-1-1 0,0 1 1,0-1-1,0 1 1,0-2 0,0 2-1,0 0 0,0 0-1,0-1 1,0 1 0,0 0 1,0-2-3,0 2 0,0 0-3,0-1 0,0 1-2,0-2-4,0 2-3,-1-2-5,-3-2-12,1-2-23,0 1-37,-3-3-73,-1-4-141</inkml:trace>
  <inkml:trace contextRef="#ctx0" brushRef="#br0">23752 11123 295,'0'0'-7,"0"0"0,0 0 3,0 0 2,0 0 7,0 0 2,0 0 0,-80-35 4,74 35 4,0 0 7,0 0 11,6 0 11,-2-1 5,2 1 2,-1 0-8,-1 0-5,1 0-5,-1 0-8,1 0-4,-1 0-5,1 0-5,0 0-2,-1 0-4,1 0-1,-1 0-2,1 0 1,-1 0-1,0 1 2,-1 5 0,0-1 1,1 0 6,1 3-4,1-3 0,0 3 0,3-1 0,0-4 2,4 1-3,-3 0 1,3-1-1,2 2-2,0-1 4,1 2-6,-3-2-1,6 4 0,-6-3 3,1-1-1,-1 1 1,3-2-1,3 4 1,-4-4 1,8 1-1,-1-1 2,3-3 1,4 2-2,1-2 0,0 0-1,2 0-1,3 0 0,-1 0-1,3-2 0,1 0-2,1 2 1,2 0-1,2 0 1,1 0 0,2 4 0,3-1 0,-1 2 1,4-3-1,0 1 1,0-2 1,-1 1-2,1-1 0,-1 2 1,1-3-2,-1 0 2,1 0-1,0 0 0,2 0-1,1 0 2,2 2-1,1-2 0,0 1 0,3 1-1,0 0-1,0-1 1,1-1 1,-1 0 1,3 0-1,-2 0 0,-1-3 0,0-2-1,0-2 0,-3-1 0,-1 3 0,-2-2 2,-6 2-2,-1 1 0,0 1 0,-3 0 1,0 1 0,0 2 0,2 0-1,-1 0 1,6 0 0,1 0 1,5-3-4,3-1 5,4-1-2,0 0-1,3 1 2,2-2-2,-2-1-3,-1 2 4,-2 1-2,-1-3 1,-2 4 2,-2 2-1,-3-1-1,-2 2 1,0 0-3,0 0 3,0 0 0,-1 0 0,2 0 2,1-2-1,1 0-1,2-1 1,2 0-1,0-4-1,2 2 3,0 0-3,-1-1 0,0 0 0,0 1-1,-2 2 1,-4 1 1,-3 1-1,-2 1 0,-3 0 0,0 0-3,-3 0 3,-1 3 1,3 0-1,-3 0 2,-1-1-1,1-2-1,1 0 0,-2 0 0,1 0 0,-3 0 0,2 0 0,-4 0 0,1 0-1,-3 0 2,-2 0-1,-1 0-1,-1-2 0,-2 2 1,-9 0 1,3 0 1,-1-1-1,-7 1-1,8 0 0,-8-2 0,-2 1 0,3 1 1,-8-2 0,6 0-1,-4 2-1,-3-1-1,2 1 1,-6 0 2,0 0-1,0 0 0,1 0 1,1 0 0,-1 0 1,1 0 0,-1 0-1,1 0 3,-1 0-2,1-1 1,-1 1 0,1 0-2,-1 0 2,0 0-2,2 0 0,-2-2 1,1 2-1,-1 0 1,1-1-1,-1 1-1,1-2 0,-1 2-1,1-1 1,-1 1 1,1-2-1,-1 2 0,1-1-1,-1 1-1,0-2 2,-1 2 0,2 0 1,-2 0 0,0 0-1,1-2-1,-1 2 1,0 0-1,2 0 2,-2 0 1,0-1-2,0 1 0,0 0-1,0 0 0,0 0 1,1 0 0,-1 0-1,0 0-1,0 0 1,0 0-1,0-2 0,0 2 1,0 0-1,0 0 1,0 0 0,0 0 1,0 0-1,0 0 1,0 0-1,0 0 0,0 0 1,0 0 1,0 0 0,0 0 0,0 0-1,0 0-1,0 0 0,0 0 1,0 0-1,0 0 1,0 0-1,0 0-1,0 0 0,0 0 2,0 0-1,0 0 0,0 0 1,0 0 0,0 0 0,-1 0 0,1 0 0,0 0 0,-2 0 0,2 0 0,0 0-2,-1 0 0,1 0 0,-2 0-2,2 0-1,-1-1-2,1 1-1,-1 0-1,1 0 0,0 0-4,-2 0-2,2 0-7,0-1-14,-6-6-42,-3-3-65,-5-7-168</inkml:trace>
  <inkml:trace contextRef="#ctx0" brushRef="#br0">23542 10246 314,'0'0'26,"0"0"4,0 0 5,0 0 2,0 0 0,0 0 1,-7-82-4,7 78-5,0 4-3,0-1-7,0 1-3,0-2-1,0 0-2,0 1 0,2-1 1,-2 1-4,0 1 0,0-2-4,0 2-2,0 3-1,0 16 2,0 12 0,1 15 1,-1 8-2,0 7 1,0 6 1,0 4-3,0 3 2,0-1-3,-1 0-2,-4-6 0,1-4 0,-1-9 2,0-6-3,0-5 4,0-7-2,-1-6 1,0-4-1,2-3 1,-1-8 3,-1-2-3,2-5 5,3-4-6,0 1 1,1-5-2,-2 0 0,2 0 4,0 2-5,-1-2 2,1 2-2,0-2-6,0 0-1,-3 0-9,0-12-23,-2-2-30,-4-9-66,-2 0-158</inkml:trace>
  <inkml:trace contextRef="#ctx0" brushRef="#br0">23431 10161 576,'0'0'5,"0"0"3,0 0 4,0 0 5,0 0 2,0 0-2,0 0-3,0 0-4,0 0-3,0 0-1,9-30 1,2 27 3,7 0 0,5 3 0,8 0-1,4 0-1,4 2-3,5-2 0,2 0 0,4 0 0,5-5 0,2-2 1,2-2-1,5 1 0,-1-1 1,4 1-2,-1-1-2,2 4 1,0 0-3,-1 3 2,-4-1 0,2 3 0,-1 0 0,0 0 0,1 0 1,4-2 0,3-1 0,5-4 0,3 0 0,3-2-1,4-3 0,1 0-1,3-1 1,2-1 0,-1 1-2,2 1 2,-1 2 0,-2 1-1,-3 1 2,-1 1-2,-3 2 0,-3 1 1,-2-1-1,0 2 0,-3-1 0,1 1 0,-1-2-1,0 1 0,0-1-1,1-1 2,2-2 0,1-1 0,-2 0 2,0-2-6,-3 2 4,-1 3-4,-6 0 2,-3 3 3,-4 2-2,-5 1 0,-3 0 0,-3 0-3,-1 0 3,-2 0 0,-2 1 0,3 0 1,0-1 0,2 0-2,2 0 3,0-1-1,2-4 0,-1-1 3,2-1-3,-3-3-1,2 3 1,-4-3-2,-2 1 1,-2 2 2,-5 1-3,-3-1 1,-7 2 0,1 1-2,-6-1 2,0 3 1,-1-1-1,-2 0 1,-7 1-1,4 2 2,-8-1-2,2 1 0,1 0 0,-3 0-1,0 0 1,-7 0 0,0 0 0,-5 0-1,0 0 2,0 0-2,3 0 2,-2 0-1,1 0 2,-1 0 0,2 3-1,2 7 0,-1 7-1,3 7 0,0 3-1,-1 3 5,3 5-5,0 2 4,1 6-2,0 3-2,2 5 2,-1 5-2,-2 5 2,-1 3-2,1 2 2,-3 3-2,-2-4 2,0-3 3,-1-4-4,0-7 4,0-2-2,0-4-2,3-5 2,-1 0-1,0-4 1,-1-2-1,-1-3 1,0-2-2,-1-3 2,-2-8-2,1-1 0,-1-5 0,0-2 1,0 2-1,0-7 0,0 2 0,0-7-1,0 0 1,0 0 0,0 0 1,0 2 0,0 0-1,0-1 0,0 1 1,0 0-1,0-1 1,0 1 1,0-2-1,0 1-1,0-1 0,0 1 0,0-1 0,0 3-1,0-3 1,0 0 0,0 0 0,0 0 2,0 3-2,0-3 1,0 0-1,0 1 0,0-1 1,0 0 1,0 1-2,0-1 0,0 0 0,-1 0-3,-5 3 3,-6-1 0,-4 2-1,-3 1 1,-1-2-1,-1 0-3,-5 0 0,-6-2-6,-6-1-11,-4 0-29,-13-4-85,-6-11-183,-14-12-12</inkml:trace>
  <inkml:trace contextRef="#ctx0" brushRef="#br0">8064 5594 452,'0'0'17,"0"0"4,16-85 5,-5 58-2,0 4-1,-3 8 2,-3 6 1,-2 4 1,-3 5-1,0-1-8,0 1-8,0 0-6,-5 0-5,-9 0 3,-9 7 1,-6 10 0,-2 6 3,1 7-2,0 6 0,-1 6 2,4 3-3,2 1 3,6 0-3,2 1 2,4 1 1,2-2-3,3 4 2,4-4-3,2 0-4,2 3 2,0 2 0,3-1 2,5 3-2,0 1 2,1 1-2,0 3 1,-1 1 4,4 0-3,-1 2 3,2 0-2,2-1-1,-1 3 2,-2-1-2,0 2 5,0 2-6,-3 1 1,0 1 3,-1 0-4,-2 1 3,-3 0-1,-1-4-1,-2 0 2,0-1 0,-5-1 0,-5 1-1,-1 2-1,-4-2 2,-2 0-4,-3 0 3,-1-2-3,-3-1 0,-1-1 1,1-3-2,-4-2 1,1 0 0,0-3 1,0-7 1,1-5-1,2-7 0,3-9-1,8-7 1,4-9 0,6-4 2,3-4-2,-2 0 0,2 0 0,-1 2-3,-1-1 2,1-1 0,1 2 0,-2-2 0,2 1 1,0-1 0,0 2-1,0 0 1,13-1-1,2 2 0,6 1 0,1 1 0,0 4 0,-1 2 0,2 2 0,-2 8 3,2 4-4,-3 6 3,0 5-3,-2 8 2,-3 4 0,-2 8-1,-2 4 0,-1 5-3,-3 4 4,-1 3 0,0 0-3,1-3 4,-3 0-3,-1 0 0,1 0 3,-1-3-3,2 1 2,-2-1-2,1-1 1,0 0-1,-1 0 0,0 2 4,-3 2-3,0 6 3,0 4 0,0 2-5,0 7 6,-5 0-5,-2 2 2,3 2 2,-2-3-3,0-4 3,3-5-2,2-5-1,1-9 1,0-4-1,3-2 1,4-6-2,1-2 1,0 0 2,1-1-2,-2 2 3,0 3-1,2 4-2,-3 2 3,-2 5-1,-3 2 1,-1 1 0,0 1-2,0-2 3,-1-2-4,-2-8 3,2-4-2,-1-10 1,2-4-1,0-7-1,2-7 0,3-4-1,3-3 0,2-3 1,-2-2-1,0-5 0,1-1 1,-1-2-1,-1-2 1,1 0-1,-4-2 0,0-1 1,3-2 0,2 0-2,1-2 1,3-6-1,-4-4 0,-5 0 0,1-12-3,-5-2-8,-2-10-15,-12-6-29,-8-7-61,-11-8-190,-6-4-10</inkml:trace>
  <inkml:trace contextRef="#ctx0" brushRef="#br0">6565 10718 567,'0'0'27,"0"0"-1,0 0 3,0 0 1,0 0-5,0 0-2,0 0-8,0 0-2,0 0 0,0 0 0,-15 20 2,20-28-2,6-10-2,6-12-4,0-9-1,-2-10-2,0-8-4,-2-2 2,-6-4-4,-4-1 3,-3 3 2,-3 5-1,-9 4 3,-6 7-3,-2 7 0,-2 4-2,0 11-1,3 3 0,6 9 2,4 5-2,6 4 2,3 2-1,-2 0-4,-2 0 3,-4 4-2,-1 11 1,4 10 1,3 9 0,2 12-1,7 6 3,5 9-1,2 6 1,4 2 2,1 2-3,2-3 3,1-4-2,3-8 0,-1-11 0,2-7-1,2-7 0,3-9 1,7-5 1,4-8 1,6-8-2,5-2 0,2-15-4,2-6-1,-1-5-5,-1-5-13,0-1-37,-2-6-109,-2 1-146</inkml:trace>
  <inkml:trace contextRef="#ctx0" brushRef="#br0">5987 13266 465,'0'0'23,"0"0"0,0 0 7,0 0 7,0 0 5,0 0-4,0 0-8,0 0-12,0 0-7,9-10-2,-1-19-9,0-13 4,0-10-4,-1-9 1,-1-5 2,-4-8-3,-2 0 2,0 0-3,-1 4 2,-10 9 0,-2 6-3,-6 11 4,-2 8-4,-3 10 1,1 9 1,7 8 0,-4 6 0,2 3 0,2 5-1,-2 12-1,6 6 2,5 11-3,5 7 4,2 6-4,7 3 1,8 0 4,4 0-4,4-3 2,0-3 0,6-3-2,0-6 2,0-4 0,-2-6-1,2-5 0,-1-2-2,1-6-3,1 0-8,2-5-18,3-4-32,1-3-53,0 0-142</inkml:trace>
  <inkml:trace contextRef="#ctx0" brushRef="#br0">6381 12669 613,'0'0'5,"0"0"0,0 0 0,0 0 0,0 0 1,36-98-3,-15 72 0,2-1-7,3-1 1,1 3-7,-2 1-3,-2 5-33,-6 6-72,-8 6-140</inkml:trace>
  <inkml:trace contextRef="#ctx0" brushRef="#br0">6442 12905 654,'0'0'13,"0"0"-4,0 0-2,0 0-2,0 0 0,0 0-1,0 0-1,0 0 0,75-86-3,-52 67 1,2 1-1,1 1 0,-2 0-2,-1 5-1,-8 2-3,-4 6-11,-6 3-22,-5 1-25,0-2-23,0 2-34,1 0-29,1-2-65</inkml:trace>
  <inkml:trace contextRef="#ctx0" brushRef="#br0">6659 12154 613,'0'0'32,"0"0"-9,0 0-9,0 0-8,0 0-1,0 0-1,0 0 0,0 0 1,0 0 0,98 57-1,-78-30-1,2 4-1,-2-2 0,-4-1-3,0-3 3,-3-5-2,-4-4-1,-2-8 1,-4-3-3,-2-3-4,2 1-12,0 1-21,0 1-25,-3-5-42,0 0-101,0 0-42</inkml:trace>
  <inkml:trace contextRef="#ctx0" brushRef="#br0">6884 12010 592,'0'0'41,"0"0"-7,0 0-11,0 0-8,0 0-6,0 0-4,0 0 0,0 0 2,0 0 2,0 0 1,54 83-1,-40-59-3,2-4-1,0-2-1,0-3-1,-2-3 0,2-2-1,-1 2 0,-4-7 0,1 2-1,-5-2 1,2-1-4,-1 1 0,0 0-2,-1 0-5,-4-2-18,1 1-25,-4-4-46,3 4-81,1 0-102</inkml:trace>
  <inkml:trace contextRef="#ctx0" brushRef="#br0">6606 13137 724,'0'0'4,"0"0"0,0 0-1,0 0 5,0 0 0,0 0 0,0 0 0,0 0-3,94-36 0,-56 10-1,3-5 1,8-7 1,3-4-2,2-4-1,3-1 1,1 3-1,-4 1-1,-4 5-1,-6 6-2,-10 9 0,-6 4 1,-10 9-3,-9 5 2,-4 3-2,-5 2-7,0 0-5,0 0-9,0 0-17,0 0-29,-9 0-44,0 4-168</inkml:trace>
  <inkml:trace contextRef="#ctx0" brushRef="#br0">15943 9065 215,'0'0'47,"0"0"-2,0 0-6,0 0-2,0 0-1,0 0-2,0 0 1,0 0 1,0 0 1,-19 0-3,18-2-2,-2 2-8,2-2-4,0 2-8,-1 0-2,2 0-5,-1 0-1,1 0-2,-2 0-1,2 0 2,0-1-3,0 1 1,13-2 0,6 0-3,7 2 3,4-3-1,1-1 2,3-2-1,1-1 0,2 0 0,1 0 0,0 0-1,0 2 1,-1 0 2,-2-1-3,-4 1 1,-2 3-1,-8 0-1,-3 0 2,-6 2 0,-1 0-1,0 0-1,-7 0 1,2 0-1,-6 0 2,0 0 1,0 0 2,2 0-2,0 0 2,-1 0 0,-1 0-1,0 0-1,0 0-2,-8-3-1,-8-4-1,-6-3 0,-2 3 0,-2 1 1,-1-2-1,-1 3 0,0-4 2,2 4-1,2-1 2,8 2-1,0-1 0,6 2 1,5 1-1,0 0 0,5 2 1,-5 0 0,1-3 0,0 3 2,-1-2 1,5 2-1,-1-2 1,1 2-1,-2 0 0,1-1-2,1 1 0,-2 0-1,2 0-1,-1 0 0,1 0 0,0 0 1,0 0 0,6 0 0,5 8-1,5 1 1,-1-1 0,0 2 0,2 0 0,-3 0-1,1 1 1,-7-3 1,4 1-1,-5-3 1,0 0-1,2 1 0,-3 0 1,-1 3 0,-2 0-1,0 2 0,-3 2-1,0 5-1,-7 1 2,-6 5-2,0 0 2,-2-3 3,0 0-3,-3-2 7,4-1-7,-2-2 3,6-7-1,0-1-1,2-2 2,4-4 0,1 0 0,3-3 0,-1 0-1,1 0 0,-2 2-2,2-2 0,-1 0-3,1 0 1,-2 0-3,2 0-1,-1 2 0,1-2-8,0 0-13,0 0-48,0 0-105,1-7-117</inkml:trace>
  <inkml:trace contextRef="#ctx0" brushRef="#br1">17837 8499 162,'0'0'28,"0"0"1,0 0-3,0 0-5,0 0-5,0 0 1,0 0 5,0 0 6,0 0 6,7-9 3,-7 8-5,0 1-4,0-2-5,0 1-3,0 0-1,0-2 0,0 3-4,0-2 5,-2-3-3,-1 0-1,0 3-2,-1-1-3,-1 0-1,1 1-2,-5-2 0,2-1-4,-3 2-1,3-2-1,-2 1-1,0 1 2,-1-1-1,1-1 0,-2 0 2,-2-2 0,4 4 2,-7-3 0,9 3 0,-3 0-1,0 0 0,-2 1-2,1 0-2,-4 2 1,-5 0-1,3 0 0,-6 0 3,0 4 0,1-1 0,-3 0 2,-1 0-3,0-1 1,0 2-1,-1-1-2,1 2 1,1-3 0,0 0 1,1 1 0,1-2 0,7 1-1,-1 0 0,5-1 1,-1 1 0,0-1-1,1-1-1,-2 2 0,2-1-1,-2-1 0,1 1 1,-7 1-1,2 1 2,-6-1-2,1 1-2,-2 0 3,-1 0-1,0 1 1,0 1 3,0 0-3,0 2-1,3-2 1,0-1 0,4 2-1,-1-1 3,6-1-3,-1 1 0,0 0 1,4-2 0,-4 1-2,-1 1 1,6-2-3,-9 2 2,3-1 1,-1 1 1,-7 0 0,2 2 0,-3 1-1,-1 0-2,0 1 3,0 2-2,0 0 2,3 1 0,0-2-1,1 1 0,3-1 0,-1-1 1,1 1-1,3 0 1,5-3-1,-1 0 0,1 3 1,-2-3-1,3 1 1,-3 1 0,1-1-2,5-1 2,-6 2-1,4 1-1,3-4 2,-4 5-1,5-3-1,-1 0 1,1 2 0,1-1 0,0 0 1,2-5-1,-1 6-1,2-6 2,-1 0-1,2 3 0,0-2 2,0 2-3,0 5 2,0 7-1,0-9-1,0 9 1,2-3 1,1 0 0,0 5 0,-2-5 0,2 0 0,0-1 0,-2-3 0,4 5 1,-1 0-4,2-3 2,-1 4 2,0-6-2,1 0 1,1 0 0,1-1 0,1 0 4,-1-1-4,-3-2 4,2 1-4,1-1 0,-3-1-1,1 3 0,0-5 0,1 2 0,0 1 2,2 4-2,0-3 1,5 4-1,-5-4 0,2 1 0,0-3 1,0-1 0,2 1 0,0 0 0,2-2 1,-5-2 0,4 2 0,-2-2-1,0 0 2,3 1-3,-5 0 1,6 0 0,-1 0 0,-6-2-1,8 3 0,-1-2 0,1 2 1,6-1-1,-10-1 3,4 0-3,0-1 0,-3 1 2,3-3-3,2 0 2,-7 0 0,6 2-1,-6 0 1,1-2 0,-1 1-1,2 1 1,-2-2-1,-1 2 0,4-1 1,-4 1-1,2 0 1,-3-2 0,2 0 0,1 0 0,-1 0-1,0 0 1,0 0-1,0 0 0,6 0 2,-7 0-2,6 0 0,-7 0 1,1 0-1,0 0 0,0 0 2,1 0-2,-1 0 1,0 0-1,0 0 0,1 0 2,-1 0-2,-1 0 1,1 0 0,1 0-1,0 0 0,7 0 2,-9 0-2,9-4 2,-2 1-2,0 0 0,-1-1 1,3 1 0,-4 1-1,-2-1 0,3-1 0,-7 1 0,0 1 1,2-1-2,-2 0 1,0 0 1,-4 1-1,3 1 1,-1 0-2,4-3 1,-1 1 0,-3 0 1,3 0-1,-1-1 1,0 1-1,0-2 0,0 0 1,0 1-1,5-4-1,-2 1 1,1-1-1,-2 1 1,-2 2 1,1 0 1,-1 0-2,-2 0 0,2 0 1,-1 0-2,1 1 1,-1-1 1,-1 0-1,3 0 1,-3 0 0,0 0-2,3 0 1,-4-2-3,1 2 4,1-3-4,-2 2 4,-2 3 0,0 0-1,-1-1 1,1 4-1,-1-3 2,2 1-1,-5 2-1,0 0 1,3-3-3,-1 0 2,1 1 0,1-1-1,-2-1 1,1 1 1,-2-1 2,5-3-2,-3 4-1,3-3 0,0 0-2,1 0 2,0 0 2,-1 2-2,0-3 0,-3 4-1,4-2 0,-5 3 1,1-1 1,5-4-1,-5 5 0,0-1 0,0 1-2,-1-1 3,2 0-1,-1-1 0,2-1 4,-2 1-5,0 1 1,3-2 0,-4 1-2,5-1 3,-1-2-2,0 2 1,0 0 0,0-2 0,1 2 1,0-1-1,-1-3 0,0 4-1,1-1 2,-3 3-1,2-5 3,-3 5-3,1-4 0,2-1 0,-4 3-2,2-2 3,-3 2 0,1 0 0,2 2 0,-4-4-1,1 2-1,1 2 2,-1-2-1,-1-2 1,2 2 0,-2-2-1,1-3 0,1 3-1,-1-3 2,1-1-1,-2 5 3,1-5-3,-1 6 0,0-1-1,2-5 0,-2 5 0,0-1 2,1 3 0,-1-3-1,0 0 0,0 2 1,0-8-2,1 9 1,-1-1-1,2 0-1,-2 0 2,0-2 1,0-3 0,0-2 0,0 0-1,0 2-1,0 3 0,0-7 1,0 8 1,0-6 1,0 0-1,-2 6 0,2 1-2,0 5 0,-1-6 2,1 1-3,-1 0 2,1 0 0,0 5 0,0-1 2,-2-4-2,1 0 1,1 1 0,-3-5-1,1 5 0,1-1 1,-1 2-1,-1-1 0,0 0 1,-1 1-2,0-5 2,1 6-1,0-1 0,2-1 1,1 4-1,-3-3-1,0 1 1,0-1 0,0-1 0,3 4 1,-1-1-2,1 1-2,-3-4 1,-3-1 1,3 2 2,2-1 0,-4 1-1,2 1-5,0-1 1,-4-2-3,3 3 0,-3-3-4,-5-2-8,3 2-14,-3-2-29,-2-3-65,2 0-183,-6-7-2</inkml:trace>
  <inkml:trace contextRef="#ctx0" brushRef="#br1">10128 8896 272,'0'0'38,"0"0"-4,0 0-2,0 0-2,0 0-3,0 0-3,0 0-3,0 0 1,0 0 1,-15 37-1,13-32 2,-1-1-2,2 0 1,-2-1 0,1 1-2,-2-2 0,1 1-5,-1 0-5,1 0-1,3-3-2,-1 0-1,-4 0 0,-1 0 0,-2 0-2,-2 0 0,2-6-1,1 0 1,0-2-1,-4-4-1,3 0-1,-2-2 0,0-2 1,1 0-2,2-1 1,1-4-1,1 0-1,0-3 0,4-3 1,1-1-1,0-5 1,0-1-2,0 1 2,0 0 0,0 0-3,3 3 4,-2 1-4,2 3 1,0 8 2,0-1-3,-2 3 2,0 4 1,2-3 0,-1 5 1,-1 5-2,2-4 0,-1 6-1,-1-2-2,4-2 2,-2 5 0,3-5 0,2 2 1,-1 2-1,2 1 0,1-1 1,-1-1 1,1 0-1,0 0 1,-2 1-1,1-1 0,-4 2 0,3-1 0,-4 1 1,-1-1 1,2 1-1,-5 2 0,0-2-1,0 2-1,1 0 2,1-1-1,-1 1 1,1-2-1,-1 2 0,1-1 1,-1 1-2,0-1 1,5-2 0,-3-2-1,1 2 1,2-3 1,-3 3 0,0 0-1,1-5 1,-1 5-3,0-1 2,0 0 0,-3 4 1,0-1 1,0-5-2,0 0-1,0-5 1,-6 0-1,-1 4 1,1-1-1,-3 5 1,1-2-1,4 3 0,-7 0 0,5 2 0,-5 0-1,2 0 1,5 2 1,-5 1-1,6 1 3,-2-4-2,2 3 0,3-3 1,-2 0-1,2 0 0,-1 2 2,-1-2-1,1 2 0,1-2-1,-2 0-1,2 1 1,-1-1 0,1 0 1,-1 2-2,1-2 1,0 0-1,0 1 0,0-1 1,0 2 0,0-2 0,0 4 0,2-1 0,6 2 0,0-1 1,-3-2 0,5-2 0,-4 0 1,6 0-1,0 0 0,-2 0-1,3-2 0,-8 1 2,5-2-2,-6 1 0,2 1 0,-2 1 1,-4 0-1,0 0 0,0 0 0,2 0-1,-1 0 1,1 0 1,-1 0 1,0 0-2,1 0 1,-1 0 0,1 0-1,-1 0 0,1 0 0,-1 0 0,1 3 0,-2 9 1,0 6-1,0 6 1,-5 1-2,-3 4 1,0-2 0,0 0 0,1-3 0,2-6 2,2-1-4,2-7 2,-1-7-1,2 4-1,0-2 5,0-1-4,0 0 3,0 3-3,0-7 1,0 0 1,0 0-3,0 2 0,2 1-5,-1 2-4,4 6-14,0 2-19,-3 3-26,2 9-37,-4 2-90,0 4-68</inkml:trace>
  <inkml:trace contextRef="#ctx0" brushRef="#br1">9975 9048 307,'0'0'44,"0"0"3,0 0 0,0 0-3,0 0-3,0 0-4,0 0-4,0 0-2,0 0-7,0 0-1,-56-16-5,51 13-2,1 1-2,4 2-7,-1 0-1,1 0-3,0 0-1,-2 0-2,2 0-2,0 0 2,0 0 0,0 0 0,0 0 2,3 5-1,4 2 1,4 5 0,-1-5 0,-2 0 1,4 1 2,1-1-3,-3-2 0,3-1 0,-2-1-2,0-3 3,-1 1-1,1-1 1,1 0 0,-3 0-1,2 0-1,-4-3 0,2 0 1,0-2 1,1-4 4,-3-1-4,3-5 0,0-6 1,-1-1-1,1-4-1,2-3 2,-1 1-2,2-1-2,0 3 1,-1 3-2,1 4 2,-4 7-2,-1 0 2,-1 7-3,-4 2 1,0 0 2,-3 3-2,0-2 0,0 2 0,2 0-3,-1-2 2,-1 2-3,2 0-8,-2 0-12,1-1-27,-1 1-44,2 0-120,5 0-75</inkml:trace>
  <inkml:trace contextRef="#ctx0" brushRef="#br1">11101 8872 303,'0'0'48,"0"0"0,0 0-5,0 0-5,0 0-8,0 0-8,0 0 1,0 0 0,0 0 0,-54-79-2,52 76-3,-1-2-2,0 2-3,-4-3-2,1 0-1,4 3-3,-7 0 0,3 2 1,-7-1-2,-6 2-2,0 0 2,-4 0-1,3 6 1,0 1 0,3 2-2,2 2 0,-1 0-1,3 2 0,-1 1-2,1 1 0,-1 2 1,0 0-1,1-2 2,3-5-1,1-1 1,5-1 0,-2-1 0,-1-2 0,4-2 0,-1 3-2,1-1 1,-1 3-2,-1-1 0,2 4-1,0 4 0,2 2 1,1 8 0,0-1 1,0 2-1,3-1-1,1-3 2,2-2-3,-2-5 3,1-1 3,-2-6-4,2 4 4,-2-4-5,0 1 2,1 3-1,-2-7-1,1 3 1,-2-4 0,1 1 0,1 7 0,-2-7 3,1 0-3,2 5 0,-3-7 0,0 2-1,2 2 1,-1-4 2,-1 1-2,5 1 0,-3-2 1,0 1-2,6 0 1,-4-2 1,4-1-1,0 2 1,-5-2 0,6 1-1,-5 0 0,-1-2 0,2 1 0,-6-1 0,0 0 1,0 0-1,1 0 0,1 2 1,-1-2 0,8 1-2,-4-1 1,7 2 0,1-2 0,-1 0 2,6 0-2,0 0 0,3 0 0,-6-2 0,2-2 1,-2 0 0,2 0-1,-1 0 0,-3-1 0,0-1 0,-2 0 0,3-2 1,-3-1 0,-4 3 0,4-4 1,-3-2-1,1 0 0,-2-2 1,0-1-4,-2 3 4,-2 2-5,4-5 4,-4 8-1,0-4 1,1 2-1,-1-2 0,1-4 2,-1 4-2,4-6 0,-4 2 0,1-2 0,-1 0 2,0 0 0,-1-2-2,-1 7 1,1-6 0,-1 8 1,-1-2 1,0-1 1,0 8-1,0-6 1,0 5-1,-3-4 1,-3-2-3,2 2 0,-3-2-1,-2 0-2,3 5 3,-2-3 1,2 2-2,-3 2 1,2-1-1,0 1-3,-1-1 3,4 4 0,1 1-1,3 2 2,-4-4-2,1 3-1,0-2 0,0 1-2,3 2-4,-1-2-12,1 2-22,-5-4-41,1 0-56,-3-7-158</inkml:trace>
  <inkml:trace contextRef="#ctx0" brushRef="#br1">11045 8226 233,'0'0'22,"0"0"11,0 0 7,0 0 3,0 0-3,0 0-1,0 0-3,0 0-3,0 0 0,-10-70-5,10 70-2,-3-3-7,3 3-3,-1 0-4,-1-2-5,-3-1 1,0 1-4,-5 0 1,0 1 0,-2 1 2,-5 0 2,5 0 1,-5 3 1,7-1 1,0-1-1,-3 3-1,1-4-1,2 3-3,-3-1-2,1 1-1,1 1-2,-5 1 0,7-3 0,-6 4-1,3 1 0,2-2 0,-2 4-1,6-4 1,-1 2 1,-1-2 0,5-2 1,0 0-2,0 1 0,0-2-1,-3 4 1,2 0 1,-2 2-1,2 0 1,1 0-1,-3 8 1,3-1-1,-1-2 1,1 4-1,-3 0 0,5-5 0,-2 7 1,0-2-1,2-6 1,-1 6-1,1-7 0,1-5 0,0 7 1,0-4-1,0 4 1,0 1 4,0-1-7,0 0 4,3 0-4,-1-2 2,1-3 2,0 2-1,1-1-1,-1 1 0,-1-6 0,2 5 1,-1-4-1,1 1 1,1 3 0,1-2-1,5 2 0,-4-3 0,8 2 1,-1-1-1,5-2 1,1 2-1,2-3 0,0 0 2,-8 0-1,5-3-1,-3 0 0,-3 0-1,4 0 0,-5 0 2,-2-1-1,2-2 1,-3 0-1,2-2 0,-3 1 0,7-2 0,-6 3 0,3-5 2,0 2-1,-3 0-2,4-1 1,0-1 0,-3-1-1,3-1-1,-3 0 5,0-1-3,-4 6 4,3-8-4,-4 1 0,0 3-2,3-6 2,-3-2 0,-2 6 1,-1-5 0,0 3 0,-2 0 2,0-6-2,0 4 1,-4-2-1,-2 1 1,-4 3 0,1-1 0,-4-3 0,-1 2 0,-1 0-1,-1 0 0,2 1 1,-2 0 0,1 0-1,2 6 0,2-1-1,3 2 0,3 4 0,2 1 0,3 2-1,-1 0-1,1 0-1,-2 0-1,1 0-1,-1 0-3,2 0-9,-1 0-20,1 0-26,0 0-51,0 0-114,0 5-54</inkml:trace>
  <inkml:trace contextRef="#ctx0" brushRef="#br1">11218 10152 198,'0'0'34,"0"0"-2,0 0-5,0 0-4,0 0 1,0 0 4,0 0-2,0 0-1,0 0-3,-9-29-3,9 29-1,-2-1-2,2 1-1,-3-4-2,-1-1 2,-1-2 1,1 0 4,-3-1 1,0-4 1,2 5-3,-3-8-4,-2 2-3,2 0 0,-3-4-5,-1 2 1,5 4-2,-2 1 1,3 4-1,-3-1 3,0 0 2,-2 0-1,0 4-1,1-2-1,-2 1-2,-1 1-3,3 1 3,-3-3-1,-3 0-1,7 0 1,-6 0-4,3-2 2,2 2 0,-3-3 0,6 4 1,-2-3-1,1 2-1,-1 0 1,-5-3 0,5 5-2,-4-3 1,1 3-5,0 3 3,-6 0 1,2 0-2,-1 0 5,0 3-3,0 2 0,1-1-1,-4 2 2,7-2-3,-4-1 4,1 0 0,4-2 2,-8 2-2,3-2 0,-2 1 0,1 0-1,1 1 0,0-1 0,5 0-3,-4 3 2,0-1 1,3 2-1,-5 4 1,2 0-2,3 1-3,2-3 3,0 1 0,5-4 1,-1 2 1,1-1-2,3-3 0,-1-1 0,1 2 1,2 1-1,-4 2 2,1 1-3,0 0 1,-2 6 0,-1 1-1,0 6 1,-2 3 1,0-2-1,-2 2 2,0-4-2,1 0 2,2-6-1,2-2 0,-1 1 0,1-1-1,0 2 0,-1-1 1,1 2-1,-1-1 3,-1 6-3,1 0 0,2 0 0,0-1 0,2 3 0,2-7 1,-1 2-1,1-4 1,1-1-1,0 2 0,0-2 5,0 5-6,0-7 5,6 7-5,-2-5 0,3 2 2,0-2-1,1 0 1,-1-1-1,3 0 0,3 4 0,-3-6 2,2 2-2,-2-2 0,2-2 1,0 3-1,-1-3 0,0 0 0,2 3-1,-3-3 1,3 1 0,-3-1-1,-1 0 1,4 0 0,-3-1 0,-2-1 1,4 2-1,-4-2 1,0-1-1,7 4 0,-8-5 0,6 3 1,1-2-2,-6 1 2,7 0-1,-3 1 0,-1-4 0,4 5 0,-2-5 1,-1 1-2,2 2 1,-3-2-1,0-2 2,1 2 0,0 0-1,0-1-1,0-2 1,1 2 0,0 0 0,0-2 2,0 0-2,5 1 0,-6-1 0,8 0 1,-8 0-2,2 0 3,5 0-3,0 0 2,-3 0 0,3-3-2,-2 0 1,-1-1 0,3 1 0,-5 1 0,-2 0 1,-1 2-2,1-1 2,-1-1-1,1 2 0,-2-2 0,3 1-1,-3-1 3,2 2-1,-1-2 0,7-3 0,-5-1-4,7-1 4,-4-2 0,1 2-1,-1 0 2,0-2-1,0 1-1,1-1 0,-5 1 1,2 1-1,-1 0 5,-4 2-3,5-3-2,-2 1 0,-3 2-3,2-4 3,-3 4 0,-3-3 1,4 3-2,-2-2 2,-1 0-2,1 0 2,0 0 1,1-1-2,-3 1 2,1-3-2,0 3 2,0 0-1,-2-1-1,-3 3-3,4-3 4,-2 3-4,0-4 4,1 0-1,-2 4 1,-1-4 0,1 2-2,-1-6 2,3 3-1,-4-2 2,1 0 0,-1 0-2,2-2 1,-2 9 1,0-9-2,0 8 2,0-6 0,0 0-2,0 2 1,-2-3 0,1 3-3,-3 0 3,1 0-1,2 1 2,-4 0-1,2 0-1,0 0 2,-1-2-3,1 2 1,-1-2 1,0 1-2,-1 0 1,2 0 0,-1 1 0,0-2 1,-1 2 0,1 0-1,-3 0 1,1 0-1,-3-4 1,3 6 0,-5-4 0,1 2-1,-2-3 0,-4 0-2,2 2 3,2 2 1,1 1-1,-2-3-1,4 3 0,-4-2-1,4 1 1,2 1 0,-2 2 1,2 0-1,-3 1 0,3-1 0,-2 1 0,5 2-1,1 1 2,-4-1-1,1 2 1,-6-2-1,-1 1-2,2-1 2,0 1 1,-3 0-1,2-1 1,0 2-1,-1-1 0,1-1 1,-1 0-1,1-1-1,0 2 1,1-2-1,1 0 1,5 2 0,0 1 1,5 0-2,-1-2-1,1 2-2,-2 0 0,1 0-3,-1 0-3,-4-3-13,-1-4-26,-3-8-55,0-6-152,6-8-66</inkml:trace>
  <inkml:trace contextRef="#ctx0" brushRef="#br1">10781 9981 253,'0'0'31,"0"0"-3,0 0-5,0 0-5,0 0-3,0 0 0,0 0 0,0 0 2,0 0-2,0 0-2,-6-1-1,6 1-4,0 1 1,3 3 0,1 4 0,2-1 1,-5-4 1,6 2 1,-2-2 1,2 0-1,0 2 2,-2-4-2,5 1 0,-5-1-3,0-1-2,8 0 1,-7 0-2,4 0-2,0 0 0,-5 0 0,6 0 1,-7 0-2,5-3 1,2 2-1,-3-3 0,0 1 1,2-1-1,-2 1 2,0-3 2,4-1-1,-4 0 0,4-2 1,-2 1-1,-1 1-1,3-3 0,-7 5-1,2-2-2,-1 2 1,-3 2-2,1-6 1,-1 6 0,2-4 0,-1 0 0,-1-3 0,3 3 2,-5-3 0,2 2 2,0-4-6,0-3 5,-2 4-5,2-4 3,0 4 2,-3 1-1,0-2 1,0 5-1,0-3 0,0 3 0,0-3-1,-1 0 0,-1 5 0,-1-4-1,2 4 1,-1 0-1,1 0 0,-2 1-1,0 0 2,0 0-1,-2-4-2,3 5 1,-1-2-1,-1-2 1,1 3 0,-1-4 0,-1 0 1,1 1-1,-2-1 2,3 3-2,2 3 2,-2-3-1,0 2 0,0-1 0,2 1-1,1 3-1,-5 0 0,1-2 0,-2 0 0,2 1 1,4 1 1,-6-2-2,2 0 1,-2 2-2,1 0 1,5 0 1,-5-3-1,1 1 2,-1 0-1,-4-3-2,7 4 1,-3-1 0,2 0 0,3 2 1,-1 0-1,-5 0 0,0-3 0,2 3-1,0 0 1,-2 0 0,-1 0-1,1 0 1,-6 0 1,6 0-1,0 0 1,1 0 0,-1 0-1,0 0 2,1 0-2,-1 0 2,6 0-2,-3 0 0,-3 0 0,0 0-3,1 0 3,-7 0 0,8 0-1,-6 3 2,1 2-1,-1 0 1,1-1-2,0 1 2,-5 2-1,7-2 2,-6 3-1,4-4 0,5-1 0,-3 2 0,4-2 0,-2-1 0,2 0-1,3-2 0,-1 0 0,1 0 0,-2 2 0,1-2 0,-5 4 0,2 0 0,1-1 0,-3 2 0,3-2 0,-3 6 0,1-2 0,1 1 0,-1 0 0,1 3-1,1 0 1,0 3-1,0 3 1,3-5-1,-1 8 1,1-1 0,0-1 3,0-1-2,0-1 2,2-4-4,1-1 0,0 1 1,-1-3-1,1 0 2,-2-4-1,1 0 0,-2-5 0,0 2 0,1 3 0,1 0 1,-1 4-2,1-4 1,0 3 1,1 4-2,0-5 3,-2 1-2,1-3-1,1 3 2,-2-4-2,1-1 0,1 2 0,-3-5 0,0 0 0,0 0-2,3 4 1,-1-1-2,1 2-3,0-2-7,-3-3-18,0 0-24,0 0-31,6 3-36,-2 0-84,2 3-53</inkml:trace>
  <inkml:trace contextRef="#ctx0" brushRef="#br1">10850 10707 367,'0'0'38,"0"0"-2,0 0-4,0 0-7,0 0-5,0 0-5,0 0-2,0 0-1,0 0-1,-3 12 1,3-5 1,0-3 1,0 2-1,0-1 1,0-5-4,0 0 0,0 0 0,0 0-2,2 1 0,-1-1-1,6 0-2,-1 0 1,0 0-2,4 0 2,-5 0-1,3-3-1,-1-1-1,0-2 2,3-4-3,-4 3 1,4-4 0,-1 2 0,-2 2 0,2-6-1,-3 1 0,-2 5 1,5-7-1,-5 1 0,-1 4 0,3-6 0,-3 0 2,1 0-2,-1-4 2,0 3-5,-2 0 6,-1 5-5,3-4 4,-3 1 2,0 2-2,1 0 0,-1 6 1,0-6-4,0 5 1,0 2-1,2 0 3,-2 5-3,0-7 0,0 2 1,0-2-3,0 4 1,0-4 2,0 1-1,0 0 0,-2-4 1,1 4-3,-3-5 3,2 2 0,1 4 1,-3-4 0,2 4 0,-4-3-2,2 0 0,-2 0 1,1 3-1,-3-2 1,2 2-2,-1-2 1,1 1 0,-4-1-1,3 2 0,0-2 1,-3 2 0,3 0-1,-2 1 0,0-2-1,1 1 2,-3 1-1,3-1 0,-4 0 1,2 2-2,-2 3 2,1-1-3,-1 1 0,-5 0 0,7 3-4,-6 5 3,4-1 1,5-1 1,-4 3 2,3-1-2,3-1-2,-1 0 2,3-4 1,-2 6 0,4-5 2,-3 0-3,2 0 0,1 1 1,-1 0-1,1 6 1,-2 1 0,2 0-1,-2 7 0,0-7 1,1 7 0,-1-2 0,2-5 0,-1 5-1,1-5 1,-2 2-1,2-2 3,0 1 0,-1-1-3,2 2 5,0 0-7,0-2 3,0 6 0,0-7-1,4 6 1,0-7-1,1-2-1,-2 4 2,1-3 0,-1-1 0,1 1 2,1-1-2,2 1 0,0-1-1,-1 0 0,3 1 1,2-1 0,-4-4 0,5 4 1,1-2-1,-4-3 0,6 2 1,-1-1-1,-4-2 1,7-1-1,-7-1 0,3 0 1,-3 0-1,2 0 0,-1-1 1,0-2-2,-1-2 1,-5 3 0,6-1 0,-7 2 0,0-1 0,1 1 0,-5 1 0,4-3 0,0 0 0,1 1 0,2-4-1,-3 4 0,2-3-5,2-2-4,0 2-12,1-2-22,-2 2-55,9-3-158,-5-1-45</inkml:trace>
  <inkml:trace contextRef="#ctx0" brushRef="#br1">17709 10381 330,'0'0'43,"0"0"-1,0 0-4,0 0-4,0 0-7,0 0-4,0 0-5,0 0-1,0 0-3,0 0-4,0-5-3,0 5-2,0 0-1,0 0 0,0 0-1,0 0 0,0 0 0,3 0-1,7 2 0,-3 3 1,2-4-1,1 2 0,-6-1-1,6-1 1,-4-1 2,1 0-1,5 0 2,-6 0-2,4 0 0,1 0 0,-6 0-3,0 0 3,0 0 1,-1 0-3,2 0 2,-1 0-1,-5 0-1,0-1 3,0 1 0,2 0 1,-1-2 1,1 2 0,-1 0-2,1-1-1,-2 1 0,0 0-1,0-5-1,0 0-1,-6-2 0,-7-2-1,0 0 1,-6-2-1,2 4-1,4 0 2,-3 2 0,0 0 2,4 3 3,-5-2-2,8 3 1,4-1 1,0 2 0,-1 0 0,1 0 1,-1 0-3,2 0-1,4 0-2,-2 0-3,2 0 2,0 0 1,0 0 0,0 0 0,2 2 1,8 0-1,4 3 0,-4-3 0,9 1 0,-1-2 0,-6 1 0,7 0 0,-6-2 0,-1 0 0,2 2 0,-8-2 1,4 2-1,-4-1 0,0-1 0,-1 2 1,-5-2 0,0 0 1,0 0 0,0 0-2,2 1 2,-2-1-2,-2 2 0,-9 2 0,-5-1-1,-5 3-1,1-1 2,-1 1 0,1-1 1,5-2-1,-2 0 1,1-2-1,3 1 2,-3 0 0,5 0 1,6-2-1,1 2 0,4-2-1,-2 0-1,2 0-2,0 1 0,0-1 2,0 3 0,2 0 0,8-1 1,7 1-1,2-3 0,4 0 1,2 0 0,-2 0-1,-8 0 0,3 0 0,-1-3-1,-5 1 1,4 1 1,-6-1-2,-6 1 2,2 1-1,-6 0 0,0 0 2,0-2 0,2 2 2,-1 0-1,1-1 0,-2 1-1,0-2 0,0 0-2,-5 0 0,-6 0 0,-8-1-1,3 3 1,-1 0-1,2 0 1,4 3 1,0 0-1,3 0 1,2-1-1,2-1 0,4-1 0,-2 0-2,2 0 0,-1 2-1,1-2 1,-2 1 0,2-1 1,0 2 0,0-1 1,5 1-1,5 1 1,-2 0 0,-3-3 0,7 0-1,-6 0 1,0 0 0,0 0 0,-1 0 1,0 0-1,0 0 0,2 0-1,-7 0 1,0 0 0,0 0 0,1 0 0,-1 0 0,2 0 0,-2-2-1,0 1 1,0-1-1,0 1 1,0-1-1,0 1 0,0 1 0,-2-2 1,1 2-1,-1-1 0,1 1 0,-1-2 1,0 2 0,0 0 0,1 0 0,-1 0 0,1 0-2,0 0 2,-1 0 0,1 0 0,-1 0 2,2 0-2,-1 0-2,1 0-2,-2 0-5,2 0-9,-1 0-19,1 0-18,-6-1-32,1-1-55,0 0-122</inkml:trace>
  <inkml:trace contextRef="#ctx0" brushRef="#br1">10694 12979 277,'0'0'63,"0"0"-6,0 0-3,0 0-5,0 0-7,0 0-5,0 0-3,0 0-4,0 0-3,-15-6-3,14 6 0,-1 0-3,1 0-4,-1 0-1,1 0-4,-2 0-1,2 0-4,0 0 0,-1 0-2,1 0 0,1-2 1,-2 2-1,2 0 3,-1 0-1,1 0 0,0 0-1,0 0 0,0 0-1,1-3 1,5 3-2,7 0-1,4-2 0,-4 2-2,6 0 0,1 0 0,2 0 0,4-2-1,0 2 2,0 0 0,2-1-2,0-1 2,4 0 0,0-1-4,0 1 5,1-1-1,-1-1-1,-3-1 2,-2 2-2,-1 1-1,-6-1 2,-1 3-1,-6 0-1,-1 0 4,2 0-4,-2 0 1,1 0 1,-7 0-2,-1 0 2,-5 0 1,0 0-2,0 0 0,2 0 1,-1 0 0,1 0-1,-1 0 2,1 0 0,-1 0-1,1 0 1,-1 0-1,2 0 0,-2 0-1,1 0 1,-1 0-3,-1 0 3,0 0-2,0 0-1,0 0 1,-11 3-2,-7-1-1,-6-2 1,-2 0-1,-3 0-1,-3 0 1,-1 0-1,-4-5-1,3 5 0,-4-2-1,4 2 2,0 0 1,3 2 2,3 5 0,4-1 1,3 1 0,5-3 0,2 2 0,5-2 1,5-4-1,-5 3 2,5-1 0,-1 0 0,1 1 0,4-3-1,-1 0-1,1 0 2,-3 0 0,2 1 0,1-1 1,-2 0-2,2 1-1,-1-1 0,1 0-1,0 3 2,0-3 2,12 2-1,6-1-2,7 4 1,2-3-1,2-1 0,3-1 0,2 0 0,1 0 1,1-3-1,2-3 0,-2 4 1,0-2-1,-1 1 1,1 2 0,-2-1-1,-2 0 0,-1 2 0,-5 0 1,-6 0-1,-1 0-2,-8 0 2,-5 0 0,7 0 0,-7 0 1,0 0-1,0 0 0,-6 0 1,0 0 1,0 0 0,1-3 1,-1 3-3,0-4-1,0-6-2,-7 0-1,-5-5-3,2 4-3,-3 1-8,4 2-10,2 4-23,-3-3-75,6 4-185,-8-4-16</inkml:trace>
  <inkml:trace contextRef="#ctx0" brushRef="#br1">11071 12791 50,'0'0'5,"0"0"0,0 0-3,0 0 0,0 0 0,0 0-2,0 0 0,0 0-5,0 0-1,-8 5 0,8-5 1,0 1 2,0-1 4,0 0 0,0 0 1,0 0 0,0 0-4,0 0 1,0 0-4,0 0-5,4 0-7</inkml:trace>
  <inkml:trace contextRef="#ctx0" brushRef="#br1">10527 12264 465,'0'0'42,"0"0"-1,0 0-2,0 0-3,0 0-6,0 0-4,0 0-5,0 0-3,0 0-5,0 0-3,-11 0-1,11 0 0,0 0-3,0 0-1,0 0-1,0 0 0,0 0-2,0 0 2,4-2-1,2 2 2,7-2 0,6 2-1,0 0-1,7 0 1,-2 0-1,-1 0-1,0 0 0,1 0-1,-1 0 0,0 2 1,1 0-1,-2 1 0,3 1 0,-2-2-1,-1 0 0,-2 2 1,-3-4 1,-1 2-2,4-1 0,1-1 0,-2 2 0,1-2 0,-2 0 2,-4 0-1,6 0 0,-10 0 0,-4 0-1,5 0 1,-5 0 0,0 0 1,0 0 1,-6 0-1,0 0-1,0 0 0,1 0-1,1 0 2,-1 0 1,2 0-2,-2 0 1,0 0 0,1 0 0,-1 0 1,1 0-1,-1 0-2,1 0 0,-1 0 0,1 0 0,-1 0 0,1 0-3,-1 0 1,1 0-2,-1 0-1,1 0-5,-2 0-12,2-2-30,4-8-54,-2-7-164,1 2-41</inkml:trace>
  <inkml:trace contextRef="#ctx0" brushRef="#br1">11246 12634 3,'0'0'9,"0"0"3,0 0 7,0 0 12,0 0 6,0 0 12,0 0 0,0 0-1,0 0-8,-25 19-10,24-19-5,-1 1 1,1-1-5,-2 1 0,2-1-2,0 0-3,-1 2-2,1-2-1,1 0 0,-2 2 4,2-2 1,-1 0 2,1 1 1,-2-1 0,2 0-2,-1 2 2,1-2-1,0 0 1,0 0-4,0 2-2,0-2-1,0 0-4,0 0-2,0 0-1,0 0-2,0 0-1,0 1 0,0-1-2,0 0 1,0 0-1,0 1 0,0-1 2,0 0 0,0 2 0,1-2 2,1 0 0,-1 1-2,1-1-1,3 0-1,2 0 0,2 0 1,0-3-2,-2-1 0,3 1 1,-4-3-3,1 1 3,-1-1 0,3 1 0,-5-2 1,2 2 0,-2-5-2,2 3 2,-3-5 0,4-1 2,-4 4 2,3-5-3,-2-1 2,-1 5-8,1-6 4,-1 7-2,3-1 0,-3-1 2,1 2-2,-1-2 0,1 2 1,-1 0 0,0 1 1,3-1 2,-5 1-3,2-2 1,-1-1 0,-1 3-1,1-4 1,-1 0 1,-1 2-1,2-2 1,-2 5 0,0-3-2,0 4 0,0 0 1,0-6-1,0 6 2,0 0-1,0-6 2,-2 7-4,-2-4 1,1 1-1,-3-2-4,3 3 4,-3-5 1,-1-1 1,3 2 0,-5-3-2,5 6-1,0 0 1,-1 0 0,-1 0 1,2 1 2,1 3-3,2 0 0,-3 0 0,1 1-1,0-1 2,-3-5 0,3 7-1,-4-4 0,1-1-1,-3 4 1,2-4 0,0 2 1,-2-1 0,1 0-1,0 1 1,1-2 1,-2 2-1,2-2 0,0 1 1,-1 2-2,0-3 1,4 4 1,-4-2-2,5 3 1,1-1-1,-1-1 0,0 1 0,0 1 0,-1-1 1,1-1 1,3 4-2,-2-1 1,2 1-1,-1 0 0,-4-5 1,1 3 1,1-3-2,0 5 2,3 0-1,-4-3 0,1-1 1,-1 2 1,1-1-1,3 3 0,-1-2 0,1 2-2,-2 0 1,2-1-1,-1 1 0,1-2-2,-2 2 1,2-1-1,-1 1 1,1 0-1,-2 0 2,2 0-4,0 0 3,0 3 1,0 3-1,0 6 4,0-1-3,0 2-1,2 3 2,-1-3-2,1 4 1,-1-1 1,1-5-1,0 6 0,0-7 0,2 2-1,-3-1 1,1-5 0,-1 5 0,1-7-1,-1 1 1,1-1-1,-2-4 2,0 0 0,0 0 1,1 2 0,-1 0-1,0-2 0,2 0 0,-2 0 3,0 0-3,1 0 1,-1 0 0,0 0 0,0-5-1,0-7 1,0 1-1,-1-1 0,-2 0 0,1 0 2,-1-1-2,2 8 1,1 0-2,0 5 0,-2-6 1,2 2-3,0-3 2,0 2 1,0 5-1,-1 0 1,1 0 0,0-2 0,0 0 0,0 1-1,0-1 1,0 1-3,0 0 2,0-2 0,0 3 0,0-2 1,0 2-1,0-2-1,1 1 1,5-1 0,6 0-1,5 2 3,-7 0-2,10 0 0,-3 0 1,-3 0-3,3 0 2,-4 0 1,0-1-1,0 1 0,-1-2-1,0 1-1,-8 0 2,7-2 1,-6 3-1,-1 0 1,2 0-1,-6 0 2,0-3-2,0 3 2,1 0-2,1 0-2,-1 0 2,2 0 2,-2 0-2,1-1-2,-1 1 2,1 0-3,-1 0 3,1 0-2,-1-1 0,1 1-1,-1 0-7,1 0-3,-2 0-4,0 0-7,1 0-4,-1 0-13,0 0-34,0 13-51,-6 8-136,-1 6-40</inkml:trace>
  <inkml:trace contextRef="#ctx0" brushRef="#br1">11263 12443 581,'0'0'40,"0"0"-1,0 0-4,0 0-9,0 0-7,0 0-6,0 0-2,0 0-3,0 0-2,0 0-1,-11 0-2,8 3 0,0 1 0,-1 6 1,0 7-5,-2 1 5,0 5-5,0-2 2,-1-1 1,3-7 0,-1 3-1,2-6 0,0 1 2,0 0 2,2-6-3,1-1 1,0-4-1,-2 0-3,2 0 4,0 1 1,-1 1-1,1-1 1,0 0 0,0 2-2,0-3 1,0 2-1,0-1 0,0 1 0,0 0-1,0 2-1,0 1 1,6 1 0,0 0 0,1-2 1,7 2-2,0-1-1,0-2 0,0 0 0,4 0 1,-5-3 0,5 0 0,0 0 1,-5 0-1,4 0 2,-5 0-3,-8 0 1,2 0 0,-6 0-2,0 0 3,0 0 0,1 0 0,1 0 1,-1 0 0,1 0-1,-1 0 2,1 0-1,-1 0 0,1 0 0,-1 0-1,2 0 0,-2 0 0,1 0-1,-1 0 0,0 0-1,1 0-1,-1 0-3,1-2-4,-1 2-6,-1 0-13,0-1-34,2 1-51,-2-7-186,0-1-9</inkml:trace>
  <inkml:trace contextRef="#ctx0" brushRef="#br1">990 13229 490,'0'0'61,"0"0"-3,0 0-1,0 0-9,0 0-10,-49-89-10,41 75-7,2 1-6,3 4-4,-2-3-2,2 4 1,0 3-3,2 1-2,1 4 0,-2 0-3,2 0-1,0 0-2,0-3-2,0 3 0,0 0 2,5 15-2,5 6 3,4 9-1,-1 1 5,0-1-4,-1-2 3,1-1-3,-3-5 1,0-3 0,-4-7 0,4 0 0,-1-2 0,-2-3 0,6 0 1,-4-2-2,1-2 1,7-2-1,-2-1 0,8 0 2,-3 0-1,1-6-4,0-1-1,0-3 0,1-2 0,-3 0 6,-3-1 0,-4-4 0,-1-4 0,1 1 0,-2-6-3,0-2 4,-3 2-3,-4-2 4,-3 1 0,0 0-1,-2-2 1,-5 1-2,-4 3 3,1 1-1,-2 2 0,2 8-2,4 6 1,3 4-1,3 4-1,-4-3 0,1 0-1,0 0-2,-1-1 1,4 4 0,-1 0-2,1 0 2,0 0-1,0 0-1,1 8 2,9 8 1,3 4 0,1 2 3,1-2-3,4 1 0,-2 2-1,5-3 0,-2 2 1,-1-2 1,-1 1-2,1-6 0,-4 2-1,0-5 0,-3-5-2,-6-3 0,3 1-3,-4-4-5,0 0-8,1 3-19,-4-4-40,6-2-73,3-5-148</inkml:trace>
  <inkml:trace contextRef="#ctx0" brushRef="#br1">1717 13046 592,'0'0'24,"0"0"2,0 0 2,0 0-5,0 0-1,0 0-7,-6 84-4,15-64 2,-2-1-5,-1-6 4,1 1-4,2-2-1,-5-4-1,3 2-2,-1-4-1,0-1 0,3 1-1,-1-3 0,1 2 1,-4-5-2,4 0 0,-3 0 0,5 0-2,4-4 1,-3-9-1,2-2-8,-2-5-1,-3-1-16,-2-2-8,-2 1-21,-2 5-14,-3-3-23,0-1-38,-3-2-66</inkml:trace>
  <inkml:trace contextRef="#ctx0" brushRef="#br1">1643 12865 613,'0'0'44,"0"0"-6,0 0-5,0 0-8,0 0-9,0 0-4,0 0-6,0 0-1,0 0-4,0 0-2,-31 3 1,31-3 0,0 0-5,0 0 0,0 0-4,0 0-13,0 0-29,1 0-48,1 0-181,5 0-7</inkml:trace>
  <inkml:trace contextRef="#ctx0" brushRef="#br1">1974 12784 606,'0'0'45,"0"0"-3,0 0-5,0 0-11,0 0-5,0 0-1,0 0-12,0 0-4,0 0-1,0 0-4,-10 7 5,10-7 0,0 1 0,3-1-1,10 0 0,4-3-1,6-4 1,-3-3-1,0-3-1,0-3 0,-1 2 0,1-1-1,-2-1 2,0 2-2,-1 1 1,-5 6 0,0-3-1,-4 6-1,-1-1 1,2 0 0,-6 4 1,2-1 0,-5 2-1,0 0 2,0 0-3,1 0 1,2-3 0,-2 3-3,0-1 1,1 1 0,-1-1-2,1 1-2,-1 0-8,1-2-16,2-1-28,1 1-48,-2-2-156,1 1-30</inkml:trace>
  <inkml:trace contextRef="#ctx0" brushRef="#br1">2368 12225 576,'0'0'51,"0"0"-3,0 0-11,0 0-7,0 0-8,0 0-6,0 0-4,0 0-7,0 0-4,-38-43-1,38 43-1,0 12 1,4 8 1,7 6 0,0 1 0,2 2 0,0 0-1,3-1 1,1-1-1,1-2 1,-1-1 0,-1-7 0,1 0 1,-2-3-1,-2-6 0,-2-1 0,-3-4 0,3 0 1,-1 0 3,1-3-2,3 0-2,-2-5 3,3-5-5,-3-3 1,-2-2 4,-1 5-2,-4-4 5,0-1-2,-4 3-1,1-8 2,-2 1 0,0-1-1,-6-3 5,-1 2-3,-3-1 1,1 4-2,3 4-2,2-1-2,1 5-2,1 6 0,1-1 1,1 5-1,0-2 2,0 2-3,0-1 0,0-1 0,0 0-3,0 1 2,0 1 0,0 0 0,0 0-3,3 8 3,6 6-1,2 8 1,4 2 2,-2 2-2,-1-2 2,0-2-1,-2 1 0,2-4 2,-2-2-1,-1-5 1,1-2-1,-3-5 0,2-1 0,1-1-2,0-3 3,0 0-2,3 0-2,2-2 1,-1-6-3,0-4-2,2 0-5,-7 2-7,1 1-11,0-1-19,-4 3-31,1-4-40,-2 5-90,-2 3-65</inkml:trace>
  <inkml:trace contextRef="#ctx0" brushRef="#br1">2943 12247 511,'0'0'42,"0"0"0,0 0-5,0 0-6,-16 84-13,16-71-6,0 4-6,4-7-1,2-1-3,2 1 2,-1-3 0,6 3 2,-2-3 2,-2-4 0,5 4 0,-5-5-2,0 2-3,2-1-2,-6-2 0,-1 1-1,-4-2 0,0 0 0,0 0 1,2 0 0,3 0-1,1 0 2,4 0-2,-3-2 0,-1-6 3,0 3-5,0-4-2,-1-6-3,0 5-9,-2-6-13,0 6-19,-3 4-31,0-5-52,0 7-109</inkml:trace>
  <inkml:trace contextRef="#ctx0" brushRef="#br1">2879 12055 722,'0'0'29,"0"0"-3,0 0-4,0 0-7,0 0-4,0 0-4,0 0-3,0 0-2,0 0-1,0 0-1,-17-7-2,16 7-1,1 0-1,-2-1-1,2 1-5,0 0-9,0 0-25,0 0-43,3 0-126,7 1-85</inkml:trace>
  <inkml:trace contextRef="#ctx0" brushRef="#br1">3090 12209 627,'0'0'40,"0"0"-3,0 0-3,0 0-9,0 0-6,0 0-5,0 0-3,0 0-4,0 0-1,-2 0 0,2-1-3,0-3 0,1-3-2,8-3 1,3-2-2,2 1 0,-1-1 0,1 1-1,-4 4 1,3-2-1,-3 1 1,-1 3 0,4-5 0,-7 4 1,-3 3-1,1 0 0,-1 0 1,0 1-1,0-3 0,0 3 1,-2-3-1,3 3 0,-1-1 0,0-1 0,-3 4-1,0-1 0,0 1-2,2 0-2,-1-2-3,1 2-8,-1-2-7,1 2-17,-2-1-19,1 1-34,1-2-80,-2 2-100</inkml:trace>
  <inkml:trace contextRef="#ctx0" brushRef="#br1">3273 11750 677,'0'0'41,"0"0"-5,0 0-5,0 0-8,0 0-6,0 0-7,0 0-4,0 0 2,0 0-2,-3-6 0,3 6 1,0 0-3,0 0-1,1 0 0,7 3 0,0 1 3,4 7 2,-5 0-3,0-1-1,2 5-1,1 1-1,-4-1 4,1 2-5,-1 0 5,1 2-7,-1 0 1,0-2 0,1 0-1,0-1 2,2 0-2,-1-1 2,1-1-2,2 0 1,-3-5 1,1 2-1,-1-4 1,-2-1-1,1-1 0,-4-2 2,3 4-2,-3-4 0,0 0 0,1 1-2,-4-4 2,0 0 2,0 0-2,1 3 3,1-2-3,-2-1 0,1 1 0,-1-1-2,2 2 3,-2-2-2,0 0 1,1 1 0,-1-1-1,0 0-2,2 0-3,-2 0-4,0 0-4,0 0-11,0 0-18,-5-4-52,-6-4-209,2 2-19</inkml:trace>
  <inkml:trace contextRef="#ctx0" brushRef="#br1">1380 13908 396,'0'0'53,"0"0"3,0 0-5,0 0-4,0 0-4,0 0-9,0 0-5,0 0-8,0 0-3,-20 3-1,18-3-2,1 0-3,-1 0-1,2 0-4,-1 0-2,1 0-1,0 0-2,0 0 0,0 0 0,0 0 1,0 0 0,12-7 1,5-1 0,8-6-4,7-2 6,3-3-4,6-3 4,7 0 1,1-2-2,4-3 0,2 2-2,-1-1 2,0 0-7,-1 2 1,-3-1-2,-3-1-1,0 1 5,-2 0 1,1-2 0,1 2 0,2-1-1,-1-1-1,2 0 2,-1-2 0,-1-2-1,0 2 2,1 0-2,-1-3-2,2 3 1,4-3-5,-1 0 5,1-1-2,1 0 3,-2 1 0,-2 3 0,1 4-1,-2-1 0,-5 4 1,-2-2 0,-2 3-1,-3 1 0,-2-1 0,3 1-1,-4 1 1,1 1-1,-3-2 1,0 0 1,-2 0 0,-2 1 0,-2 0 1,-2 2-2,-1 2 2,-2 2-2,1 1 1,0 0-2,2 0 1,-2 1-1,3 1 2,1-1-1,1-1 1,1-1-1,-2 0 1,-1 1-2,-1 0 2,-2 0 1,0-2-6,-1 2 8,1-2-8,-1 0 3,1-1 1,0 2 0,-2-2 0,1-1 0,1 1 0,-1 0 0,-2-1 0,1 4 0,-3 0 1,-6 3-1,1 2 1,-6 2-1,-4 2 0,4-1 0,-4 1 1,0-1-1,2 3 2,-5 1-2,0-2 0,0 2 0,2-1 0,-1-1 0,1 2-3,-2-1 0,0 1-6,1-1-7,-1 1-16,0 0-34,-6 0-59,-8 8-128,-7 9-52</inkml:trace>
  <inkml:trace contextRef="#ctx0" brushRef="#br1">2823 13413 538,'0'0'45,"0"0"0,0 0-4,0 0-9,0 0-5,0 0-8,0 0-4,0 0-2,0 0-2,0 0-1,-32-54-2,32 54-3,0 0-2,-1-1-3,1 1-2,0 0 1,0 8-2,6 9 3,4 8 1,3 4-2,1 1 2,4 3-2,-2-5 1,1 1-1,0-4 2,1-5-1,-1-3 2,-6-7 0,4-1-1,-7-6 2,3-3 0,0 0 0,-1 0 0,4 0 0,-2-5-1,4-5 2,-3 0-2,-1-2 1,-3-2-2,2-1 1,-4-2-1,2-1 1,-1 0 0,-2-3 0,2 1 0,-4-2 1,2-2-1,1 2 2,-3-4-2,-1 2 1,0 0 0,-1 6 2,-2-1 0,1 5 1,-1 1 0,0-8-3,0 8 2,-4-3-7,2 5 4,1 5-3,-1 2 1,2 4 0,0-2 0,0 2 0,0-2 0,0 1-1,0 1-1,-1-2-1,1 2 1,0 0 4,0 0-4,0 14 6,4 6-4,6 5 0,2-1 0,1 3-2,0 0 2,3-2-1,-1 2 2,2-3-3,0-1 0,0-6 0,2 0 0,-1-1 2,2-6 0,0-2-1,-5-5 1,3-3 0,0 0-2,-1-1 2,3-6-2,-8 2 1,-1-3-2,-2 4-2,-3-1-3,1 0-6,-4 2-9,1 1-22,-4 2-33,0-2-67,0 2-155</inkml:trace>
  <inkml:trace contextRef="#ctx0" brushRef="#br1">3803 13295 685,'0'0'29,"0"0"0,0 0-4,0 0-3,0 0-9,0 0-5,0 0-4,0 0-1,0 0-1,0 0-2,-73-49 0,64 49-1,-1 3 1,0 6-2,4 4 2,4 6-2,2 3 0,0 2 0,3-2 1,5-1 1,2-1 0,4-1 0,-1-4-1,3-3-1,0-2 0,3-3-3,1 0 0,-1 0-4,4-2 1,0 0 2,-1 0 2,1 4 2,-1-1 1,-9 0 0,-1 1 1,-3 2-1,-4-4 2,-1 7 2,-4 1 1,0 2 2,-6 3 3,-6 0 1,-5 1 1,-3-3 2,-3-2 0,0-2 1,-2-3-1,2-4-2,7-1-1,-1-3-3,8-1-2,3-2-3,2 2-2,4-2 0,-2 0 0,2 0 1,-1 0 0,-1 0-2,1 0-2,1 0 1,-3 0-1,3 0 1,-1 0-1,1 0-1,0 0-4,0 0-5,0 0-9,0 0-12,0 0-33,0 0-62,0-2-175,-1-4 2</inkml:trace>
  <inkml:trace contextRef="#ctx0" brushRef="#br1">3432 11401 344,'0'0'34,"0"0"-4,0 0-4,0 0-3,0 0-3,0 0 0,0 0-2,0 0-1,0 0 3,-15 0 0,15 0 4,-1 0 1,1 0-2,0-3-1,1-5-4,6-1-4,5-4 0,1-1-3,-3 2 0,-1 2-2,1 0-1,-3 3-2,-1 0 0,1 0-2,2-1 0,-3 1 0,1 0 0,-1 3-2,-3 1 0,1 2-2,0-3 2,0 3 0,1-1 1,4-1 1,-3 2-2,3-1 1,2 1 0,-7-1 0,2 2 1,-6 0 1,4-1-1,2 1 0,-2-2 0,2 2-1,-3 0 0,1 0-1,5 2 0,5 5 0,0 5 0,4 5 1,1 3 0,0 0-1,1 7-2,2 0 0,0 5 0,1 3 2,0 3-3,1 2 3,-2 0-2,1 0 0,0-1-1,2-1 1,-1 1-1,1 0 3,1 0 2,0 1-3,0 1 1,-2-2-2,-2-1 0,1-1 3,1 0-2,-1 1 1,-1 1-1,1-2 1,1 1 0,1-2 2,-1 1-2,0-4 1,0 0-1,1-1 0,-2-3-2,1-2 1,-2 0-1,0-3 0,-1 0 3,0 0-5,-1 0 5,0 3-4,0 0 2,2 0 0,0 0 0,-3 0 1,1 1-1,0-2 2,-4 1-3,3 0 2,-3 0-2,2 0 2,-1 3-1,1-1 1,-1 0-1,-2-5 0,-1-2-1,-2-2 0,1-2 0,-3-1 1,0 1-2,1-1 3,0 0-1,-2-1-1,-2-6 2,1 2-2,-2-4 0,0-1 0,0 0 0,-2 1 0,3-1 0,-4-3 1,0 0 0,-3-4 0,0 0 0,0 0 1,1 1-1,1 2 1,-1-3-1,1 2 1,-2-2 1,1 1-1,-1-1 0,0 0 0,2 2-2,-2-2 0,0 0-4,-11-10-6,-4-9-11,-9-5-21,-3-3-56,-9-2-156,-7-1-76</inkml:trace>
  <inkml:trace contextRef="#ctx0" brushRef="#br1">743 12792 551,'0'0'40,"0"0"-2,0 0-4,0 0-9,0 0-5,0 0-8,0 0-4,0 0-2,-65-20 0,44 20 0,-5 5 0,3 2 1,3 3-1,7-4-1,-1 1 0,5-2 0,4-1 0,-3-1 2,3 1-5,0-1 5,2 0-2,3-3 1,-2 0 0,2 0-5,-1 0 1,0 0-1,-1 1 2,1 1-2,-1-1 1,1 0 0,-2 6-1,1-2 0,-1 5 2,-1 7-2,0-7 1,2 8 1,2 3-1,0-2 0,7 8 1,-1-2-2,0-1 1,3 2 0,2-1-1,2 6-4,5 3 0,1 3 3,2 4-2,4 4 7,2 4-3,3 4-2,2 3 1,3 6-1,0-1 2,0 2-2,1-1 2,-2-6-2,1-2 4,-2-1 3,-1-4-2,0-3 2,0-4-4,0-4-1,2-2-5,2-1 1,2 1-1,-4 1 0,0 2 6,-5-2 0,-2 1 0,-2 0-2,2-1 1,-1-1-2,-1-3 2,-2-2 0,-1-4-1,-3-2 4,-2-2-4,-1-2 4,1 1-6,-1-3 1,1 3 1,-1-2 0,2 1 2,2 0-2,-3 0 0,2 0-1,-1 3 1,-1 0 0,0-2 2,-2 1-3,0-1 2,-3-7-2,-3-2 1,-5-6-1,2 1 1,-3-4 1,-1-1 0,1-1 2,-3-2 3,0 0-1,0 0 2,0 0-1,2 2-1,-2-2-1,0 0-1,0 2 1,1-2-4,-1 0-1,0 0-1,0 0 1,0 0 0,0 0-2,0 0 1,0 0-5,0 0-2,0 0-10,-3 0-11,-5-5-45,-7-7-142,-5-12-113</inkml:trace>
  <inkml:trace contextRef="#ctx0" brushRef="#br1">478 13813 396,'0'0'49,"0"0"6,0 0-1,0 0-1,0 0-7,0 0-5,0 0-8,0 0-6,32-80-6,-31 76-3,1-1-3,-1 2-2,-1 3-1,0-2-2,0 2-2,0-1-1,0 1-7,0-2 3,0 2-3,0-1 0,-6 1 1,-5 0-3,-4 7 0,-5 7 0,0 6 0,0 5 0,-3 7 4,-2 6-6,2 2 5,-3-1-2,1 1-1,2-2 1,2-3 0,3-1-1,1-3 1,2-5 1,4-1-25,2-8 1,5-6-1,1-1 0,1-5 25,1 0-1,1 0 1,0-5 1,0 5-1,0 1 1,0-2-1,0 6 2,3-6-1,4 2 2,7 2-1,-5-5 24,6 1 1,-4 0-1,-1-3 0,9 1-25,-3-1 2,1 2-1,-1-3 0,2 0 1,-1 0-2,6-3 1,0-1 1,0-3-5,2 3 3,-2 1-1,2 0-1,1 0 3,-2 0-1,-6 0-5,2 2 0,-8-1 0,-6 2 1,5 0 3,-7 0 0,1 0 0,-1 0-1,-4 0 2,0 0-1,0 0 0,1 0 0,2 0-1,-2 0 1,1 0 0,-1 0-1,4 0 1,-1 3 1,3 1-1,3 6 0,-4-5 1,0 9-2,-5 2 2,-1 4 0,0 6-1,0 1 0,0 2 1,-2 3-2,-3 5 2,-1 3 3,-1 3-3,0 6 2,1 1-2,-1 1-2,0 1 2,1 1-2,3-3 1,0 1-1,3-5 0,-1 0 0,-1-4 1,2-5 0,-1-4 0,1-4-1,0-3 1,0-2 4,0-7-3,-2 0 5,1-4-6,-1-1 2,2 2-2,0-7 1,0-2 0,0-5 0,0 5-2,0 0 3,0 2-1,0-1 0,2-3 4,-1 1-4,1 1 0,-1 0 2,-1-5 0,3 1 0,2 0 4,-1 1-3,6-2-1,-6 0 1,6 0-4,5-6 1,-8 0 0,8-2 1,-3-1-1,3-3 0,5-1 0,2-3 1,0 1 0,1-3-4,1 0 4,1 0-6,-2-4 5,2 2 0,1-1 0,1 0 1,2-1-3,3 3 3,0-1-1,2 1 0,3-1 1,0 2-6,-4-1-1,-2 4 2,-5 2-2,-7 1 5,-5 5 1,-2-1-1,-4 3 0,-2 1 1,3 1-1,-5 2 2,0 0-2,1-1 0,-5 2 0,0 0 0,0 0 1,1 0-1,-1 0 1,2 0 0,-2-1 0,1 1 0,2 0 0,-3-2-1,0 2 1,1 0-1,-1 0 0,0 0 0,0 0-1,0 0 0,0 0 0,0 0-3,0 0-5,0 0-8,0 0-18,0 0-67,-5 0-206,-6 0-23</inkml:trace>
  <inkml:trace contextRef="#ctx0" brushRef="#br1">4231 10900 225,'0'0'-4,"0"0"4,0 0 12,0 0 8,0 0 7,0 0 5,0 0 0,0 0 2,0 0 1,-19 25 3,19-25 1,0 0-1,-1 0-4,1 0 0,-2 0-3,2 0-3,-1 0-6,-1-2-6,1 2-5,-1-2-3,0 2-1,-4-1-2,0-1 1,-5-1-1,-5-1-1,1 1 2,-6-4-1,-2 5 1,0-3-1,-2 2-1,-6 2-1,-2-1 0,-1 2 0,-4 0-1,-1 5 0,-4 5-1,-2 5-1,-3 3 0,-1 3 0,-2 1 0,1 0-1,2-1 2,0-1-1,2-2 0,-2 0 0,-1-2 2,-2 0 0,-3 0 0,-6 0 0,-3 2-2,-4 2 6,-1 4-6,-2 1 6,3 1-6,3 2 0,1-1 2,2 2-2,-1 3 2,1 2-1,-1 3-1,0 1-1,-2 0 1,2-1-3,-3 2 3,3-1-1,1-2 2,0 1-1,1-3 5,-5 1-2,-5-1 0,-1 1 4,-7 2-8,0 4 5,0-1-4,-1 4-2,2-1 3,-1 2 1,2-1 3,2 0-4,4 0 3,6 0-6,8 0 2,7-1 2,6 3-2,2-2 2,-1-1-3,5-2 2,0-2-2,3-3 2,2-1-1,0-1 0,-1-1 0,3 1-2,-1 0 3,3 0 1,2 1 2,1 1-2,-1 4 1,3-2-3,-2 2 0,4 2-1,1 0 0,0 2 2,1 2-3,-1-1 5,0 1-4,2 0 1,0-3 2,0-2-2,1-1-22,1-1-2,-1-3 1,4-2 1,-2-3 23,5 3 0,-1-3 0,2-1-2,2 2 1,-1 0 0,0 0 0,2 5 1,0 3-2,0 2 1,-1 4 0,0 2 0,3 1 1,-1 1-2,2-1 2,0 1-2,-1-3 4,0-2-3,1-3 0,2-1 0,-1-2 1,2-3-1,0 0 1,0 0 2,2 1-2,5 1 3,1 0-2,3 4 0,0 2 0,1 4 0,-1 2 1,5 2-3,-3 1 2,2-2 0,-1-3-1,0-4-1,0-3-1,3-4-1,-3-2 3,4-3 2,-1-3 26,2 0 0,1-2-3,0-2 1,4 1-26,-1 0 0,1-2 2,-2 1-2,3-3 2,0 2-2,1-4 1,0 0-1,0-3 0,-2 0-1,2-2-2,0-3-1,3 1 1,1-1 0,2-3 3,1 0 1,-1-2-1,3-3 0,3 0 0,0-4 0,3 0 0,0 0 2,0 0-1,4-2 2,1-1-1,2 0-6,1-1 0,4-1-1,2 1 1,2-3 3,-2 1 2,0-4 1,-2 1 0,-1-3-1,-1 0 0,2-1 1,1-2-3,-2 1 2,-1-2 0,-1-1-3,1-1-2,-4-3 0,4 2-1,-2-1 5,3 1 0,2-1 0,5 0 1,2-1 0,1 2-1,0-3 2,-1 0-3,-2-1-4,0-4 2,-1 2-3,-2-1 6,1-1 0,-3 1 1,3 0-1,4 1-2,1 0 4,2 1-1,-3 1 0,-2 0 3,-3 2-6,-2 2 0,-3-1 1,-3 0-2,0 2 3,-3-2 1,1-3-1,-4 0-1,1-1 0,-2-1-4,-2-3 6,-1-2-1,-1-1 2,-1-2-1,-1-1-5,0-5 4,-3 0-4,1 4 4,-3-2 1,1 1-2,-1 4 1,-3 0-1,1 3-1,-2 4 0,-2 0 1,1 2 0,-5 4 2,2 0-2,-1 2 1,-1 2 0,1-2-1,2 0 0,0-3 1,2-1-1,1-3 2,1-2-1,1-4-1,-1 1 0,1 0-3,-1-1 2,2 0-2,0 1 3,0 2 1,0 3-1,-3 2 1,2 0-2,-2 4 0,-2 3 1,2 3 1,-2-1 0,0 1-1,0 0 0,2-2-2,0-3 2,0 0 0,3-2 0,2-2 3,0 0-4,1 0-1,0-1 2,0-3 1,0 1-1,0-2 5,-2 1-5,0 0 1,-2-1-1,-1 1-1,-2 2 1,-5-3 1,2 2 0,-5 2-4,-1-3 5,0 2-4,-3-4 5,-1 0-2,-1 0 0,-2-1 1,0 1-1,-3 0 2,0-1-2,-1 1 2,-2-3-3,0-1 0,-2 0 2,-1 0-2,0-1 0,0-4 2,0-1-3,0-4 1,0-1-1,1 0 1,-1-2 2,0 0-2,0 1 3,0 2-2,0 2-2,0 0 2,0 4-1,-4 1 2,-2 2-1,-1 2 1,-3-1-2,1 1 1,-2-2-1,-1 0 0,-1-2 2,0-3-1,-1 1-2,-2-1 2,1-1-2,-2 2-1,1 2 2,-3 0-2,3 4 1,0 2 1,2 2 1,-2 3-1,3 4 0,-3 0 2,3 2-2,-3 3 1,2-1 2,-2-1-2,0 1-2,-1 0 1,-1 1-4,-1-3 4,-1-1 0,0 1 0,0 1 1,0-2-1,1 0-1,-2 0 1,5 1 0,1-1 0,0 3 2,1 0-1,2 0-1,2 6 0,0-3-1,0 3 1,1 1 2,-1-2-1,0 0-1,1 5 0,-2-7-3,0 4 4,3 2 0,-4-3 0,1-2 1,-2 2-3,0-4 1,-2 0-5,4-2 5,-1 3-3,-2 0 3,2 0 0,-2 2 1,2-2-1,2 4 1,-2-1 0,2 2-1,0 2 0,-1-3 0,-3 1 1,5 5-1,-6-6 1,-1 2-1,2 2 1,-7-4 0,4 0-1,-3 2 1,1-2-2,0 1 0,5 2 1,-1-2 0,1-1 1,5 5 0,-7-3 1,9 2-1,-2 0-1,1 0 2,-1 1-3,0 0 2,1-2 1,0 3-3,-2-3 1,2 1 0,-3-2 0,2 2 0,-3 1 1,1-1-1,0 1 0,-1-1 0,1 3 0,1-1 1,4 2-1,-4-1 0,3 1 0,1 0 0,0 0-1,0 0 0,0 0 1,0 0-1,1 0-3,5 0-1,-1-2-7,1 2-9,-6-2-18,-4-3-90,-8-3-190,-8-7-27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36: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2624 2409 448,'0'0'43,"0"0"2,0 0-5,0 0-4,0 0-4,-19-85-6,10 75-9,1 3-2,-4-2-6,3 3-3,-2 3-2,0 1-2,-3 2-2,-5 0-1,-1 7 0,-6 8-1,2 7 1,2 2 2,-3 6-1,2 4-2,2 0 1,3 2 7,4 5-2,3-2 2,6 1-3,2 2-4,3-1 1,0-2-2,8 0 2,1 1-1,4-4 1,-1 1 1,2-3-2,1-3 0,0-1 2,1-4-2,3-4 1,-1-1-1,2-8 0,1-2 2,0-5 2,0-4-2,2-2 2,2-2-3,1-8 0,-3-2 0,-1-3-1,-3-4 5,-6 4-3,-4 1 2,-3-1-1,-3-2-1,-3 1 0,0-6 1,-8 2-1,-5 1 0,-6-1 2,-3 4-1,-2 3 1,-1 2 1,8 3-4,-1 5 3,6 1-2,0 2-2,0 0 2,5 0 0,3 0-1,4 0 1,0 0-3,0 0-1,0 0 0,-2 0-1,1 0 3,0-2-1,1 2 1,0-4 2,4-4 0,9-4 0,3-3 2,1 1-3,1 1 1,0-1-2,-5 5-1,2 3 1,-5 2-1,1 4 2,4 0 0,1 7-1,3 7 2,1 6 1,-4 5 1,2 5-2,-2 4 0,-1 2-3,-2 2 2,0 0 0,-1 0 0,0-4 0,-3-2 1,-2-11-1,-1-5 0,-2-5-1,-2-6 1,1-1 0,-2 0 0,1 1 0,-1-1 0,2 4 1,-2-3-2,1-1 1,-1 0-2,1 1-1,-1 0-2,1-1-13,-1 2-45,-1-6-140,0 0-95</inkml:trace>
  <inkml:trace contextRef="#ctx0" brushRef="#br0">2936 2513 563,'0'0'39,"0"0"-2,0 0-3,0 0-8,0 0-5,0 0-9,0 0-5,0 0-3,0 0-3,0 0-2,-16-17-1,16 17 3,10 5 0,6 7 10,4 10-8,-2 2 8,0 5-5,-2 3-3,2 1 4,-1 6-2,-1 3 1,0 2-3,-2 3 3,0 3-2,-2-1-1,-1-1-1,-3-4-1,-1-5-3,-1-7 2,-3-11-2,-2-10 1,1-5 1,-2-6-3,0 0-4,0 0-6,0 0-8,0 0-10,-7-7-3,-8-12 0,1-8 6,-3-7 5,-3-3 7,-1-5 3,-2-4 2,1 1 6,-1 0 4,0 4 3,4 5 9,3 6 2,3 3 7,3 10 5,3-2 2,1 1-3,1-3-5,1-5 1,4 1-9,0 1 7,10 0-6,5 3-2,4 1 1,4 2-6,3 3 0,1 1-3,5 4-1,4 2 0,-1 1 0,1 0-1,-1 4-2,1-2-2,-3 3-4,-2 1-11,-4 1-16,-4 0-33,-7 4-65,-4 5-161</inkml:trace>
  <inkml:trace contextRef="#ctx0" brushRef="#br0">3028 2868 620,'0'0'9,"0"0"6,0 0 2,0 0 2,0 0-1,0 0-4,0 0-2,0 0-1,91-21-3,-56 6-1,0-2-3,-2 2-2,0 0-3,-2 7-3,-11 0-3,-7 5-6,-2 3-7,-6 0-21,4 1-22,-1 7-60,-2 2-147</inkml:trace>
  <inkml:trace contextRef="#ctx0" brushRef="#br0">3672 2095 622,'0'0'24,"0"0"5,0 0 1,0 0-3,-85 1-8,68 10-7,3 5-4,2 4-2,1 8-3,2 9 1,3 10 1,5 8-2,1 10 1,0 7 7,1 7-4,5 4 2,2 5-1,0 3-7,-1 2 4,2-2-3,1-4 2,3-7 2,2-9-4,3-10 2,3-9-4,1-11-2,1-11 3,1-7-3,2-8 2,0-5 0,0-7 0,-1-3 2,-1 0-5,-8-3-6,-3-4-18,-4 2-53,-5 2-116,-4-6-119</inkml:trace>
  <inkml:trace contextRef="#ctx0" brushRef="#br0">3842 2623 753,'0'0'13,"0"0"-6,0 0 5,0 0-11,31-88 7,-15 79-6,4 3-1,6 4-1,3 2 0,-2 0-1,1 9 0,-4 3 7,-2 8-9,-6 2 5,-3 3-9,-6 4-7,-7 4 4,0 4 2,-12 4 3,-6 6 2,-5 2 3,-2 1-2,-1-2 4,0-4-1,3-5 4,1-5-1,5-4 1,1-8 1,7-6-1,2 0-2,4-7 0,2-5-1,1 5 1,0-4-3,0 2 2,10 1-2,3-3 0,9-5 2,2 0 0,5-3 2,4-9-2,1-4 1,0 0-2,1-1 1,-2 2 0,-1 0 0,-1 1 0,-5 3 0,-6 5-2,-2 0 0,-8 4 0,-4-1 0,0 3-1,-6 0 1,0 0-1,0 0 0,2 0-1,-1 0-5,1 0-12,0 0-27,0 0-38,-1-2-65,-1 2-146</inkml:trace>
  <inkml:trace contextRef="#ctx0" brushRef="#br0">4363 1985 687,'0'0'30,"0"0"-3,0 0-5,0 0-4,0 0-9,0 0-5,0 0-2,0 0-2,0 0-1,-10-14 2,8 26-1,1 7 0,-1 13-1,2 0 1,0 5 0,0 0 2,3 2-1,0-3 1,1-3-2,1-4 2,1-4-3,-1-3 1,4-3 0,1-4-1,0-3-1,1-5 0,3-4 1,2-3-2,6 0 0,3-8-3,1-8 4,-1-4-1,-5-4 2,1-1 4,-4-3-1,-7-1 0,-3 0 4,-4-3-4,-1 3 4,-2 8 0,0 2-2,0 7 2,0 5 0,0 2 0,0 5 0,-2-2-2,2 2-3,0 0 0,-3 3 0,-1 15-1,0 14 1,-1 12 1,1 5-2,0-1 2,1 1-3,1-6 2,1-1-3,-1-9 2,2-9-2,0-4-1,0-6 0,0-9-1,0 7 4,0-5-15,0-1 1,0 1-33,0-7-41,-1 4-100,-1 1-116</inkml:trace>
  <inkml:trace contextRef="#ctx0" brushRef="#br0">4594 1906 619,'0'0'29,"0"0"1,0 0 6,0 0-5,2-90-6,6 78-10,-1 5-3,5-1-4,5 6-3,1 2-1,8 5-1,0 12-3,3 7 0,0 7 11,1 7-3,0 6 0,-1 7-1,-3 6-7,0 7 0,-4 9 2,0 1-2,-4 0 2,-4-1-3,-3-6 9,-4-4 4,-4-6-3,-3-1 7,-1-2-11,-11-2 0,-2 0 1,-3-3-5,-3-4 1,0-4-3,3-5 0,1-2 0,1-5 2,4-4-2,2-5 1,3-4 0,2-8-4,0-3 1,3-1 0,1-4-3,0 0-1,0 0-11,4-2-15,4-12-52,3-7-102,-5-7-127</inkml:trace>
  <inkml:trace contextRef="#ctx0" brushRef="#br0">2835 3899 666,'0'0'27,"0"0"9,0 0 0,0 0-7,0 0-10,0 0-9,0 0-4,0 0-3,0 0-1,0 0-1,-33-4-1,33 4 1,2 0 1,20 0 0,13-3 1,18-2 0,11-2 1,11-6-4,12-2 3,11-2-4,12-4 5,11-5 1,14-3 1,5-5 1,6-1-2,2-3-1,-5 2-3,-7 0 0,-9 4-1,-10 7 0,-10 2-1,-7 4 1,-8 2 1,-4 3-1,-4 1 0,-6-1 0,-4 1-2,-5 3 3,-5 2-1,-8 0 1,-5 3 0,-9 0-1,-7 1-1,-11 1 2,-5 3 0,-7-3 0,-7 3 2,1 0-1,-6 0 1,0 0-2,0 0 0,2 0 0,0 0 0,0 0-1,-1 0-1,1 0-2,-1 0-2,-1 0-8,0 0-18,0 0-61,0-4-182,-11-1-56</inkml:trace>
  <inkml:trace contextRef="#ctx0" brushRef="#br0">7889 2745 628,'0'0'37,"0"0"-7,0 0 1,-7-87-8,7 67-8,6-4-4,2 0-10,5 3-7,0-1 6,2 5-8,2 0 10,2 5-1,0 4-1,2 3 0,1 3-1,0 2 0,1 7-1,-1 8 7,-2 7-3,-4 4 4,-5 8-6,-1 2-5,-7 5 0,-3 1 0,0 4 5,-7-2-2,-3-4 4,0-8 0,2-8 1,4-12 1,3-6 0,1-6 1,-3 0-1,3 0 1,0 0-1,-1 0-1,1 0-1,0 0-1,0-1 0,4-14-1,6-11 0,5-8 0,3-1 0,1-3 0,0-1 1,1-1 2,0-2-6,-1-2-3,0 0 1,-3 2-2,0 3 9,-3 7 1,-5 11 1,-2 4-1,-2 7 0,-2 5-1,-1 1 1,-1 4-1,0-1-3,0 1 0,0 1-1,0 18 3,-8 12 2,-5 15 8,0 7-5,-2 1 3,2 3-5,-1-6-4,5-2 0,2-6 0,4-4 1,1-3-2,2-6 2,2-4 0,5-6 0,3-3 1,3-4-1,3-2 0,3-2 2,3-4-3,0 2 1,4-2 0,-1-2-1,3 1 0,-1-4 1,-1 0-3,-1 0 1,-8 0 0,1 0 0,-8 0-1,-4-1 1,0 1-1,-6 0 0,0-3-3,0 3-5,2 0-14,-2-3-28,0-2-44,0-2-92,-5-3-107</inkml:trace>
  <inkml:trace contextRef="#ctx0" brushRef="#br0">9166 2476 606,'0'0'32,"0"0"6,0 0 0,-6-79-6,1 64-11,1 5-7,-1 1-5,0 1-2,2 4-2,0 1-2,-4 3 0,-4 3-1,-6 11-1,-3 10 1,3 10 0,0 10 4,1 9 5,1 5-5,0 2 4,3 4-9,0-3-1,1-4 2,2-6-2,5-8 0,1-6 1,3-7 0,0-5-1,8-1 3,4-4-3,5 1 2,3-3-2,2-3 1,3-1 0,1-4 0,0 0 0,-2-3-1,-2-1-1,-4-3 1,0-1 1,-2-1 0,-3-1 2,5 0-2,-7 0-2,-1 0 0,1 0-2,-4-6-4,1 0-2,-3-4-8,-1-1-14,-3 5-34,-1-8-55,0 2-179,-4-6 1</inkml:trace>
  <inkml:trace contextRef="#ctx0" brushRef="#br0">8982 2819 741,'0'0'24,"0"0"0,0 0-5,0 0-6,0 0-4,0 0-3,0 0-3,0 0 0,0 0-1,0 0 0,84-49 0,-50 42-1,4-1-1,0 3 1,-2-2-3,0 2 2,-4 2 1,-5 2-1,-8 1 2,0 0-2,-9 0-2,-5 0 2,1 0 0,-3 0 0,2 0 3,-2 1-3,1 2 0,-4-3-1,0 0-2,0 0 2,2 0-2,-1 2-4,3 1-10,1 2-17,-1-3-28,3 3-39,-2-3-90,-1-1-99</inkml:trace>
  <inkml:trace contextRef="#ctx0" brushRef="#br0">9896 2471 598,'0'0'36,"0"0"-3,0 0 0,0 0-5,0 0-6,0 0-8,0 0-5,0 0-2,-80 6-2,69 18 11,3 5-10,0 7 6,2 3-6,0-1-6,2-1 2,1 2-1,1-5 2,1 0-2,1-2 1,0-2-2,0-1 1,0-2-1,1-1 2,4-1 0,1-1-1,3-2-1,0-3 1,3 0-2,2-4 2,5-3 3,4-2-3,3-6 1,3-4 0,3 0-3,0-9 3,-2-4-1,-1-4-1,-1-4 2,-5-2-2,-6-4 0,0 0 0,-5-5 0,-5 0 0,-1-1 4,-2 3-4,-4 9 1,0 3 0,0 7-1,0 5 1,0 2 0,0 4 0,0-2 0,0 2-1,0-2-1,0 1-1,0-1-1,0 2 1,0 0 2,0 0-1,8 0 0,2 8 1,3 4 0,-2 3-1,-2 2 2,1 4 0,-1 3-1,-3 5 1,-2 2-1,-1 4 2,-2 1-2,-1 0 3,0 0-2,0 1 0,0-5 0,0-9-3,0 0 5,0-10-8,0 0-4,7 1-31,5-9-85,7-3-180,0-4-21</inkml:trace>
  <inkml:trace contextRef="#ctx0" brushRef="#br0">10433 2716 674,'0'0'25,"0"0"2,0 0-4,0 0-2,0 0-4,0 0-3,0 0-3,0 0 2,32 106-5,-23-62 2,-2 0-5,-1-2 0,1-2-3,-1-6-1,-2-5-1,-1-10 2,0-9-5,-1-5 3,-2-5-1,0 0 1,0 0-2,0 2 1,1-1 0,-1-1-3,0 2 0,0-2-2,-7-13 0,-3-6 3,-6-9 2,3-5 1,0-5 1,3-4-1,-1-6 3,3 0-3,2 0 3,3 5-1,3 5 2,0 5 0,0 10-1,5 2-3,2 3 1,1 1-3,6 2-6,1 1 8,4 1-9,3 1 8,2 4 0,4-1 0,-1 2-2,2 2-4,0 0-5,-10 3-11,3 2-17,-4 2-29,-3 8-41,1 7-111,-10 2-53</inkml:trace>
  <inkml:trace contextRef="#ctx0" brushRef="#br0">10494 2878 613,'0'0'18,"0"0"1,0 0 1,0 0-3,0 0-5,0 0-6,104 20-5,-67-35-5,3-2-5,-1-3-9,2 1-20,-3 2-34,-3 2-71,-4 0-125</inkml:trace>
  <inkml:trace contextRef="#ctx0" brushRef="#br0">11158 2245 588,'0'0'40,"0"0"1,0 0-7,0 0-6,0 0-8,0 0-8,0 0 0,0 0-6,-90 89 0,76-48-1,4 7 0,1 5 7,2 5-5,4 4 7,2 0-5,1 1-3,0 0 3,0-3-4,0-2 1,0-3-4,4-6 1,3-7-2,3-3 0,3-8 1,6-3-4,2-4 4,7-9-9,4-2-5,1-11-10,2-2-27,-2 0-32,-1-12-54,-2-1-109,-5-6-41</inkml:trace>
  <inkml:trace contextRef="#ctx0" brushRef="#br0">11332 2619 678,'0'0'16,"0"0"2,0 0 0,54-84 9,-34 71-11,-2 1 3,4 3-5,2 4-5,1 0-4,2 3 3,2 2-7,-3 0 0,0 5-3,-1 2-1,-5 5 9,-4 5-10,-5 7 11,-5 3-7,-6 8-1,0 5 5,-13 8-5,-4 1 1,-6 3-1,-3 2 2,0-4-1,1-5 2,0-5 0,4-6 1,4-5 0,6-10 1,3-6-2,3-4 1,2-4 0,2 0-3,1-5 1,-3 0 0,3 0 0,3 1 1,10-1 1,10 0-2,9-3 1,4-7-1,2-2-1,2-3 0,-1 1 2,-3-1-2,-1 3 0,-3 3 0,-2 2 0,-2 1 2,-10 4-1,0 0 0,-7 2-1,-5 0-2,0 0 2,-2 0-1,1 0 0,-1 0 1,2 0-1,-6 0-3,0 0 1,0 0-1,1 2-6,1-2-13,-2 0-37,0 0-55,0 0-187,-3-3-12</inkml:trace>
  <inkml:trace contextRef="#ctx0" brushRef="#br0">11921 2062 556,'0'0'33,"0"0"10,0 0 3,0 0-2,0 0-14,0 0-11,0 0-10,0 0-4,0 0-3,0 0 1,-33 16-1,23 19 0,3 7-1,2 4 2,4-2 1,1-1 3,0-5-2,0-4-1,4-7-2,4-5-2,0-5 1,-1-5 0,2-3-1,-2-3 1,6-4-1,3-1-1,1-1 1,5-6-2,-3-6 1,-2-3 1,-2-3 1,-1-5-1,-4-1 1,-2-3-2,-4 1 3,0 8-1,-1-2 1,-3 9 1,0 5 0,1 0-1,-1 6 0,0-2-2,0 4 1,0 14 0,-6 9 1,-2 11 1,4 3-3,-1 0 2,4 0-1,0-1 3,-1-1 3,1-3-9,1-3-3,0-6-38,0-7-73,3-5-190,1-7-18</inkml:trace>
  <inkml:trace contextRef="#ctx0" brushRef="#br0">12171 2034 735,'0'0'22,"0"0"1,0 0-1,0 0-9,0 0-3,90-8-4,-66 26-2,2 7 2,-1 10-3,0 11 3,-1 5-2,-2 5 1,-4 1-3,-4 5 2,-5-3 4,-5 2-5,-4-2 5,0 2-6,-9-4-3,-5 1 2,-2-1-3,-3-3 2,0-1-2,-1-4 3,1-9-3,6-6 0,4-12-4,1-5-4,5-7-9,3 0-21,0 0-59,0-5-199,0-5-20</inkml:trace>
  <inkml:trace contextRef="#ctx0" brushRef="#br0">2032 4609 546,'0'0'15,"0"0"-2,0 0 2,0 0-2,0 0-2,0 0 3,-68-82-4,42 79 8,-4 3 0,-3 0-5,-4 0 4,2 10-6,0 2 1,1 6 1,3 3-1,2 3-2,4 4 0,6 2-2,6 6-3,8-1 1,5 5-4,0 1 0,11-3-3,8-2 1,5-2-1,4-4 1,1-4 0,0-2 1,0-2-2,-5-2 2,0-3-1,-6 1 1,-5 1 0,-4-1-4,-8 2 4,-2 6 0,-16 3 5,-11 3-1,-7 0-1,-7 0-3,-5 0-1,-7-5 2,-2 0 1,-2-5 0,1-2 2,1-5 3,4-5-1,7-5 3,15-2 1,5-3-1,4 0 4,9 0-3,-2 0-1,9 0-3,5 0-8,-1 0-2,1 0-1,0 0-2,0 0 2,0-3 0,9-3-2,8-3-2,7-3-6,1-1-15,0 0-36,1-1-53,-2 1-185,4 1-4</inkml:trace>
  <inkml:trace contextRef="#ctx0" brushRef="#br0">2515 4796 595,'0'0'23,"0"0"7,0 0 6,-42-80-4,28 67-9,1 1-5,-2 5-2,5 2-5,-4 5-2,-7 0-4,1 5-3,-9 14 0,2 4-1,-1 12 2,1 6-1,1 7 1,3 4-2,1 5 0,3 1-1,5 2 1,2-4 0,4-3-1,2-6 2,4-7-4,2-8 1,0-5 0,9-8 1,5-4-1,4-10 1,6-5-2,5-1 1,8-15 0,3-4 1,0-9 1,4-2 1,-1-5 1,-4-3-5,-3-2 4,-4-1-5,-3-2 5,-6 1-1,-4 0-1,-9-1 2,-7 4-2,-3 3 2,-15-2-1,-6 1-1,-5 3-4,-6 3 3,-3 5-1,-2 7 1,-7 5-1,-1 5 0,-4 7 0,-3 3 1,5 9 0,2 7 0,7 4 4,11 3-4,8 1 2,6 2-2,10 0-1,3 1 1,10 1 2,12-1-1,7 0 1,7-2-1,10-3-1,5 1 2,4-4 0,1 0 0,-2-2 1,-5 0-2,-2-2 2,-3 1-4,-2 3 0,-6 0-1,-1 4 3,-5-1 3,-4 2-3,-4 0 5,-6-2-7,-4-1 3,-6-1 1,-4 2-1,-2 0 1,-13 2-1,-5-2 2,-8 2-2,-4-2-1,-3-1 3,-3 0 0,-1-3 1,2-1 1,3-5-3,7-2-1,8-3-2,6-2-1,7-5-4,4 0-14,0 0-27,6-14-31,7-8-59,9-10-155</inkml:trace>
  <inkml:trace contextRef="#ctx0" brushRef="#br0">2966 4816 713,'0'0'21,"0"0"7,0 0 4,0 0-8,0 0-7,-3 95-6,-1-60-3,3 0-2,1 1-1,0-4-3,5 0 1,4-3-3,1-3 1,3-2 1,2-2-4,0-3 5,1-2-3,0-4-1,-1-2 2,-4-3-1,1-2 0,-5-2 1,-2-2 0,7-2 0,-1 0-1,4 0 0,3-9 1,-2-3 0,-3-6 0,0-6-3,-2-5 1,0-3-3,-3-2 3,-4-7 1,-1-2 0,-3-6 3,0 2-4,0 0 3,-1 4 0,-4 9 0,1 12 2,2 8-1,-1 5-2,1 4 0,1 1-1,-1 1-2,2 3-1,0-2-5,0 2-8,0 0-19,0 0-43,0 0-115,13 0-122</inkml:trace>
  <inkml:trace contextRef="#ctx0" brushRef="#br0">3572 4812 687,'0'0'34,"0"0"4,22 83-2,-22-36-8,-2 4-7,-6 5-7,-3-1-3,1-4-1,3-2-7,3-8 1,2-6-3,1-12-2,1-9 0,0-9 0,0-5 0,0 0-1,0 0 0,0 0-1,0-2-1,0-18 3,0-9 2,0-12-4,0-2 6,0-3-6,0-3 2,0-2 2,0-4-2,1 1 3,4 6-1,-1 5 2,3 6-2,5 6 0,-1 8 0,4 4 0,1 4-1,1 4 1,-4 4 0,3 2-1,0 3 2,0 2-2,4 0 0,-1 12 0,-2 2-3,-2 9 4,0 7 1,0 7-2,-1 6 3,-2 6-3,-2 1-1,0 1 1,-3-2 0,-1-5-1,-1-3 0,-1-5 1,-2-10-9,-2-4-4,0-2-21,0-7-66,0-1-173,-8-9-52</inkml:trace>
  <inkml:trace contextRef="#ctx0" brushRef="#br0">3579 5175 710,'0'0'2,"0"0"2,0 0 1,0 0 1,0 0-4,0 0-8,0 0-7,81-51-8,-48 31-18,1-1-14,-1-1-34,2 2-40,-1-4-25,3 3-55</inkml:trace>
  <inkml:trace contextRef="#ctx0" brushRef="#br0">4036 4878 455,'0'0'64,"0"0"-4,0 0-3,0 0-5,19 81-13,-19-47-10,0 5-9,0 3-1,0-2-5,1 1-7,1-4 2,-1-11-8,1-3-1,-1-11 0,-1-6 1,1 0 4,-1-6-2,0 0 0,0 0 0,0-8-4,-5-8-3,-4-9 4,3-4-4,1-4 3,0-3 0,2-3-1,2 1 1,1-3 1,0 0 1,6 2-1,4 3 2,4 2-3,2 5 0,3 4 0,-2 2 0,4 6 0,-7 7 1,-1 1-2,-4 6-1,-5 1-1,6 2-4,-6 0 0,2 0-2,2 5-1,-5 6 0,0 4 2,-3 2-1,0 7 3,-5-3 1,-5 0 3,-3 0 1,-3 1 3,0 0 0,-1-1 1,-2-1 0,4-1 1,0-2 1,3 2 1,2 1 1,1 2 1,5 3-1,2 0 2,2 4 3,2 1-4,9 1 2,5-1-5,6-3-2,7 0 1,4-7 0,3 0 1,1-6-1,0-5 1,-5-3-2,-10-2-2,-4-4 0,-6 0 0,-8 0 0,3 0 1,-7 0 1,0 0 0,0 0 0,0 0-3,0 0 0,0 0-3,-1-2-4,-9-5-10,-3-1-38,4 4-68,-4-6-179,4 2-7</inkml:trace>
  <inkml:trace contextRef="#ctx0" brushRef="#br0">4487 4763 719,'0'0'24,"0"0"2,0 0 6,0 0 0,0 0-11,0 0-5,13 90-5,-11-61-4,1 0-3,1-1-1,-3-3-3,2-1 0,-2 1 0,1-9 0,-2 4-1,1-9 0,-1 3-3,0-1-1,0 1-6,0 3-6,-1-6-30,-3 3-91,-2-4-170,3-8-25</inkml:trace>
  <inkml:trace contextRef="#ctx0" brushRef="#br0">4805 4693 646,'0'0'18,"0"0"2,0 0 5,0 0-4,0 0-8,0 0-4,0 0-2,0 0 0,0 0 4,0 0 1,-20 28 3,17-3-2,0 2 0,3 7 0,0 2-2,0 3 1,-1 4-3,-1-1-1,1-1-4,0-3 1,-1-5-4,1-9 1,1-9-1,0-9-1,0-6 4,0 0-4,0 0 1,0 1-1,-2-1-3,2 1 2,-1-1-1,-2-13-1,0-5 2,0-8-2,0-1 1,0-2-1,-1-3 1,3-4-2,1-4 2,0 1-2,0-1 3,5 6-3,1 3 2,0 10-1,1 6 0,-1 7 4,4 5-1,4 3 1,2 2 0,5 11 1,0 7-4,-1 4 3,-1 5-1,1 2 1,-1-1 1,0 0-2,0 1-1,-2-3 0,1-4 1,-1-2 0,-6-8 0,0-4 0,-3-3 0,-5-4 0,0-1 1,-3-2 2,0 0 1,0 0 1,1-2 1,1-13-2,-1-11 1,-1-6-2,0-2 0,0-4-2,0-1-3,0-2-1,0 0-1,3-2-4,6 4-3,4 2-15,-1 3-40,0 3-72,-1 4-172,-1 6-9</inkml:trace>
  <inkml:trace contextRef="#ctx0" brushRef="#br0">5411 4531 724,'0'0'45,"0"0"-5,0 0-10,-58 106-9,41-67-3,-2 3-5,4 1-5,0 1-5,4-1 0,4-4-4,0-2 1,4-6-2,2-10 0,1-2 0,0-7-2,0-4 1,4 1-3,-2-6 0,2 2 2,-4-5 0,4 0 1,3-3 1,2-6 0,5-6 2,-3-2 1,-1-4-1,3-1 1,0-3 0,1-2-2,2 0 3,4-1-3,-1 4 2,2 2 0,-1 3 0,-7 9-1,-5 2 3,1 6-3,-2 2 1,2 10 0,2 7-1,-5 12 2,-3 3-1,-3 8 2,0 4-2,0 0 2,-1 0-2,-1-3-1,2-4 0,0-12 0,0-3-2,0-10 0,0-7-8,0 2-17,0-7-65,0 0-159,0 0-76</inkml:trace>
  <inkml:trace contextRef="#ctx0" brushRef="#br0">6057 4954 787,'0'0'6,"0"0"-5,0 0-3,0 0-10,0 0-17,0 0-46,0 0-83,0 0-142</inkml:trace>
  <inkml:trace contextRef="#ctx0" brushRef="#br0">1906 6021 743,'0'0'16,"0"0"-9,0 0 6,0 0 3,0 0-8,0 0-2,0 0-6,0 0-3,0 0 3,0 0 3,32-12 1,-4 7 0,3 2 0,10-3 1,7 0 0,9-4-1,6 3 0,5-2-2,0 0 0,0 1 1,1 2-1,-3 0 1,2 1-1,2 1 0,2-1-1,0 1 1,3 0-1,4-3 1,2 2-2,1-4 0,-1-1 1,4 0-5,2-4 4,3 2-3,4-1 3,1-1 1,2 2-1,-1 1 0,2 1 2,-3 3-2,-2 2 0,-2 3 1,-2 1-1,-2 1 0,0 0 1,-5 0-1,1 3 1,0 0 0,0-1-1,1-2 0,4 0 0,0 0 0,3-5 0,2-1 0,2-5 0,1-1 1,0-1-1,-2-1 1,-3-1 0,-5 1 0,-2 1-1,-5 4 0,-5-2 0,-5 2 0,-7 2 0,-6 2 0,-6 0 0,-5 0 0,-6 2 0,-6 0 0,-10 2 1,-2 1 0,-7-1-1,-8 1 1,6-2 0,-6 2 0,-1 0 0,1 0 2,-6 0 0,0 0 1,0 0 0,1 0-1,1 0 0,-1 0-2,-1 0-1,2 0-1,-2 0-2,0 0-7,1 0-17,-1-5-83,-1-4-203,-13-7-25</inkml:trace>
  <inkml:trace contextRef="#ctx0" brushRef="#br0">13685 3127 342,'0'0'23,"0"0"3,0 0 0,0 0 3,0 0-2,0 0-2,0 0-7,0 0-6,0 0-3,15-64-1,-15 64 1,0 0 4,0 11 2,0 9 2,-8 7 4,-5 5-5,-7 0-2,-3 2-7,0-3-4,2-4 1,3-2-4,5-10 0,3-3-4,5-3-4,4-6-6,-1 1-20,2-4-41,0 0-95,13 0-94</inkml:trace>
  <inkml:trace contextRef="#ctx0" brushRef="#br0">14382 2532 558,'0'0'22,"0"0"-3,0 0-2,0 0-4,0 0-1,0 0-2,0 0 2,-11 81-6,11-48 2,6 1-7,5-3 0,2 0-1,4-4 2,3-4-1,1-5 1,3-5 1,1-4 0,1-7 0,0-2-1,-3-3 0,0-9-1,0-5 0,-3-3-1,-2-4 1,-2-3 0,-3-2 2,-3-1-1,-3-1 2,-3 1-3,-1 0-4,-3 8 6,0 2-3,0 8 8,0 7 1,0 0-2,0 5-3,0-2-3,0 2-3,0 0-2,0 0 11,3 15-4,3 7 6,0 10-5,1 5-4,-1 5 4,0 6-3,-1 5 2,1 5 0,1 4-1,-2 6 1,0 3 4,-2 4 3,-1 0-3,-2-2 2,0-4-5,0 0-2,-3-7 2,-3-5-3,-1-4 4,-5-7-2,1-5 0,-5-6-1,-2-7 1,-2-4-1,-1-7 2,-3-5-1,-2-4 1,0-7 1,0-1-2,0-6 2,5-11-1,2-5 0,3-8-2,3-7 0,4-5-2,2-5 2,6-2-2,1 4 1,0 2-1,7 4 0,3 5 0,0 2-1,4 5 0,1 0-1,4 0 1,1 0-8,3 1 1,3-2-12,0 3-7,2 0-19,-2 3-30,-1 0-39,2 3-93,-3 4-67</inkml:trace>
  <inkml:trace contextRef="#ctx0" brushRef="#br0">15271 2750 696,'0'0'22,"0"0"-3,0 0-5,0 0-4,0 0-6,0 0-3,0 0 1,0 0-3,111-36 1,-64 26 0,3 0-3,-1 3-2,-2 4-11,-7 1-24,-5 2-29,-10 2-49,-8 3-98,-7 8-51</inkml:trace>
  <inkml:trace contextRef="#ctx0" brushRef="#br0">15413 2974 565,'0'0'33,"0"0"7,0 0-1,0 0-10,0 0-12,0 0-9,0 0-4,0 0-2,0 0 1,0 0 0,30 9-1,0-9-1,1 0-2,-1 0-1,-1 0-4,-3 0-7,-3 0-15,0 0-23,-5 1-33,-1 2-61,0-3-122</inkml:trace>
  <inkml:trace contextRef="#ctx0" brushRef="#br0">16056 2767 715,'0'0'24,"0"0"-2,0 0 2,0 0-1,56-82-6,-35 69-7,3 1-3,5 5-3,5 2-2,0 2-1,2 3-1,-1 0-2,-5 3 0,-2 7-1,-6 4 0,-5 3-1,-5 3 1,-7 6 0,-5 8 0,-5 5 3,-11 5-1,-7 4 2,-6 1-2,-5-2 1,1-5-4,1-6 3,3-7 1,11-11 1,7-9 1,7-4 1,4-5 0,0 0 0,0 0-2,0 0-1,0-4 0,6-9-1,11-9 1,8-14 0,9-3 0,3-5-3,0-2 2,-1-1-2,-1 0 3,-4 5 0,-4 2 0,-4 6 1,-4 2 1,-8 6-1,-3 11 2,-4 3 0,-2 10 0,-2 2-1,0-2-1,0 2 0,0-1-3,0-1 2,0 1-1,0-1-2,-5 2 2,-4 5 0,-1 9-1,-3 9 3,2 6-3,2 7 2,-1 1 0,4 3 0,2-1 0,2 0 1,2-3-3,0-4 3,8-5-2,3-4 0,2-4 1,3-4 0,4-3 0,3-2 1,3-5-1,5-3 0,0-2 0,3 0 0,-1 0 1,0-2-1,-1-2-2,-4 1-1,-7 0-2,-5-2-1,-3 3-14,-6-3-25,2 0-40,-6 3-68,-3-10-141</inkml:trace>
  <inkml:trace contextRef="#ctx0" brushRef="#br0">16710 2218 599,'0'0'51,"0"0"-2,24-107-5,-11 77-12,0 5-8,4 3-6,0 2-5,3 6-4,0 2-3,3 2-3,3 5-1,3 0-1,3 5 0,0 0-1,0 8-2,-4 4-1,-2 5-1,-5 4 0,-8 4 0,-6 5 0,-7 7-1,0 5 1,-15 3 0,-5 0 2,-4 0 0,-3-4 3,-1-4-3,2-5 3,1-5 0,6-6 1,8-7 1,3-7-1,7-4 1,1-3-3,0 0 0,0 0 0,0 4 2,6 3-1,8 1-1,9 2 0,5-6 0,5-1 0,3-1 1,5-2-1,-2 0-1,1 0 1,1-5-1,-4 3 1,-2-1-2,-9 1 2,-4 2-3,-9 0 0,-7 0-1,1 0-4,-7 0-10,0 0-12,-6 7-20,-7 8-37,-9 6-44,-2 4-128</inkml:trace>
  <inkml:trace contextRef="#ctx0" brushRef="#br0">17366 3021 632,'0'0'54,"0"0"-4,3 95-9,-3-61-9,0-1-16,-6 1-5,0-1-9,-1-3-1,-3-1 0,1-1-1,-1-3 0,-3-3-2,3-3 0,3-5-2,0-6-8,5-3-24,2-5-40,0 0-106,0 0-129</inkml:trace>
  <inkml:trace contextRef="#ctx0" brushRef="#br0">18712 2444 473,'0'0'-2,"0"0"3,0 0 3,0 0 17,0 0-2,40 102 0,-26-63-6,0 1-9,0 0 0,-1-1 1,-1-3 1,-3-6 1,-3-8 0,-2-10 6,-3-6 3,-1-6 8,0 0 6,0 0 3,0 2 2,0-2-7,0 0-7,0 0-7,-7-12-8,-2-4 1,1-7-3,3 0-1,4-2 1,1-3-2,1 1 0,9-3 0,4 1-5,3 1-5,1 3 5,3 5-6,2 7 8,0 6 0,0 7 0,1 4 8,-3 12-7,-1 5 7,-2 3-6,-4 6-2,-2-2 1,-3 3-2,-1 1 2,-4-3 0,-1-8 1,-1-8 0,-1-7 0,-1-6 1,0 0 1,0 0-1,0 2 0,0-2 0,0 1-1,0-1 0,0 0 0,0-4-1,2-10 0,-1-6-1,4-7-1,0 0 2,4-2-3,1-3 3,4 0-3,2 0-6,3 2 5,0 2-5,3 8 5,-2 3 3,-6 7-1,-2 6 1,-2 3 2,3 1-2,4 2-2,3 9 2,-5 1 0,-3 5 1,-1 2 6,-4 5 3,-1-2-6,-1 1 5,-4-5-8,-1-1 0,3-5-1,-3 2 0,0-2-3,0 0-11,0 1-26,0-6-43,0-2-76,0-5-139</inkml:trace>
  <inkml:trace contextRef="#ctx0" brushRef="#br0">19760 2256 637,'0'0'56,"0"0"-11,0 0-12,0 0-11,0 0-9,0 0-7,0 0-1,0 0-3,0 0 0,0 0-1,-47 58 2,41-12-3,3-1 2,3 3 6,3 0-5,7 0 5,3-3-5,0-1-5,1-5 0,-2-2-2,-2-3-4,-1-4-14,-5-1-22,-1-9-43,-2 0-71,-1-5-143</inkml:trace>
  <inkml:trace contextRef="#ctx0" brushRef="#br0">19856 2515 557,'0'0'10,"0"0"17,0 0-1,0 0 8,86-44-5,-64 42-8,0 2-5,2 0-5,1 5-6,-1 2-1,-1 1-4,-1 4-2,-3 0 8,-4 5-9,-5 2 8,-8 3-5,-2 0-1,-4 2 2,-12 0-1,-4 2 2,-2-1-2,-1-6 2,2-2 0,6-7 2,5-5 2,7-2-1,3-3 0,0 0-2,0-1-2,6-11-3,5-10 1,10-9 0,1-1 1,2-2-2,1-4-6,-4 4 6,-3 0-7,-4 5 10,-5 11 2,-5 7 1,-1 7 0,-3 4 0,0-2-2,0 2 0,0 0 1,-6 6 1,-6 13 1,-5 6 5,3 8 2,-1 4-6,5-2 3,4-3-8,2-5-2,4-3 1,4-2-1,7-5-1,2 0-3,-2-9-5,4-1-15,-3-2-25,0-3-37,8-2-71,-5 0-134</inkml:trace>
  <inkml:trace contextRef="#ctx0" brushRef="#br0">20290 2143 694,'0'0'18,"0"0"-2,0 0 0,0 0-1,0 0-8,0 0-3,0 0-4,0 0 1,0 0-1,91 24-1,-56 12 0,0 6 1,0 3-2,-2 3 1,-1 1-3,-5 2 3,-5 2 6,-9 3-3,-8 3 5,-5 5-5,-9 1-3,-11 0 3,-6 1-2,-6-5 3,-1-7-2,-2-5 3,3-10 0,3-9 2,5-5 0,9-10 1,1-4-2,8-4-2,3-4 0,0 0-3,3-3 0,0 0 1,0 0-4,0 0-2,0 0-7,0 0-17,2-1-47,15-10-113,5-9-115</inkml:trace>
  <inkml:trace contextRef="#ctx0" brushRef="#br0">20985 2643 759,'0'0'15,"0"0"-2,0 0 2,0 0-4,0 0-6,91-41-2,-49 33-3,1 1-1,5 1-1,-3 1-4,-1 3-4,-7 2-12,-11 0-32,-6 2-45,-9 1-152,-11 6-50</inkml:trace>
  <inkml:trace contextRef="#ctx0" brushRef="#br0">20921 2902 665,'0'0'13,"0"0"5,0 0 6,0 0 0,0 0-6,0 0-5,0 0-5,0 0-2,0 0-3,106 42-5,-57-42-6,4 0-12,1-7-45,-1-3-77,-5-4-156</inkml:trace>
  <inkml:trace contextRef="#ctx0" brushRef="#br0">21694 2571 620,'0'0'21,"0"0"-1,0 0 12,0 0-13,0 0 2,93-78-8,-71 76-3,3 2-5,2 3-1,2 6 6,-2 6-9,-1 6 7,-4 1-8,-8 5-3,-5 4 4,-7 2-3,-2 4 1,-12 0 0,-7 3 1,-4 1-1,-2 1 3,-1-3-3,2-6 2,5-8 0,3-8 1,9-8 2,4-4 2,3-5-1,0 0 1,-2 0-1,2 0-2,0 0-3,0-2 0,3-16-1,12-9-1,7-10 1,5-1-2,5-2-2,3 0 0,1-2-2,2-2 1,-3 3 4,-1 2-3,-8 6-2,-6 4 7,-7 12-5,-6 7 11,-4 7 9,-3 3-8,0-2-2,0 2-3,0 0-7,-3 2 8,-10 11 9,-1 6-4,-1 5 3,-1 5-4,3 1-3,0 3 0,5 3-1,3-3 1,5 0-2,0 0 0,5 1-2,6-2 1,7-1-2,-1-3 1,5-5-2,1-2 0,1-4-1,0-5-4,0-1-5,-5-6-14,1-5-32,-1 0-52,-3-12-165,1-4-34</inkml:trace>
  <inkml:trace contextRef="#ctx0" brushRef="#br0">22529 1889 628,'0'0'32,"0"0"-5,0 0-5,0 0-9,0 0 6,0 0-5,0 0-2,0 0 0,0 0-12,-4 116 0,-7-70-1,0 3 1,-2-2-1,0-1 2,3-11-3,4-8 2,1-12 0,4-9 0,1-6 0,0 0 1,0 4 1,0-1 0,7 3 0,7 2-2,3-3 2,6-1-2,-1 0 0,2 0 0,-1-1-4,0 2 2,-2 0-5,-6-1-10,-1-1-20,-4 1-28,-6-3-29,0 1-45,-4-2-78</inkml:trace>
  <inkml:trace contextRef="#ctx0" brushRef="#br0">22588 2062 451,'0'0'46,"0"0"3,0 0-1,0 0-7,0 0-11,0 0-11,0 0-10,0 0-6,0 0 0,0 0 1,-12-14 4,21 47 0,0 7-4,-1 6 1,-3 4-6,-2 0 3,0-3-2,-3-1 0,0-4-5,4-3-24,0-6-71,6-1-187,-2-8-11</inkml:trace>
  <inkml:trace contextRef="#ctx0" brushRef="#br0">22799 2819 801,'0'0'13,"0"0"3,0 0-1,0 0-6,0 0-2,0 0-5,108-49-2,-68 39 0,3 0-3,3 5 1,-2 0-4,0 3 0,-4-1-6,-4 3-10,-3 0-19,-4 0-26,-9 3-35,-8-3-58,-7 2-125</inkml:trace>
  <inkml:trace contextRef="#ctx0" brushRef="#br0">23029 2510 580,'0'0'10,"0"0"9,0 0 12,0 0 15,0 0-2,0 0-5,23 91-15,-16-54-12,1 2-6,-3 2-4,1-4-1,3 3-3,-3-4 2,-1 1-3,1-5 0,0-2-13,1-3-18,-1-6-28,1-1-36,-1-6-62,1-5-126</inkml:trace>
  <inkml:trace contextRef="#ctx0" brushRef="#br0">23458 2476 571,'0'0'42,"0"0"2,0 0 2,0 0-10,86-35-11,-69 35-11,6 0-6,-3 6-2,-1 5-4,0 5-1,-4 4 0,-1 4 7,-7 5-7,-4 3 6,-3 0-7,-6 2-3,-9-4 1,-3 4-1,-5-5 1,-2-1 1,1-6 0,3-2 0,6-8 1,4-5 1,9-4 2,2-3 2,-2 0-2,2 0-1,0-5-2,2-12-1,11-9 1,8-8-2,8-5-1,6-2-1,1-2-7,3-3-8,-3 2 5,-3 3-2,-7 6 10,-8 13 4,-8 8 1,-6 10 2,-4 4-1,0-2 1,0 2 1,-3 7 1,-7 10 5,-6 11 9,-1 4-4,0 6 7,-2 1-8,4-1-5,3-3 0,4-2-4,7-3 0,1-2-2,10-4-1,9-3-2,1-4-3,8-6-16,3-1-28,4-8-65,1 2-190,-1-4-7</inkml:trace>
  <inkml:trace contextRef="#ctx0" brushRef="#br0">24079 2697 797,'0'0'14,"0"0"0,0 0-5,0 0 0,0 0-5,85-59 0,-56 55-3,4-1 0,3 4-1,5-1-2,-2 2 0,-2 0-1,0 0-1,-5 3-2,-4 3-5,-6-3-12,-3 2-27,-8-2-41,-5-1-81,0-2-128</inkml:trace>
  <inkml:trace contextRef="#ctx0" brushRef="#br0">24217 2566 582,'0'0'32,"0"0"10,0 0 3,0 0-3,0 0-15,0 0-11,0 0-4,0 0 1,0 0-5,0 0 4,11 55-3,-3-25 0,1-1-4,-2 0 0,-1 2-4,0-4 0,-2 1-2,0-3 0,-1 1-2,-1-1 1,-1 1-5,1-9-12,-1-4-39,2-1-75,0-6-177,7 1-12</inkml:trace>
  <inkml:trace contextRef="#ctx0" brushRef="#br0">24841 2609 594,'0'0'18,"0"0"15,0 0 4,0 0 9,0 0-11,79-60-18,-64 36 6,0-5-16,-1 2 4,0-1 1,-1-1-4,1 4-1,0 1-1,-2 4-2,-3 6-1,-3 6-1,0 1-2,-3 5 0,0-1-1,2 1 0,0 4 1,0 11-1,1 9 0,-4 4 1,-2 8 0,0 3 0,-6 3 4,-3 5 5,-4 0-5,2-2 6,-4-2-10,2-4 0,1-3 1,1-3-3,4-4 2,1-7-3,3-2-1,3-1-9,0-4-15,1 3-32,11-6-50,-3-4-92,8-2-111</inkml:trace>
  <inkml:trace contextRef="#ctx0" brushRef="#br0">25133 2931 559,'0'0'62,"0"0"7,0 0-5,0 0-17,0 0-9,0 0-12,0 0-5,0 0-4,0 0-6,0 0-1,8 8-6,-8-7-1,0-1-1,2 0-3,-2 2-1,0-2-2,1 0-4,-1 0-7,0 0-8,0 0-19,-1 0-34,-11-3-33,-5-4-43,-6 2-82,0 5-33</inkml:trace>
  <inkml:trace contextRef="#ctx0" brushRef="#br0">24862 2949 642,'0'0'43,"0"0"-2,0 0-8,0 0-6,0 0-7,0 0-6,0 0-3,0 0-6,0 0 0,-17 0-1,17 0-1,17 0-1,9-1-3,12-7-3,8 0-3,5-2-6,4 2-12,0 1-18,-1 0-26,-3 5-31,-2-1-92,-3 3-94</inkml:trace>
  <inkml:trace contextRef="#ctx0" brushRef="#br0">25689 2898 774,'0'0'15,"0"0"-5,0 0 1,0 0-4,0 0-2,0 0-8,0 0-27,0 0-105,0 0-175,0 0-16</inkml:trace>
  <inkml:trace contextRef="#ctx0" brushRef="#br0">8155 4907 503,'0'0'20,"-36"-79"9,21 43 5,4 8 1,2 9-3,5 8-5,2 6-9,2 5-7,-1-1-7,1 1-1,4 13 1,9 14 5,5 17 3,5 14-3,0 7 0,1 7-6,-2 2 1,0 2 1,-2-3 1,-5-3-1,-5-7-2,-2-11-2,-5-10-1,-1-15 0,-2-12 3,0-10-2,0-5-1,0 0-4,0 0-5,0 0-5,0 0-13,-6-5-28,-1-2-34,-2-8-89,2-3-100</inkml:trace>
  <inkml:trace contextRef="#ctx0" brushRef="#br0">7998 4703 640,'0'0'30,"0"0"-9,0 0-3,0 0-6,0 0-3,0 0-5,0 0 0,0 0 1,0 0-1,57-20 1,-18 23-1,3 7-3,6 4 1,1 1-2,2 3-2,-3 5 0,-4 7 2,-5 10-3,-5 6 2,-8 11-3,-9 9 3,-8 7 3,-9 7 0,-5 3 3,-12 0-1,-9-1-4,-4-4 3,-5-10-1,-1-9 4,0-14-1,-1-9 4,4-12 0,4-11-1,8-6-1,0-2-4,4-5 2,3 0-3,-3-5 1,6 3 1,4-4-6,-2 2 4,6 1-5,-1-6-2,2 4-3,2-3-9,0-6-9,9 4-24,6-2-58,3 4-184,2-4-2</inkml:trace>
  <inkml:trace contextRef="#ctx0" brushRef="#br0">8729 5552 541,'0'0'20,"0"0"2,0 0 3,0 0-2,0 0-7,0 0-7,0 0-4,71-100-3,-65 71 0,-2 1-1,-4-1 0,0 0 2,-1 4 0,-10 1 1,-1 2 4,-3 6 3,5 5 7,-5 3-1,1 8-1,-2 0-2,-4 11-5,4 6-2,2 5 0,3 7 1,4 5-1,4 0-1,3 5-2,0-4-3,7-3-1,7-3-1,3-2-1,1-6-2,4-5-2,3-4 1,1-2-6,0-6-2,0-3-15,0-1-21,-3 0-36,0-4-79,-4-7-116</inkml:trace>
  <inkml:trace contextRef="#ctx0" brushRef="#br0">8950 5349 540,'0'0'7,"0"0"8,0 0 4,85-3-4,-54 10-2,-4 3-8,-2 0-4,0 2 1,-4 1-2,-3 1-1,-1 1 1,-5 2 0,-4-4 3,-5 2 7,-3 2 5,-4 0 5,-9 2 3,1 1 1,-4-6-1,6-3 0,4-4-4,3-3-1,3-4-6,-3 0-6,-1-7-3,3-13-4,1-6 0,8-6 0,8-2 2,7-5-1,3-2 0,2 0-1,1-2-5,-3 4 3,-4 3-1,-2 5 5,-7 11-1,-2 5 0,-3 8-1,-5 3-1,2 4 2,4 4 0,0 13 1,2 10 1,1 7 7,-1 6-4,1 4 6,2 2-4,0-1-5,0-4 1,-3-6-4,0-11 0,-1-7-4,-5-9-4,-2-6-8,3-2-26,-3-12-31,3-10-43,-5-7-100,-1 0-60</inkml:trace>
  <inkml:trace contextRef="#ctx0" brushRef="#br0">9383 4996 509,'0'0'21,"0"0"7,0 0 3,0 0-3,0 0-13,0 0-15,0 0-16,0 0-14,0 0-42,0 0-90,71 8-91</inkml:trace>
  <inkml:trace contextRef="#ctx0" brushRef="#br0">9705 5308 622,'0'0'49,"0"0"-5,0 0-13,39 92-11,-26-74-9,1-3-7,-3-6-1,-5-2-2,3-6-1,-4-1 0,4-1 1,2-9 2,-2-4 1,-1-4 0,-2 1 2,-3-5 0,0 0 1,-3 0-2,0 3-1,0 0-2,0-1-1,0 0-2,3-3-11,1 3 1,3 3-27,5 3-33,2 4-86,4 2-150</inkml:trace>
  <inkml:trace contextRef="#ctx0" brushRef="#br0">10039 5329 627,'0'0'13,"0"0"1,0 0-1,78 15-6,-48-30-3,1-7-5,-1-5-3,-1-3-3,-4-1-4,-8-1-2,-6 3 5,-6 4 1,-5 2 7,-5 4 6,-6 3 1,-6 2 3,3 5 4,-4 6 4,-2 3 6,-1 2 3,-6 10-1,2 9-7,4 5-2,3 5 0,5 3-8,4 2 1,5 3-5,4-1-3,0-2 0,9-2-1,7-4 0,4-3 0,6-6-1,3-4-4,4-8-3,2-6-14,2-3-26,-2-5-45,1-6-112,-5-5-101</inkml:trace>
  <inkml:trace contextRef="#ctx0" brushRef="#br0">11349 4617 714,'0'0'18,"0"0"-4,0 0-1,0 0 0,0 0 2,0 0 2,14 101-4,-4-49-3,0 4-6,2 2-2,-1-2-3,0-1 1,-2-5-5,-1-4-4,-4-3-11,-4-2-25,0-3-50,-7-3-96,-10-8-111</inkml:trace>
  <inkml:trace contextRef="#ctx0" brushRef="#br0">11178 5167 632,'0'0'3,"0"0"-1,0 0 4,0 0 2,0 0 1,96-21-4,-56 8-2,3-6-2,6-6-4,2-4-3,0-2-5,-2-5-6,-7 2-9,-9-3-6,-8 4 3,-11-1 7,-7 3 11,-7 2 11,0 1 8,-11 2 7,-2 3 6,-3 5 8,4 6 9,-1 3 3,5 6-3,3 2-9,-3 1-12,0 0-9,0 11-4,1 6-1,5 9-1,2 5 1,0 1 0,2 7 0,3 0-1,1-1 2,3 3-1,-2 1 4,0-1-5,2-4 4,-3 0-1,-1-5 0,1-5 6,-3-8-7,-1-7 3,-1-7-2,-1-5-1,0 0 2,0 0 2,0 2-2,0-1 1,0 1-3,0 0 1,0-1-1,2 1 0,-2-2 0,0 0 0,1 0-2,-1 0-2,0 0 1,0 0-6,0-2 5,0-13-5,4-9 3,2-5 0,4-2-1,3 2 1,6 2 0,1 5 1,1 2-1,0 8 1,-5 3 1,1 9-1,2 0 0,-3 9 0,6 8 1,-5 5-1,-4 2 0,1 0 1,-2-1 0,0 0 0,1-3 0,0-3 3,-2-8-6,1-1 5,3-6-5,0-2-6,5-5 3,-4-12-6,0 0 3,-4-5 3,0-3-1,-1-4 2,-2-4-1,-1-3 2,-1 2 0,-2 2 3,-4 7 1,1 11 2,-2 9 2,0 5 0,0-2 0,0 2 0,0 0 0,-9 7 0,-4 12 2,-2 8-1,4 6 2,4 3-2,4-2 2,3-2-4,1-3 2,8-3-2,8-5-4,5-6 5,7-3-5,6-10-2,4-2-2,6-7-13,-1-7-16,0-6-51,-4-1-95,-7 0-131</inkml:trace>
  <inkml:trace contextRef="#ctx0" brushRef="#br0">13549 4625 548,'0'0'20,"0"0"0,0 0 7,0 0 5,0 0 1,2 125-4,5-56-14,-4 4-4,0-1-8,-2-4 1,-1-7 1,0-9-1,2-11 4,-2-16-3,0-8 4,0-12 1,0-5 2,0 0-3,-3-12-8,-6-10 4,-3-7-4,4-8 4,-1-3 0,-1-2-1,3-4-2,1 0 0,0-5 0,1 0-2,2-2 1,1-1-2,2 3 3,2 1-3,7 2-2,3 5 2,7 6-5,1 8 4,8 5 0,2 9 0,5 8 1,4 7-1,-2 0-2,0 15 1,-6 4 1,-5 8-6,-7 4 4,-9 2-11,-7 2 0,-3 4 2,-15-1 1,-9 2 4,-8 1 2,-7-1 2,0-3 1,0-8 4,3-9 3,10-6 5,10-8 0,6-6-2,6 0-2,1-3-4,3-11 0,7-2-1,12-6 0,6 5 0,6 0-2,7 5 2,-2 7-1,2 1-1,-4 4 1,1 2-1,-3 10 0,-2 5 1,-4 2 0,-6 4 3,-5 2 2,-8 1 1,-7-1 2,-6 2 0,-11 1-3,-8 0 4,-4-1 0,-4-2 1,-3 0-1,1-5-2,2-1-4,1-4 1,6-4 2,9-3-5,7-4 3,7-1-6,3-3-5,-2 0-2,2 0-4,0 0-9,0 0-30,9-3-79,10-11-165</inkml:trace>
  <inkml:trace contextRef="#ctx0" brushRef="#br0">14110 4892 754,'0'0'17,"0"0"4,-46 79-5,36-50-4,4-4-6,4-1-4,2-1-3,2-4 1,8-3-4,6-4 2,3-5-1,5-4-1,5-3 0,2-8-3,1-4-2,-1-8-6,0-2 1,-5 0 1,-5-3 6,-5 3 4,-4-2 8,-5-1 0,-6 1 2,-1 1 1,-4 2-1,-9 3 2,-1 3 2,-5 3-2,0 5-1,-3 6-2,-2 1-3,1 10 2,-1 7-4,1 5 0,2 3-1,5 1-2,3 1-7,7-8-11,5-2-39,2-4-84,12-7-160</inkml:trace>
  <inkml:trace contextRef="#ctx0" brushRef="#br0">14540 4824 766,'0'0'28,"0"0"-2,-61 90-7,45-57-9,7-2-5,5-2-5,4-4-2,3-1-2,10-5 3,3-2-1,4-5 1,2-3 1,2-4-2,1-4-1,-1-1 0,-1 0-1,-4-5 0,0-5 1,-4-2 0,-3-5 1,-1-1 1,-4-3 2,0-3 1,-6 0 2,-1 2 1,0-2 1,-8 7-1,-2 2 1,-5 3-2,-3 6-1,-4 4 0,-3 2-3,-1 6 1,0 6-2,2 5 1,1 0-3,2 0-2,7-2-1,4-3-5,3-5-13,7 0-28,0-2-59,5 0-193,8-5-4</inkml:trace>
  <inkml:trace contextRef="#ctx0" brushRef="#br0">14846 4459 743,'0'0'17,"0"0"3,0 0 4,0 0-2,0 0-4,0 0-2,0 0-10,14 109 2,-14-68-7,0 4-2,0 0 2,0 5 0,0-2 1,3 3-1,0-4 0,0-3-3,0-5 3,1-4-2,-1-4 1,0-8-2,0-4 0,3-4-3,-2-6-4,6-1-14,10 0-31,2-8-72,10 0-187,-1-2-5</inkml:trace>
  <inkml:trace contextRef="#ctx0" brushRef="#br0">15064 5025 759,'0'0'2,"0"0"2,0 0 2,0 0 0,0 0-1,0 0-2,93-13-2,-58-8-1,2-3-2,-2-1-1,-5-1 0,-4 0-3,-8 3 2,-6 6 1,-6 1 2,-4-1 3,-2 2 3,-5-5 1,-6 5 3,-2 3-1,-4 5 2,4 2 0,-6 3 3,1 2 1,1 7-3,-2 6-3,2 6-3,5 3-2,2 7-1,5 2 0,0 2-2,4 3 2,1-3-2,0-1 1,4-3-2,8-3-2,3-6-3,7-4-1,2-5-7,4-8-9,7-3-19,-1-2-23,4-11-24,1-2-25,-1-5-32,1-2-39</inkml:trace>
  <inkml:trace contextRef="#ctx0" brushRef="#br0">15741 4865 535,'0'0'84,"0"0"-16,0 0-12,0 0-17,0 0-9,0 0-7,-88-48-5,70 48-5,4 7-3,-5 5-1,3 5-1,5 2-1,2 7 1,-1 4-2,3 1-2,2-2-2,1 0-1,3-1-2,1-2 2,0-2-1,0-8-1,0-2-1,4-5 0,0-2-3,2 0-2,3-7-5,4 0-5,4-3 0,2-13 0,0-2 6,-3-4 3,-1-3 3,-3 2-1,-1-1 3,-3 7 1,-4 0 3,1 8 1,-4 4 2,1 2 0,-2 3-2,0-2 0,0 2 0,4 0 2,1 7 1,3 8-1,2 2 0,0-3-2,0 1-2,2-2 1,-2-6-1,1 1-2,-3-4 0,3-4 0,4 0-2,-1-1 0,3-8 0,-2-1-2,-5-2 1,-3 0 0,-2-1 3,-1-3 1,-1 3 2,-2-6 1,1 9 1,-2 3 0,0 2 1,0 5 2,0-2-3,0 2 0,0-1-2,1 1 0,-1 0 0,3 0 2,3 11 0,3 5 0,2 6 0,-1-2-2,0-3 0,2 2 0,-2-2-1,-3-7 0,-2-2 0,2-4 0,-4-1 0,-1-1 1,3 1-1,-5-3 3,0 0-2,0 0 1,0 0 0,1 0-1,-1 0-1,0-3 0,0-11 0,0-6-1,0-4 1,5 2-4,-1 0 1,4 3-1,-2 6 2,3 3-1,-3 5 2,-3 2 1,7 2 0,0 1 1,3 2-1,3 6-1,-6-1 1,0 5 1,-3 0-2,-2-5 3,2 6-4,-2-6-4,-4-5-13,3 3-44,-4-5-98,0 0-156</inkml:trace>
  <inkml:trace contextRef="#ctx0" brushRef="#br0">16906 5079 733,'0'0'0,"0"0"1,34-91 2,-24 45-3,3-3 1,-3-3-2,3-2 0,-5-4-2,0 0 2,-4-2 0,-2-1-2,-2 0 4,0 4-2,-11 2 2,-3 6 4,-2 5 0,-3 10 1,2 7 3,3 10 3,0 4-1,5 9 4,-2 4-6,-2 4-2,-1 13-1,-4 11-1,2 8 2,3 8-1,2 6 3,1 4 2,4 6 0,0 2 2,5 0-4,1-1-1,0-3-2,2-3-2,6-7 1,2-4-5,1-6 0,3-8-2,1-6-2,3-5 1,2-7 0,3-7 0,0-2-2,2-3-1,-1-7-1,1-6-1,-2-6-1,-4-5 0,1-3 0,-4-4 4,-2 2 2,-5 0 3,-1 9 2,-5 1 3,0 9 0,-3 5 3,2 1 0,-2 4-1,0-2 1,0 2-2,0 0-1,0 11 0,0 6-3,1 3-1,7 2 0,1-3-2,3-5-1,2-1 1,-3-6-5,5-4 1,3-3-2,0 0-5,4-5-1,-3-5-2,-6-2 0,-5 2 6,0-2 3,-6 4 5,-3-4 2,1 2 1,-1-1 0,0 1 1,0 3 0,-4-1-1,2 5 0,-1-2-1,1 2-1,-4 3-2,-6 0-2,-2 4-9,-2 8-27,5-2-59,3 4-132,4-4-84</inkml:trace>
  <inkml:trace contextRef="#ctx0" brushRef="#br0">17544 4691 749,'0'0'14,"0"0"2,0 0 1,0 0-4,-82-17-6,67 17-2,-4 5-1,5 4-2,1 6-1,3-1 1,1 6-1,-1 1-1,3 1 2,-1 3 0,4-1 0,2-5 1,1-2-4,1-7 1,0-1-2,1 0 0,1-6-1,1 1 0,3-4-1,5-4 1,8-7 1,3-7 2,-2-1 0,0-1-1,-1 1 1,-2 0 0,2 4 1,-6 4 2,-4 5-1,-1 6-2,1 2 0,1 11 2,5 13 2,-5 13 5,-3 10-2,2 11 4,-2 10-1,3 6-4,3 6 2,0 0-4,3 0-4,-3-4 3,0-11-4,-7-6 1,-6-13-2,0-12 1,-14-9 1,-7-10 0,-6-8 1,-7-6 0,-3-3 0,-2-10 0,-2-4 1,1-3-2,4-1 1,3-4-1,5-1-1,8-6 1,5-7-6,12-3 0,5-8-2,18-5-7,12-4-9,8-4-22,9-3-31,5 0-31,3-2-43,-3-1-20,0 3 2</inkml:trace>
  <inkml:trace contextRef="#ctx0" brushRef="#br0">17823 4750 33,'0'0'133,"0"0"15,0 0-16,0 0-20,84-22-17,-76 47-18,-3 10-22,-5 8-23,0 3-12,-7 1-9,-4-4-5,0-3-4,4-10 0,1-10-7,3-8 0,3-7-14,0-5-39,3-10-95,9-9-167</inkml:trace>
  <inkml:trace contextRef="#ctx0" brushRef="#br0">17944 4446 654,'0'0'-4,"0"0"-9,0 0-22,0 0-79,0 0-154</inkml:trace>
  <inkml:trace contextRef="#ctx0" brushRef="#br0">18141 4775 506,'0'0'25,"0"0"7,0 0 5,0 0-1,0 0-9,0 0-8,0 0-8,0 0 4,0 0 5,0 0 5,-29 3 2,26 35-1,0 4-7,3-1-4,0-3-5,3-4-2,6-7-6,4-5-1,7-8-3,3-6-5,6-8-19,4-3-40,1-14-94,2-1-161</inkml:trace>
  <inkml:trace contextRef="#ctx0" brushRef="#br0">19318 4638 685,'0'0'8,"0"0"-6,0 0 0,0 0 1,13-99-4,-3 64 5,-1-6-3,-4-2 3,-3-2 2,-2 0-1,-6 1 3,-5 0 0,-6 5 5,-3 4 3,-3 6 3,-3 7-1,0 5-3,3 5-3,-2 8-3,2 4-2,6 8-1,0 10-2,5 13-2,4 9 1,5 14-2,3 12 3,5 10 2,10 6-2,5 3 0,3-1-1,3-2-3,2-7 1,-2-2-1,-3-6 1,-4-4-2,-5-5 4,-4-3 1,-5-3-2,-2-2 2,-3-3-2,0-5 1,0-2 1,-3-6-1,1-12 0,2-7-1,0-9 1,0-6 0,0 0 0,-1 0 2,1 1-2,0 1-1,-6 0 0,-5-1-4,-4-1 0,-7-3-1,2-6-2,-3-4-3,0-2-4,0-1-7,2-1-13,-2-3-45,3-2-89,1-7-156</inkml:trace>
  <inkml:trace contextRef="#ctx0" brushRef="#br0">18919 4884 739,'0'0'-7,"0"0"3,0 0 5,0 0 2,0 0 2,97-39-1,-53 28 0,8 1 0,5-3-1,5 1-1,1-2-1,0 2-1,-8 2 2,-5 2-2,-9 2 2,-13 5-2,-10 1 1,-8 4 6,-4 10 2,-5 8 7,-1 7-1,-12 7 0,-3 1-3,-4 1-2,2-5-3,4-3 0,4-9-4,5-9-1,2-7-1,2-5-1,0 0-2,0 0-1,0 3-2,0-3 2,9-3 0,4-9 1,6-9 0,-2-1-1,2-3 2,0 1-1,-2-1 2,2 6-1,-3 4 1,-3 6-1,0 5 2,1 4-1,1 0 2,5 7-1,-1 5-2,-2 1 2,2 1-1,-3-2 0,-3-3 3,-3-1-4,-4-2 0,-3-5 1,1 3-2,-4-4 2,0 0 2,6 0-1,-1-11 2,4-7 0,0-10-1,-1-1 2,-2 0-2,-1-3 0,-1-2-2,2 1 0,2 1-3,1 1 0,4 4-1,6 3-3,3 2-7,1 4-18,2 5-42,-1 2-80,-5 3-159</inkml:trace>
  <inkml:trace contextRef="#ctx0" brushRef="#br0">21103 4691 117,'0'0'51,"0"0"-6,0 0-3,84-32-2,-69 20-2,-4 5 0,-1-3 2,-4 3-4,0 0 0,-2-3-6,-2 5-4,0 3-1,-2 2 1,0-3-1,0 3 2,0 0-2,2-3-1,-2-2-1,0-1-4,0 1-3,0 1-1,0-1-4,-2 1-1,-2-5-1,0 1-4,-3 0 1,-2-4-4,-1 3 1,-5-4-7,4 0 4,-3 3-1,3 1 1,0 3 1,1 2 1,-1-1-3,1 1 4,5 3 0,-6 1-1,3 0 0,-5 10-1,-2 9 2,1 6-4,4 4 6,1 6-7,3 2 1,3-3 1,3 3-2,5-3 2,6-4 0,6-1 0,3-6-1,1-6 1,5-1-2,0-6 2,0-7-1,0-3 0,2 0 0,1-8-1,0-4 0,-1-2 0,0-1 0,-1-2 0,-2-2 2,-2 0 0,-3-1 1,-2 3 0,-7 5 2,-3 5 0,-4 4 2,-4 3 0,0-2-2,0 2 1,0 0 0,0 0 0,0 0 2,0 10-1,0 7-1,-6 6-1,5 0-3,-1-6 0,2-1-1,0-1-1,3-3 1,4 0 0,-1-5-1,-3-4 2,0 2-1,1-5 0,1 0 0,3-5 0,1-5 2,-3-4-2,-2-6 1,-1-3-1,-3 0-1,0 0 1,0 8 2,-4-2-1,1 7 2,0 0-2,-2-1 0,4 6 0,-1 1 0,2 4 0,0-1 2,0 1-3,0-3 0,0 3 0,0-7-2,0 0 2,9-4 0,4-3 0,3 4 1,3 2-1,0 0 1,-4 4 0,2 1 0,0 3-1,-1 0 1,4 7 0,-1 7 0,-3 6 1,-2 2-1,-4 6 0,-2 2-1,-3-3 2,1 0-1,-3-8 1,-3-8 0,1-4-1,-1-7 0,0 0 0,0 0 0,0 1 2,2 1 0,-2 0 1,0-2-1,0 0-1,0 0 0,0-2-1,0-3 2,0-9-3,0 0 1,0 0 0,0-6-4,0 8 4,1-6-1,2 8-1,1 0 2,1 1-1,1 2 1,2 1 0,-5 2 0,6 4-1,0 0-1,3 3 2,0 2 0,-3 6 1,-1-1 0,-2 0 0,0 2-1,-2-5 0,-2-2 0,1 0 1,-3-5 2,0 0-2,0 0 1,1 1 0,-1 1-1,0-1 1,2 1 3,-2-2-5,0 0 0,0 0 0,0 0-5,0-5 4,0-8 0,0-6 1,7-1 0,1-2-1,4 2 0,2 4 0,1 4 0,-2 5 1,0 2-3,1 5 3,-1 0-1,5 5 0,-4 6 1,1 5 0,-2 3-3,-2-1 3,4 0 0,-2 1 0,3-6 2,-6-4-4,4-1-1,-5-5-2,3-3-6,5-2-4,-1-9-1,4-8-2,-4-1 9,-6-2 6,-1-2 4,-5 2 4,-2-3 0,-2 3 2,0-3-5,0 8 5,0-2-3,-2 6 3,-1 4 0,0-3 1,2 8-1,-1 0-1,2 4-2,0-3-1,-1 3-1,-4 8 0,1 11 4,-4 8-4,2 8 6,3 6-2,0 4 1,3 4 1,0 5-1,3 7 1,3 5-5,1 5 2,-1 5 1,-1 1-3,0 4 4,-1-4-5,-2-2-1,-2-2 1,1-10-3,-1-8 2,0-11-2,2-15 2,-2-14-1,1-8 2,-1-7-1,0 0-1,0-2-2,0-16-2,0-11 2,-3-12-2,-3-1 3,-3-3-4,1-3-1,-4 2-2,1-6-2,-1 0 4,4-6 0,-1-1 4,3-3 0,0 0 0,6-2 0,0 3-1,6 3 6,4 6-5,2 8 2,4 9-1,-2 6 0,2 8 1,-4 6 0,0 7 0,-4 4 1,2 1-1,1-1 1,0 4 1,2 0-2,0 8 0,0 3 0,-3 6 0,-5-5 0,-2 3 0,-1-5 0,-2 1 0,0 6 0,-7-4 0,-3 2-2,1-4-2,-1 0-4,-5-5-8,7-2-12,-7 3-23,4-4-35,6-2-48,1 0-111,4-1-36</inkml:trace>
  <inkml:trace contextRef="#ctx0" brushRef="#br0">22519 4640 647,'0'0'20,"0"0"7,0 0 6,0 0-1,0 0-6,0 0-8,0 0-6,0 0-6,0 0-2,0 0-4,13 71 1,-10-56-2,0-6 1,2-1 0,1-2 0,-3-3 0,0 0 0,3-3 0,5 0 1,4-6 0,3-3 0,-4-2 0,0-1-1,-4-2 1,-3 4-1,2 1 1,-3 1 1,-3 6-2,-1-1 1,-2 3 0,0 0 0,0 0 1,2 0-1,-1 0 1,5 0 1,0 0-1,5 0 0,3 4-1,-7 0 0,7 1-1,-5-3-1,-5 0 0,8-2 0,-2 0 0,5-2 0,5-8 0,-5 0-2,-3-2 1,-2 0 0,-1 0 2,-3-1 0,-2-1 1,-1 4-1,0-7 1,0 7-1,-3-3 1,1 2 1,-1 5-4,0 1 5,0-2-5,0 1 3,0 0-1,0 1 1,0 5-2,0 0 1,0 0 0,0 0-1,0-2 0,0 2 0,0-1 0,0 1-1,0-2 1,0 2 1,0-2 0,0 2 1,0 0-1,0 0 0,0 0-1,0 0 1,0 0 2,0 0-7,0 0-1,-1 0-19,-1 0-39,1 0-56,-6 0-152,-1 0-35</inkml:trace>
  <inkml:trace contextRef="#ctx0" brushRef="#br0">22770 4139 670,'0'0'45,"0"0"-4,0 0-4,0 0-12,0 0-11,0 0-5,0 0-4,0 0-2,0 0 1,0 0 1,9 20 2,4 24-3,-1 6 2,2 3-6,1 0 2,2-2 1,-1 0-3,1-5 3,-2-4-3,-1-5-2,-4-5 0,-1-4 0,-4-12-3,-2 1-2,-3-5-4,0 0-9,-4 1-11,-3-6-21,-6 2-18,3-6-19,-3-3-10,-5 0 4,2-6 16,-1-9 26,4-3 22,4-2 27,3-2 22,1 5 25,4-2 21,1 7 14,0-1 4,0 1-9,0 5-17,1-3-15,1 5-10,4-4-10,3-2-5,0 7-4,5-4-5,1 5-2,4 3-1,4-4-1,0 4 1,2 0-4,-1 0-2,0 6 1,-2 2-2,-1 2 2,-3 2-1,-2 3 0,-1 3 4,-4 1-2,0-2 3,-3-2-3,-2-3 0,-3-3-3,-2-6-3,2 1-18,-3-4-45,2 0-133,2-7-104</inkml:trace>
  <inkml:trace contextRef="#ctx0" brushRef="#br0">23104 4316 440,'0'0'-16,"0"0"-11,0 0-27,0 0-12,0 0-18,0 0-12,0 0 11</inkml:trace>
  <inkml:trace contextRef="#ctx0" brushRef="#br0">23104 4316 44,'2'29'86,"-2"-17"-1,0-5 1,0 3-7,0 1-13,0-2-14,1 2-7,4-4-14,0 1-3,-3-6-3,5 5-9,-3-4-1,5 1-1,1 1-4,-1-3 2,-1 1-2,4 1-1,-2-3 1,-1 2 1,2 1-1,-2 1 1,3 3-4,-1 1 1,1 0 2,-5 2-4,-1-4 6,-1 3-7,1-1 1,-3 0 0,2 0-2,-4-6 0,2 2 0,-3-5-1,0 0 0,0 0 0,1 1 0,1-1 1,-1 2-2,1-2 0,-1 0 0,1 1-2,0-1 1,0 0 1,-1 0-1,1 2 1,-2-2-2,1 0-1,-1 1 1,2-1-1,-2 2 2,1-2 3,-1 1-4,1-1 2,-1 2 0,2 0 0,-2-1 1,1-1 2,-1 1-1,2-1-1,-2 2 0,0-2-1,1 1 1,-1-1-2,0 0 2,2 2-2,-2-2 1,0 0 0,1 0-1,1 0 0,2-11 1,3-5-1,2-3-5,0 1 5,-2 5-6,3 0 3,-1 3 0,-2 4-1,6-2 2,-6 3-1,5 5-1,5 0 2,1 5-2,6 6 1,-2 1 4,1 3-6,-3 2 4,2 0-5,-1-4-4,1-1-2,-2-1-5,-4-5-2,0-3 1,0-3-3,0 0 3,0 0 1,-3-8 6,-2-2 6,-1-2 5,-1 0 4,-3-4-3,-2 5 5,-4 0-4,2-3 5,-2 2 0,-2-4 0,-3 8 1,-4-4-2,3 8 3,-8 4-3,-4 0 0,-3 4 0,-7 8 0,6 1-3,4 1 4,3-4-6,7 3 2,3-5-4,2-5-1,2 10-2,1-7 1,0 3-2,0 2 2,7-5 0,6 3-1,0-4 0,4 2 0,1 2 2,-1 5-1,-4 8 2,1 12 1,-5 12 0,-3 16 5,-3 14 2,-3 10 1,0 9 3,0 1 0,0 0-3,0-5 1,0-9-2,1-14-5,-1-14 1,0-13-5,-1-17 0,-8-12-1,-6-11-2,-3-6 3,-10-15-2,3-9 2,-1-10 0,1-6 1,5-7-2,1-6 4,6-3 0,3-4-3,7-7 3,3-3-5,11 0 0,11-1 2,12 7-2,6 6 2,6 11-4,3 12 1,-1 8-2,-3 10-4,-8 8-6,-5 9-16,-4 5-30,-10 0-74,-3 4-172</inkml:trace>
  <inkml:trace contextRef="#ctx0" brushRef="#br0">24709 4175 711,'0'0'21,"0"0"1,0 0 1,0 0-2,0 0-7,0 0-1,0 0-9,0 0-2,0 0 0,0 0-4,-46 75 1,45-54 0,1-3 1,0 6-1,3-2 2,2-1-3,1 0 2,-2-3 0,1-4-1,-1-2 2,0-3-1,-1-5 0,3 1 1,-2-3 0,6-2 0,5 0 3,1-7-1,4-10 1,0 2 0,-2-5-2,-1 3 1,-7 4 2,-3 6-1,-4 3 2,-3 4-3,0 0-2,0 1-1,0 17 0,0 17 3,-9 19 4,-1 12-3,-3 12 4,0 10-5,0 4-2,3 2 2,3-2-4,1-2 2,3-10 1,-1-5-4,1-11 3,-3-12-1,-3-14-1,-6-11 3,-3-10-2,-6-10-1,-5-7 0,-5-11-1,1-9 2,0-12 0,4-9 1,6-7 1,11-10-4,11-8 3,7-10-3,21-5 1,12 0 4,13 2-4,7 4 2,5 10-3,1 7 0,-1 8 3,-3 9-4,-7 9 6,-7 4-3,-7 4 0,-8 10-2,-13 2 2,-6 7-1,-9 3 0,-4 2 1,0-1-2,0 1-1,0 0-2,0 0-3,-7 12-5,-7 3-15,-4 7-52,1 0-168,4-2-79</inkml:trace>
  <inkml:trace contextRef="#ctx0" brushRef="#br0">25552 4698 886,'0'0'15,"0"0"2,0 0-3,0 0-4,0 0-6,0 0-7,0 0-6,0 0-9,0 0-28,0 0-159,14-36-134</inkml:trace>
  <inkml:trace contextRef="#ctx0" brushRef="#br0">24758 4395 55,'0'0'21,"0"0"-2,0 0-2,0 0-4,0 0-1,0 0-1,0 0-3,0 0 2,0 0-3,32 8 4,-32-8 8,0 0 9,0 0 3,1 0 2,1 2-6,-1-2-6,1 0-7,-1 0-5,1 0-2,-1 1-2,1-1-1,2 3 2,0 0-3,5 2 2,-2 0-3,0-1 0,-1 0 2,-3-2 0,3 0 3,-6-2 5,0 0 2,0 0 4,1 2 4,1-2 6,-1 0 0,1 1 3,-1-1-5,0 0-4,2 0-5,0-1-5,2-9-4,1-4-1,-1-3-2,-1-4-3,1 0 1,-1-2-3,-1 1 2,0-2-2,1 2 0,-2 5 1,-1 0 0,1 7 1,-2 4-2,2 1 1,-2-1 0,0 0-1,0 0 1,0 2 0,0 4-2,0-2 2,0 2 1,0-2 0,0 1 1,0-1-1,0 1 0,0-1 0,0 1 0,0 0 0,0-1-1,0 0 1,0 1 0,0-1 2,0 2 0,-2-3-1,2 2 0,-2-1-1,2 1-1,-1 0 0,1-1 1,0 0-5,0 1 0,0 1-1,0 0 0,0 0 2,0 13 2,0 7 0,1 7 0,3-2 2,-1 4-5,-1-4 4,-2 0-2,0-3 2,0-1-2,0-4-2,0-2-8,-2-2-20,-1-4-88,1 4-169</inkml:trace>
  <inkml:trace contextRef="#ctx0" brushRef="#br0">14063 3613 579,'0'0'22,"0"0"-1,0 0-3,0 0-2,0 0-1,0 0-5,0 0-1,0 0-1,0 0 0,-6 0 1,6 0-1,-2 0 1,2 0-1,-1 0 0,1 0 0,-2 0 0,2 0 0,0 0-1,0 0-1,0 0-4,0 0 3,0 0-4,9 1 1,7 2 1,4 1 0,5-4 0,2 0 0,8 0 2,5 0-1,4-4 1,5-1-1,2-3-2,2 0 1,0 1-4,1 3 3,-3 3-1,-1 1 1,-1 0 1,-2 0-3,0 3 1,-3 2 0,2 2 0,-1-1-1,1 1-1,2-2 2,2-1 0,5 1 0,3-3 2,3-2-1,5 0 0,5-7-1,4-1 1,1-1 0,1-3 2,-1 2-3,-1 1-1,-4-1 1,-3 3-3,-3 2 3,-1 2-1,-2 1 0,-3 2 1,0 0-1,1 0-2,-1 0 2,2-3 0,-1 3 0,4-4 1,1 0 0,6-2-1,1 0 0,3-3 0,0 1 0,2 1 1,-5-1-1,-2 4 0,-5-1 0,-6 2 0,-4 1-1,-6 2-1,-4 0 2,-5 0 0,-4 2 0,-2 1 3,-4 0-3,-4 0 0,-1-2 0,-8 2-1,0-1 1,-5 0 2,-2-2-2,3 1 0,-9-1 1,2 2-4,-6-2 4,0 0 0,0 0 1,2 0 2,-1 1-2,1-1 1,-1 0-2,1 0-2,0 0 0,-2 0-4,0 0-15,2 0-35,-2-3-101,1-10-165</inkml:trace>
  <inkml:trace contextRef="#ctx0" brushRef="#br0">3286 7773 439,'0'0'44,"0"0"4,0 0-2,0 0-6,0 0-5,0 0-6,0 0-6,0 0-4,0 0-4,-3-27-3,1 25-3,-2-1-2,0 0-3,1 0 0,-7 1-3,-2 2 0,-4 0-2,-4 11-1,-2 6 2,-1 5-1,0 7 1,-5 7 3,0 7-4,-6 11 4,-3 8-1,-1 9-2,-1 7 4,4 4-3,4 0 4,6-1-1,5-4-3,5-5 0,5-7 0,5-7-2,5-9 3,0-6-1,4-5 0,9-3-1,3-1 1,3-3 0,4-2 0,4 0 2,3-3-2,2-2-1,3-3 2,1 0-3,-1-4 3,0 0-2,-2-2 1,-1-3 0,-2 2 0,-1-3-2,-3 1 1,-3-3-2,-1 0 2,-9-4-1,1 0 2,-7-2 0,1 1 0,-1-1 4,-4-2-3,2 2 3,-5-3-3,0 0 1,0 0 0,2 1-1,-1-1 2,1 2 1,-1-2 0,1 2 0,-2-2-2,1 1 0,-1-1 0,2 0-3,-2 2 2,0-2-4,1 0 0,-1 2-2,0-2-2,2 0-8,-2 0-20,0 0-51,0 3-108,0-3-119</inkml:trace>
  <inkml:trace contextRef="#ctx0" brushRef="#br0">3978 8424 427,'0'0'45,"0"0"7,0 0-4,0 0-6,0 0-10,0 0-4,0 0-6,0 0-3,0 0-3,0 0-2,-39-92 0,29 71-4,1 0 0,-1 2-3,-3-1 0,3 2-3,-2 3 1,3 4 0,-2 3-2,4 1 1,3 4-2,-2 1-1,6 2 0,-6 0-1,-4 0-1,-4 7 0,-2 6-1,4 8 1,1 5 0,0 8 1,3 1-1,-2 3 0,1 4 0,0-3 2,-1 1 2,2-4-4,2-4 5,0-3-7,3-11 4,0 0 0,3-6-2,0-1 2,0 0-2,4-3 0,5 3 0,1-3 2,3-1-2,2-4 5,3-3-3,4-1-2,6-10 2,1-2-4,-2-6 3,-1-2 2,-1-1-1,-5-3 0,-6 3-2,-2 1 1,-1-3-1,-3 3 3,-4 5 2,-2-3 0,-2 0 0,0 5 0,0-6 0,0 8 1,-2 7 0,2-2-1,0 7-2,-1-1 2,1 1-6,0 0 4,0 0-4,0 1-1,0 15 3,7 9 0,3 8 0,-1 1 1,0-2 3,-1-6-7,-4-6 6,2-4-3,-1-7 0,0-2 1,1 1-2,3-4 1,-2 1-4,2-3-3,6 2 0,-4-2-8,7 2-18,1 2-29,2 0-45,4 2-73,-7-2-112</inkml:trace>
  <inkml:trace contextRef="#ctx0" brushRef="#br0">4302 8630 748,'0'0'28,"0"0"-7,0 0-5,0 0-8,0 0-4,0 0-6,29-85 5,-14 71-4,3 2 2,1 4-2,-3 1-2,0 4 0,0 3-1,-2 3 2,2 9-3,-6 8-1,-5 8-4,-5 5-2,0 5 2,-12 1 4,-3 1 4,-5-3 6,0-7 4,1-6 0,5-8 6,2-5-2,5-5 2,3-4-3,1 1-2,3-3-4,0 0-3,0 0-3,0 0 0,1 0-2,14 0 1,4-3 0,8-1-1,1 4 0,0 0 1,0 8 0,-1 5 0,-2 4 1,-5 3 1,-3 4-1,-6 4 0,-4 2 1,-7 4 1,-7-1-1,-9 2 2,-6-2-1,-4-1 2,-3-3 5,-4-5-4,-3-2 6,-1-8 0,-2-4 0,2-5 2,4-5-2,2 0-2,8-5-1,7-2 0,4 0-6,4 1 4,2-3-5,2 2 1,1 2-1,0-5-1,3 5-2,0-7-2,0 2-1,1 1-5,8-2-7,4 3-5,3-3-19,6 5-32,-3 1-52,5 2-176,-1-3 2</inkml:trace>
  <inkml:trace contextRef="#ctx0" brushRef="#br0">4754 8320 720,'0'0'19,"0"0"-5,0 0 0,11-89-2,2 72-2,4-2-5,3 6-5,4 3-1,2 6-2,0 4-3,-2 4 1,-2 13-1,-6 8-2,-3 7 0,-9 8 0,-4 3 2,-3 6 2,-10 0 2,-4-2 4,-3-3 1,-2-7 4,3-8 4,3-12 2,4-4 3,4-6 2,5-6-2,0 3-3,3-4-3,-1 0-5,1-14-3,0-9-3,1-9 1,13-4-3,4-7 4,5-2-1,3-3 0,0-2 0,-1 3 0,-5 1 1,-3 8-2,-5 4 2,-5 12 0,-3 2 2,-4 8 0,0 6 2,0 0 0,0 6 1,0-2-3,0 2-1,-1 0-3,-9 9-1,0 12 1,-3 10-1,6 5 3,2 7-2,5-2 0,0 1-1,2-3 2,4-5-1,3-4 1,3-4 0,0-5-2,5-1 4,3-4-4,2-1 4,3-3-3,2-5 2,0-2-3,1-3-1,-1-1-5,-1-1-5,-4 0-7,-5 0-18,-2-5-24,-5 2-42,-6 3-56,-1-9-124</inkml:trace>
  <inkml:trace contextRef="#ctx0" brushRef="#br0">5155 7579 675,'0'0'37,"0"0"-2,15-84-5,-4 62-10,2 1-8,3 1-7,3 3-3,3 2 0,1 4-2,-1 4 1,2 3 0,-2 3-1,-2 1-1,-4 3-1,-2 6 0,-4 5 1,-4 3-3,-1 2 2,-5 3 0,0 3 1,-2-1 1,-2-9 3,-2-1 0,3-4 2,0-6 1,2 0-1,1-4-3,0 0 0,0 5-2,1 5-1,8 4 2,4 4-1,6-2 0,1-1 0,0-3-2,2 2 1,-1-1-1,-3-1 1,-2 1-1,-8-3 2,-2 4-2,-6 1 2,-1 0 4,-9 5 1,-8 0 7,-4-1 4,-4 1 1,-4-2-3,-2 0 1,0-4-5,1-1 0,2-6-2,9-2 0,2-1-2,7-2-2,6-2-2,1 1-3,4-1-4,-2 0-2,2 0-2,0 0-5,0 1-3,12 4-10,11 0-27,8 1-77,3 0-177,0-1-20</inkml:trace>
  <inkml:trace contextRef="#ctx0" brushRef="#br0">5697 8199 795,'0'0'17,"0"0"-3,0 0-1,0 0-3,0 0-4,0 0-3,0 0-2,0 0-1,0 0 2,41-7-2,-4-3 0,7-2 0,1-1 0,2 2 0,1 1 1,0 3-2,-6 4 0,-4 1-1,-4 2-1,-14 0 0,-1 0-2,-9 2-1,-5 0-5,1 3-3,-3 1-7,0 3-10,2 0-12,-5-5-24,0 8-26,0-6-70,0 5-106</inkml:trace>
  <inkml:trace contextRef="#ctx0" brushRef="#br0">5836 7914 744,'0'0'37,"0"0"-6,0 0-6,0 0-10,0 0-3,0 0-5,0 0-4,0 0-1,0 0 0,0 0 1,10 47 0,0-5 1,2 4-1,-1 7-1,0 3-2,-1 0 1,3-2-2,-3-7 1,0-4-1,0-6 1,-1-7-1,-5-8 1,2-6-2,-2-7 1,-3-4-1,1 0 0,-2-5-2,0 0-5,0 0-7,0 0-10,0 0-31,0-5-49,0-5-154,-2-3-54</inkml:trace>
  <inkml:trace contextRef="#ctx0" brushRef="#br0">6919 8097 491,'0'0'71,"0"0"-13,0 0-11,0 0-10,0 0-4,0 0-5,12-82-7,-17 66 0,-2-4-5,-2 3-4,-2 0 1,-1 0-2,-2 0-1,1-1 3,-1 1-9,5 5 5,-2 1-5,4 7 1,2 1 0,-6 1-2,0 2-2,-7 2-2,-5 10 3,4 6-8,-1 8 8,3 4-4,-1 3 0,1 5 4,6-1-4,0-1-1,3-1 0,5-3 2,3-2 0,0-4 2,3-3-2,5-3-1,3-4 1,-4-5-1,6-5 0,0-3 2,4-3-2,2-4 1,3-9 1,-2-5 0,0-6 3,0-5-3,-1-3 3,-3-2-2,-3-1 2,-3 1 0,-4 4 0,-2 1 0,-1 10 1,-3 4-4,2 10 4,-2 5-3,0 0-1,0 0-1,0-3-3,0 3-1,5 0 3,4 15 1,3 7 0,5 10 4,-2 3-4,0-1 0,-3-4-1,2-3 1,-1-6-2,2-4 1,-1-3-4,-2-4-7,2-5-11,-5-2-24,1-3-39,-1 0-51,-2-8-141,-1 1-12</inkml:trace>
  <inkml:trace contextRef="#ctx0" brushRef="#br0">7208 8148 709,'0'0'45,"0"0"-7,0 0-12,0 0-10,0 0-7,0 0-5,20-82-3,-7 73 0,0 3-1,2 4-2,1 2 0,2 2-2,-3 8 0,-3 8 0,-5 7-1,-4 4 0,-3 10-2,-3 3 1,-9 2 1,-1 1 2,-3-1 3,0-6 3,-1-5 0,2-4 3,1-6 2,1-3-2,6-8 2,0-3-2,5-5-1,2-4-2,0 0 1,0 3-4,0 0 2,7 4 1,6 0-2,8-6 1,4 1-2,3-2 2,3-3-5,5-8 6,0-2-4,3-1 2,2 2 1,-1 1-2,-4 4-1,-3 5 0,-5 2-1,-4 0-1,-6 7-2,-5-1-1,-6 5-3,-4-1-13,-3 2-20,0 5-30,-10-5-29,-2 0-53,-2-7-125</inkml:trace>
  <inkml:trace contextRef="#ctx0" brushRef="#br0">7584 7824 777,'0'0'20,"0"0"-5,0 0-1,0 0-5,0 0-3,64-85-3,-46 81-3,3 4-1,2 0 0,-2 1-1,-2 10-1,0 5 1,-6 3-1,0 6 2,-7 4-5,-3 3 4,-3 5-3,-2 3 2,-8-3 1,-4 1 1,-2-4 1,-1-7 2,5-7 3,0-7 1,5-5-2,4-6 3,0 2-1,3-4-1,-1 0-3,1-2-1,0-13-1,4-9-1,6-8-1,8-1 2,0 1-2,1-1 2,0 1 2,-3 2-6,-2 3 5,-3 9-4,-7 8 4,-1 6 5,-3 4-4,0-3 0,0 3-1,0-1-2,0 1 1,0 0 2,-7 4-2,-5 13 4,-1 5-7,4 3 4,3 4-4,3 2 1,2 0 1,1 3 0,4-1 1,5-1-1,5-3 3,1-5-2,5-6 1,1-4-2,2-7 0,1-2-2,-1-5-5,2 0-12,-5-2-21,0-8-40,-2-2-77,-4-3-143</inkml:trace>
  <inkml:trace contextRef="#ctx0" brushRef="#br0">7901 7199 672,'0'0'21,"0"0"0,0 0 2,0 0-1,-9-79-3,16 66-5,6 2-6,2-1-4,3 5-2,-4 1-1,6 6 0,-1 0-3,1 0 0,4 10-1,-4 2-2,-6 7 1,-6 5 5,-3 4-7,-5 6 8,0 1-6,-9 2 4,-1-3 2,-2-2 3,1-3 2,0-4 1,2-2 1,3-7 2,3-6-3,1-5-1,2 0-1,0-1-3,0 0 0,5 0 1,7-4-3,6 0 1,9-4-2,2-7-1,2 0 1,4-4 0,-1-1-2,2 1-4,-3 3-5,-2 3-15,-6 6-42,-8 3-122,-5 6-121</inkml:trace>
  <inkml:trace contextRef="#ctx0" brushRef="#br0">8428 7905 753,'0'0'28,"0"0"-4,0 0-4,0 0-9,0 0-3,0 0-4,0 0-1,0 0-4,81-30 3,-43 19-1,4 3 0,4 5 0,5-2-1,2 3-2,2 0 2,1 2-2,0 0-1,-3 5 1,-4 2-4,-7 2 0,-9 2-14,-8 0-25,-8-2-33,-14 3-54,-3 2-81,-14-1-70</inkml:trace>
  <inkml:trace contextRef="#ctx0" brushRef="#br0">8701 7715 606,'0'0'59,"0"0"-5,0 0-11,0 0-8,0 0-10,0 0-7,0 0-6,0 0-4,0 0-3,0 0-1,-12-33-2,13 40 1,7 13 0,4 9 1,1 8 1,0 7-5,0 5 3,-1-2-4,-1 3-2,-2-2 1,0-3-5,-4-2-7,0-4-19,-2-1-45,-3-5-104,0-1-135</inkml:trace>
  <inkml:trace contextRef="#ctx0" brushRef="#br0">9656 7807 518,'0'0'58,"0"0"0,0 0-9,0 0-6,0 0-10,3-86-10,-12 67-2,-1-1-5,-5 3-2,1 1-1,-3 2-1,3 4-3,0 3-1,5 4-4,1 2-2,-8 1-1,4 6-2,-5 10 1,1 10 0,-1 9 0,0 6 0,0 6 2,3 4-5,1-4 5,3 2-5,3-7 2,2-3 1,2-13-1,3-7 0,0-7 1,0-7-1,6 1 0,7-6 1,6-6-1,9-9 1,1-10-1,1-7 0,2-4 2,-2-2 2,-3 0-4,-3 3 4,-4 0-4,-7 7 4,-4 8 1,-3 3 1,-1 8-1,-4 5-2,1 0 0,-2 4-2,0-1 0,0 1-1,0 3 0,0 14-1,0 13 4,0 9-4,0-2 5,0 1-3,7-3 0,3-3 0,5-5-1,1-3 0,4-7-1,0-7 2,2-5-4,1-5 0,0 0-4,2-10-5,-2-3-3,-3-1-3,-1-2 0,-8 6 3,-3 3-2,-3-1 8,-2 6 5,0-1 1,0-1 5,-3 4 4,0-1 4,0 1 4,1-2 3,1 1-3,-1 0-4,-1 1-3,2-3 0,-2 3 1,3 0 2,0 8 3,1 6-2,0 6 0,-1 3-3,0 2 0,-2-2-2,2 4 2,0 0-4,0 2-1,0 3-1,2-3 0,0 3-1,1 0-1,0 0-3,0 0 2,1-3-3,0-2-3,2-3-11,-1-1-26,-2-6-67,0-7-167,-3-2-44</inkml:trace>
  <inkml:trace contextRef="#ctx0" brushRef="#br0">10277 7706 686,'0'0'49,"0"0"-11,0 0-8,16-90-7,2 70-7,2 0-2,5 0-6,2 5-4,5 3-3,-2 4-2,2 7-1,-5 1 1,-1 10-2,-6 9 0,-5 6-1,-7 7 0,-6 5-1,-2 3 0,-10 5 0,-7 2-1,-4 5 4,-2-4-1,-1-3 3,3-8 0,6-13 3,6-11 2,6-8 1,3-5-1,-1 0-1,1-5-1,0-15-2,10-12-1,6-14-1,7-2 2,6-5-2,3-1 4,1 4-2,-4 4-1,-3 9 1,-9 14-2,-8 9 2,-5 10 2,-4 4-2,0-2 1,0 2-1,0 2 0,0 10 1,-3 8 0,-4 9 1,0 0-1,0 0-1,2 0 1,2 2-2,3-2 0,0 3 2,6 0-4,8-3 4,6 0-6,4-1 0,6-3-5,4-1-13,4-4-23,2-1-54,2-3-99,2-6-115</inkml:trace>
  <inkml:trace contextRef="#ctx0" brushRef="#br0">11145 7775 710,'0'0'42,"0"0"-8,0 0-8,0 0-8,0 0-7,0 0-3,0 0-2,0 0-3,84-51 0,-48 45-1,5 1-1,3 0-1,4 0 0,3 2 0,3 0-1,4 2 1,0-1-1,0 1-2,-6 1-4,-1 0-7,-9 0-16,-7 0-32,-12 4-50,-9-1-103,-8 0-84</inkml:trace>
  <inkml:trace contextRef="#ctx0" brushRef="#br0">11646 7449 587,'0'0'55,"0"0"-6,0 0-10,0 0-10,0 0-13,0 0-2,0 0-6,0 0 0,0 0-1,0 0 0,-11 63-1,11-25-2,0 3-3,8 1 1,0 2-3,-1-3-1,2 4-2,-1-4-22,-3 3-45,-2-4-79,-3 0-160</inkml:trace>
  <inkml:trace contextRef="#ctx0" brushRef="#br0">12487 7682 513,'0'0'33,"0"0"13,0 0 6,0 0-6,0 0-7,0 0-9,-5-86-9,1 62-2,-2 4-5,0 0-4,-2 2 1,2 6-2,-1-2-2,2 7 1,2 1-5,2 4 0,1 2-3,-7 0 0,-3 8-1,-5 10 0,-5 10 1,1 7-1,5 5-1,-2 3 3,4-2-2,5-3 1,2-1 2,4-5-7,1-4 7,0-3-7,3-10 2,4-3 3,-2-4-2,2-6 1,3 3 0,0-5 1,5-1 0,0-8 4,6-6-6,-4-4 5,0-1-4,-1-1 3,-1 0 0,-4 0-1,0 1 2,-2-1-2,-1 5 0,-2 1 1,-3 5 0,-2 5 0,3-5 1,-1 6-2,-2-2 1,1 4 0,-2 2-1,0-2-2,0 2 1,1 0-2,2 0 1,2 10 0,2 4 1,3 5 0,-1-3-1,-3-4 0,1-1 0,3 1 0,-2 0 1,0-2 0,1 2-2,-1-7-1,-1 0-6,2 0-9,1-1-12,0-1-20,0 1-20,9 3-28,-7-1-45,6 4-66</inkml:trace>
  <inkml:trace contextRef="#ctx0" brushRef="#br0">12803 7848 714,'0'0'32,"0"0"-9,0 0-2,0 0-11,0 0-1,0 0-1,-26 97 0,22-60-1,4 3 0,0 2 1,0 2-1,6-3-3,2-4-3,5-7 0,2-7-1,-2-9 1,3-10 0,2-4-1,1-11 1,7-9-2,-1-5 1,-4-6 1,-1-3 0,-5 5-1,-2 0 1,-4 2-2,-3 8 2,-6 0 1,0 0 1,-2 2-1,-9-6 0,-1 4-1,-5 4-1,-2 2 1,-3 3 0,-2 4-1,-1 6-1,2 0-2,-5 12-2,2 3-1,1 4-1,2-2-3,3 3-6,6-5-17,7-6-39,5-4-51,2-5-152,0 0-25</inkml:trace>
  <inkml:trace contextRef="#ctx0" brushRef="#br0">12771 7117 771,'0'0'31,"0"0"-3,0 0-5,0 0-4,0 0-5,0 0-5,18-82-4,-11 76-2,4 2-1,8 3-1,3 1 1,10 5-1,1 11 1,3 5-2,0 11 0,0 6 0,-1 7 1,-1 8-2,-3 8 4,-2 4-2,-3 7 0,-4 3 1,-3 3-6,-3-1 7,-6 0 0,-2 1-2,-5-4 6,-3-1-7,0 0-1,-5-2 4,-4-1-5,-3-5 4,-1-5-1,2-9-1,-1-4 0,1-9 0,2-5-2,1-11 0,4-5 6,0-5-5,3-7 5,-1-2-2,2-3 0,0 0 1,0 0-1,0 0 0,0 0-1,-1 0-1,-1 0 0,-2 0 2,-2-3-8,-3-9 4,-2-5-11,1 0-3,1-5-9,-1-5-17,1-8-43,3-6-67,-1-10-162</inkml:trace>
  <inkml:trace contextRef="#ctx0" brushRef="#br0">13322 6634 678,'0'0'44,"0"0"-7,0 0-10,0 0-3,0 0-9,0 0-3,0-92-9,12 68 2,5 3-6,5-1 2,0 4 0,2 1 0,2 2-1,0 6 0,-8 1 0,0 4-1,-2 4 0,-1 2 0,-1 8-1,-1 7 1,-6 7 2,-2 3-4,-5 4 5,0 5-3,-8 3 0,-3 3 3,-4 0-2,-1 2 2,-2-1-1,-1 1-1,-1-2 0,-1 1 1,0 0-2,2-4 2,0-2-2,3-4 1,-1-6 0,4-5 1,1-6-1,4-3 2,2-6 0,3-5 3,0 3 0,3-5 1,-3 0 2,-1 0-1,0 0 4,-5-5-5,0-4 1,2-5-1,0-1-1,4-2-3,1 0 1,2-3-3,0-3 0,0 8 0,6 1 0,0 2 1,1 4-1,3-1 0,2 1-2,-2 5 1,7-2-2,2 5 2,-1 0 0,6 0-1,-1 3 1,-3 2-1,-2 0 0,0 0 1,0 2 1,-1 0 1,2 3-1,-4-2 0,0 2 0,-2 1 0,-1 2 0,1-2 0,-4 5-1,1-3 1,-2 2-1,0-4 2,-2 2-2,1-1 2,-2-3-2,4 4 2,-3-5-1,1-4 1,3 3 0,0-6 0,8-1 0,-2-1-1,4-10 2,-3-2-2,1-6 2,-5-1-1,-2-2 1,-2 0-1,-2-2 2,-2 8-1,-4-4 1,-1 1 0,0-1-1,0 1-1,0 0-1,0 9-1,0 3 2,0 4 0,0 3-1,0-2 1,0 2-1,0-2-2,0 1 0,0-1 1,0 1-2,0 1 2,0-2-3,0 2 2,0-2-1,0 2 0,0 0-3,0 0-4,0 0-8,-1 2-10,-2 11-29,0 4-55,-3 7-193,1 3-16</inkml:trace>
  <inkml:trace contextRef="#ctx0" brushRef="#br0">14165 7518 750,'0'0'31,"0"0"1,0 0-3,0 0-6,0 0-7,0 0-6,0 0-7,0 0-1,0 0 0,0 0 1,-8-26-1,23 19 1,3 0-1,9-6-1,2 1 2,3-2-3,5-1 0,2-2 1,2 2-1,1 0 0,0 3 0,-4 3-1,-2 3-1,-6 4 0,-8 1-2,-4 1 1,-7 0-1,-7 0 1,6 3 1,-6 0 1,-1-2-1,2 2 0,-5-3-1,0 0 1,0 0-3,1 1-2,-1 1-4,0 0-8,1-1-11,-1 6-26,-5-2-44,-8 3-86,-5 1-117</inkml:trace>
  <inkml:trace contextRef="#ctx0" brushRef="#br0">14052 7596 627,'0'0'40,"0"0"-2,0 0 3,0 0-5,0 0-6,0 0-11,0 0-6,0 0-3,0 0-3,0 0-1,-34 22 0,34-22 0,0 3 1,5 4 0,7-2 2,7 5-3,-1-1-1,4-1 1,1-1-1,3 0-2,2 0 0,1-2 1,3-5-2,-1 0 1,3 0-4,0-9 2,0 1 0,-2-1-1,-4-2 2,-3 2-1,-9 2 0,-6 2 0,-6 5-1,-4 0 1,0-3 0,0 3-1,2 0 0,-1 0 0,1 0 0,-1 0 1,1 0-1,-1 0 0,-1 0 0,0 0-3,0 0-2,0 0-5,0-2-8,-4 0-11,-1 1-28,-5-4-76,6 4-184,-11-6-12</inkml:trace>
  <inkml:trace contextRef="#ctx0" brushRef="#br0">16095 7274 293,'0'0'28,"0"0"6,0 0 1,0 0-3,0 0-6,0 0-7,0 0-4,0 0 0,0 0-1,68 22-2,-62-19 3,-6-3 3,0 0 7,0 0 8,1 3 4,1-3 1,-1 0-4,1 1-10,-2-1-7,0-1-4,0-12-5,0-4 0,-5-6-2,-3 2 0,-1 0-4,-3 0 4,-2 1-6,-2-1 2,-1 1 1,-1 2-3,0 1 3,-1 5-2,6 3 2,-4 2-2,-1 6 0,-1 1 0,-5 0-1,2 3 0,0 4 0,2 3-1,3 0 1,-2 2 1,4 5-2,0-1 3,1 4 1,2 2-7,1 4 7,1 1-5,0 0 1,3 2 5,1 0-4,3 0 0,0 1 0,3-1-2,0-1 1,5 1 2,3 0-2,3-1 2,3-1-3,2-2 1,3-3 0,-1-3 1,3-5 0,0-3 0,2-2-1,2-9 1,-3 0-2,2-2 1,-2-10 1,-3-5 0,-2-3 0,-2-4 0,-2-2 1,-3-1-1,-3-2 3,-1-1-1,-5 1 1,-1 0 0,0 1 1,-3-1-1,-4 2 2,0 3-2,3 7 2,1 7-1,1 5-1,2 5 1,-1-2-3,1 2-1,0 0-3,-2 0-1,2 4 3,-1 13 1,1 11 0,0 8 1,0 3-2,3-4 2,1-3-1,2-3 0,0-5 0,2-4-1,0-3 1,-1-6 0,2-2-2,-1-3-1,4-3-2,5-1-7,-1-1-18,9 0-37,-11 1-65,5 3-173,-7 2 3</inkml:trace>
  <inkml:trace contextRef="#ctx0" brushRef="#br0">16305 7603 739,'0'0'21,"0"0"-2,0 0 1,0 0-6,3-91-4,10 78-6,4 2-1,6 4-2,3 1 0,3 5-2,0 1 0,-2 8-3,-3 5 1,-6 7 1,-2 6 0,-7 4 3,-5 3-4,-4 3 0,0 1-3,-10-5 1,-6-3 1,0-4 5,-2-7 1,4-9 4,-1-2 0,4-4 0,5-3 1,-5 0-1,5 0 0,1 0 0,0 0-2,5 0 0,-1 0-4,1-5-1,3-4 0,7 1-1,7-4 0,2 11 1,4 1-2,3 8 0,0 9 5,2 5-8,-4 6 9,-1 0-5,-2 3 2,-7-1 3,-4-2-2,-7 1 1,-3-2-1,-7-3 1,-8-1 0,-6-2 2,-4-3-1,-5 0 1,-2-4 1,-1-2 1,0-4 1,-1-2 1,1-5-1,1-1 1,3 0-1,2-2 0,9-1-2,1-4-3,8 4 1,5 1-3,-1 1-2,5 1 1,-2-1-1,2 1-2,0-3 0,-1 3-5,1-7-1,0-3-5,8-2-11,-1 1-20,5 1-51,5 0-108,-1 0-111</inkml:trace>
  <inkml:trace contextRef="#ctx0" brushRef="#br0">16877 7335 762,'0'0'25,"0"0"-2,0 0-5,28-89-5,-14 71-4,7 4-1,0 4-6,1 4 0,3 3-1,1 3-4,-2 4 2,-1 8 0,-5 5-1,-3 3 1,-6 4 0,-4 3 0,-5 5-2,-3 2 1,-9 1-2,-5 4 0,-2-4 1,-3-2 2,1-8 1,6-8 4,2-9 0,4-1 1,5-6-1,1 1-3,3-2 1,0-2-2,0-11 0,1-9 2,11-6-2,5-4 0,4-2 0,3 2 0,2 0 1,-3 0 0,-2 5-1,-2 1 1,-5 4-2,-5 7 2,-4 1 1,-2 5 2,-3 3-3,0-5 7,0 7-7,0-3 5,0 3-1,0 4-1,0-2 0,0 2-4,-3 0 2,-4 10-5,0 6 4,-3 10-4,4 1 3,2 4-1,2-3 0,2 3 1,0-4 0,2-3 1,2-2-2,3-4 1,5-3-2,1-1 2,4-1-1,1-1 1,5-4-2,0-1 1,1 1-4,0-2-1,-1 2-3,-6-3-5,-1 0-5,-3 0-11,-4-2-22,1 2-22,-6-4-43,2 1-93,-6-2-69</inkml:trace>
  <inkml:trace contextRef="#ctx0" brushRef="#br0">17824 6421 640,'0'0'51,"0"0"-9,0 0-9,-23-86-7,18 71-7,-3 2-5,4 6-6,1 2-3,0 2-1,-4 3-1,-3 0-2,-5 9 0,-6 10-1,2 9 0,0 8-1,-1 8 0,0 5 4,1 3-3,3-3 2,3 0 0,1-5-3,5-2 1,4-6 0,3-2 0,0-6-2,5-2 2,6-6-1,1-4 0,2-5 1,5-5 0,2-6-2,4 0 1,0-11 0,1-4-1,-2-2 3,-1-2-3,-2-1 2,-4 0 0,-5 2 1,-4 5 0,-5-4 3,-3 1-2,0 5 0,-1-6-1,-11 7-2,3 6 1,-7 0-1,-5 4 1,-4 8 1,-7 11-2,1 4 0,0 6 2,1 2-3,2 1 2,7 0-2,3-2-2,4-5-9,8-5-17,2-11-39,4 3-54,0-7-180,3-1 0</inkml:trace>
  <inkml:trace contextRef="#ctx0" brushRef="#br0">18280 7187 653,'0'0'44,"0"0"-7,0 0-3,0 0-9,0 0-7,0 0-6,0 0-10,0 0 4,0 0-7,0 0 1,81-59 1,-42 48 0,5 2-1,3 4-1,-1 1-1,-2 4-1,-4 0 0,-4 4 0,-7 1-2,-12 2-6,-1 0-9,-7-2-8,-5-4-8,1 3-7,-5-4-13,0 0-24,0 0-46,0 0-114</inkml:trace>
  <inkml:trace contextRef="#ctx0" brushRef="#br0">18415 6987 637,'0'0'53,"0"0"-6,0 0-12,0 0-13,0 0-11,0 0-6,0 0-3,0 0 3,0 0 1,0 0 1,12 84 0,-10-42-2,1-1 2,1 1-4,3-2 3,0-2-3,4-5-1,1-4-1,0-7-2,1-3 1,-3-7-1,-3-6 1,-1-1-1,-1-5 1,-2 3-1,2 0-1,-5-3-1,0 0 1,0 0-3,1 0-3,-1 0-9,0-2-12,0-2-23,0-1-25,-2-4-55,-2 5-126,1-10-17</inkml:trace>
  <inkml:trace contextRef="#ctx0" brushRef="#br0">19828 7149 685,'0'0'45,"0"0"-8,0 0-8,0 0-6,2-88-7,-5 67-5,-6 1-1,-1-1-1,-5 0-1,1-1-1,-5-1-1,1 2-1,-2 1 0,-1 6-2,1 3 0,4 5 1,-3 3-2,0 3 0,0 0-1,-4 3 1,7 6-2,1 3 1,4 3-2,0 8 1,2 3-1,2 6 2,1 3-2,3-1 1,2 1-1,1-2-1,0 1 4,0-4-4,5-2 4,1-2-4,2-6 2,-2-8-1,3 0-1,-3-7 2,3-2 0,5-3 1,1-3 0,6-9-1,1-5 1,0-5-2,1 0-2,-3-6 7,-1 1-7,-2 0 6,-3 0-2,-5 9-2,-3 2 1,-1 7 1,-4 4-1,2 2 0,-3 3-1,0 0 1,2 0-1,-1 12 1,0 6 0,2 6-3,0 0 6,3-2-5,0-5 4,-2-5-3,3 0-1,-1-4-2,3-2-8,-1 1-7,0-2-14,2 0-24,-8-4-49,3 2-97,-5-3-108</inkml:trace>
  <inkml:trace contextRef="#ctx0" brushRef="#br0">19936 7468 669,'0'0'66,"0"0"-11,0 0-18,0 0-8,0 0-11,0 0-7,0 0-3,28-90-5,-15 72-1,3 3-1,1 3-1,2 0 0,3 4-1,-2 2 1,3 5-1,0 1-1,-2 0 0,0 1-2,-2 7 0,-3 2-1,-2 4 0,-2 1 0,-5 2 0,-4 2 0,-3 4 1,-1 1 3,-11 3 0,-4-1 5,-4-1-4,-5 2 2,-2 2-1,-2-1 1,0 4 0,-1-3 3,1 0-3,3-4-1,4-1 0,2-4-2,8-7 1,1-2 3,5-3-3,3-5 0,0 1 0,3-4-2,-1 0 3,1 0 1,0 0 0,-2 0 3,1 2-3,-2-2 3,-3-2-2,2-9-1,-1-4 0,3 2-3,-1-4 1,3-1 0,0 1 1,0 0-1,5 5 0,4 0-2,0 4-1,4 3 2,3 2 0,0 3 2,5 0-2,-1 8-1,-2 4 0,1 5-2,-3 0 3,1 4 1,-1 1-1,1-3 2,-1-2-1,0-4-3,-4-5 4,2-1 0,-4-6 0,3-1 2,6 0-2,0-4-2,2-8 1,-3 0 0,-1-1 0,-2-2 0,-3-1 0,0 1 0,-3 0 0,-1 3 1,-2 1-1,-1 2-3,-4 6 2,2-1 0,-3 4 0,0-1 2,0 1-3,0 0-2,1-2-1,-1 2-4,0-2-4,0 2-8,0 0-21,0-4-26,-7-5-37,-2 0-59,-3-6-123</inkml:trace>
  <inkml:trace contextRef="#ctx0" brushRef="#br0">20524 7059 719,'0'0'48,"0"0"-13,0 0-10,-2-86-8,7 62-6,2 2-2,4-1-2,1 4-1,4 1-2,0 3 0,5 1-1,2 5-2,3 3-1,5 5-1,0 1 0,1 4 0,-1 11-2,-4 7 0,-6 5-1,-7 7 0,-8 2-3,-6 3-4,-5 4 1,-10-3 0,-4 0 1,-3-5 7,0-5-1,5-8 4,3-9 4,5-5 0,6-5 2,3-3 0,-2 0-2,1-2 0,1-10-1,0-9-5,6-6 5,8-5-5,7-1 2,3-2 1,1-1-3,-1 0 3,0 0-2,-3 1 2,-5 2-1,-2 3 1,-5 10-1,-3 1 2,-2 10 0,-2 5 2,-1-1-3,-1 5-1,0-2 0,0 2-2,-7 11 1,-3 12-1,-2 9 2,2 7-2,1 3 2,2 1-4,4-4 3,2-3-2,1-4 1,1-6 4,7-3-7,3-6 4,5-3-2,2-5-1,2-6 1,0-3-3,-3 0-6,2-11-10,-4-2-13,-1-6-32,-1 1-33,0-3-81,-1 1-121</inkml:trace>
  <inkml:trace contextRef="#ctx0" brushRef="#br0">21109 6227 648,'0'0'16,"0"0"-3,0 0-1,0 0-3,0 0-3,0 0-1,0 0-4,0 0 1,0 0-1,0 89 1,-13-58 0,-3-3 0,2 0 0,-2-6 4,4-2 2,3-6 4,5-6 2,3-4-3,1-4 2,-2 0-4,2 4-6,0 5 2,9-2-1,4 2-4,9-5 5,2-4-5,4 0-5,2-1 3,0-5-10,2 1-2,-1 4-4,-4 1 0,-4 0 4,-4 0 0,-6 1 5,-3 2-1,-6-1-4,1 0 6,-5-2 3,0 0 1,0 0 7,0 1-2,1-1 1,-1 0 1,0 0-2,-3 0 5,-4-8 1,-3-5 4,1-4 3,-1-4 0,0-2 1,2 0 3,2 0 2,1 6 0,-1 1-4,3 7-3,2 3 0,-1 2-1,2 4-2,-2-2-2,2 2-4,-1 0-2,-2 0-2,-2 6 1,1 11 0,-1 7-1,4 5-1,1 2 1,0 1 3,0 2-3,1-3 5,4 0-6,-1-2 1,2-2-2,1-1 2,-1-2 0,-3-7-1,0-7 0,-2-3-3,-1-7-3,2 3-7,-1 1-14,1 1-38,1-1-56,-3-4-190,0 0-4</inkml:trace>
  <inkml:trace contextRef="#ctx0" brushRef="#br0">21617 7028 717,'0'0'27,"0"0"-3,0 0 1,0 0-4,0 0-5,0 0-5,0 0-5,82-83-1,-58 74-1,5 2-2,3-2 0,3 0-2,6-2 0,2 1-1,2 0 0,2 2-1,-2 0 2,0 2-2,-5 3-1,-3 1-3,-7 2-6,-10 0-5,-7 0-9,-4 5-5,-5-2-10,-4 4-16,-4 3-29,-9 2-57,-7 1-133</inkml:trace>
  <inkml:trace contextRef="#ctx0" brushRef="#br0">21881 6650 624,'0'0'37,"0"0"-9,0 0-7,0 0 0,0 0-1,0 0 0,0 0-2,26 82-3,-10-40-3,-2 1 1,0 1-3,-4-2-1,0-2-4,-3-1 1,-1-5-3,0-1-1,-2-1-1,0 0-3,-1 0 2,0-2-2,0-4 5,-2-6-4,1-10 0,-1 0-2,1-5-5,-1-1-8,1 2-15,-2-6-32,0 0-51,4 0-113,2-10-81</inkml:trace>
  <inkml:trace contextRef="#ctx0" brushRef="#br0">23121 6800 486,'0'0'70,"0"0"-7,0 0-10,0 0-11,8-94-12,-11 70-8,-4 1-2,-3 3-3,-2 2-2,3 6-5,-5 3-3,-1 4-3,-3 5-1,-7 2-2,-1 10-1,1 8 1,-4 7-2,2 6 2,0 6-1,1 0 1,1 2-1,4-3 0,1-2-1,5-4 2,3-3-2,5-7 3,1-5-2,3-6 0,3-2 0,0 0-1,6-3 1,7 1 1,8-7-1,8 0 1,3-4-1,6-9-1,0-4 2,1-3-2,-1-4 2,-3-2-1,-3 1 2,-3-3-1,-5 1 1,-2 1 0,-1 3 2,-6 2-3,-4 8 0,-6 5 0,-2 4-1,-3 4 0,0 0-1,3 0 1,2 9-1,0 7 2,-1 7 0,-1 1 1,-1 0-2,-1-7-1,2 0 1,2-4-1,1-4 1,5 1 0,-4-5 0,6-5-1,7 0 2,2-3-2,4-6 1,-3-1 0,-1-1-1,-2-1 2,-2 2 0,-3 0 0,-3 3 2,-1 1-2,-5 1 1,-3 2-1,2 2 1,-5 1-1,0 0 0,3 0 1,2 7-1,2 10 1,-2 9-1,-5 10 1,0 6-1,-2 5 4,-2 7-1,-2-1 0,4 1 4,0-1-4,2-4 1,0-4 0,3-5-4,4-5 0,-1-6 0,1-5-1,-1-7 0,-3-9 0,0-3-1,-2-1 1,3-1-1,-1-1 0,0 1 0,-3-3-1,2 0-2,2-7-2,0-3-3,1-5-6,-4 5-6,-1-6-13,0-4-25,0 5-30,-1-8-65,-1 1-149</inkml:trace>
  <inkml:trace contextRef="#ctx0" brushRef="#br0">23774 6725 680,'0'0'49,"0"0"-9,0 0-9,59-84-9,-39 67-8,-1 2-3,3 5-4,-1 1-2,2 6-1,-1 3-3,0 0 0,-1 8-1,-3 4-1,-2 2 0,-3 4-3,-3 4 3,-7 1-3,-3 2 2,-2 1 2,-9 1-3,-4 1-1,-3 0-1,-4-1 2,3-4-1,-1-4 3,7-7 2,3-4 1,7-6 1,3-2 0,-3 0-1,2-2-1,1-10 0,0-5-2,8-4 2,8-7 1,4 2 0,-1-3-1,3 4 0,-2 0-4,-4 4 4,0 2-1,-8 5 3,-2 6 3,-3 5-2,-3 3-1,0-1 2,0 1-3,0 0 0,0 0 2,-4 12-4,-6 6 1,-3 7 0,4 2 1,3 2 1,5-3-1,1 1-2,0-2 2,9 1 0,3-2 1,3-1-2,4-7 0,-2-2-2,-3-6-1,3-1 0,0-7-3,-1 0-6,4-3-8,-3-9-16,-1 0-42,0-2-70,-1-3-169</inkml:trace>
  <inkml:trace contextRef="#ctx0" brushRef="#br0">24316 6148 638,'0'0'55,"0"0"-8,0 0-11,30-78-8,-17 56-7,6 2-7,3-1-2,2 4-3,1 2-4,4 3 0,0 4-1,0 5-3,0 3 1,-3 5-4,-5 7 1,-5 6-1,-6 6 0,-7 3 1,-3 5 1,-8 0-2,-7 2 1,-7 1-1,0-1 1,-1-2 2,3-3 1,6-12 0,5-5 2,6-7 0,3-5 1,-1 0 5,1 0-2,0 0 4,0 0-3,0 0-3,13-4-2,6-4-3,5-5-1,2 4 0,0-3-1,2 4-1,-1 3 0,2 0-2,3 3 0,2 2-1,1 0-5,1 0-4,-2 0-9,-2 0-14,-2 7-29,-4 1-55,0 6-161,-6 1-34</inkml:trace>
  <inkml:trace contextRef="#ctx0" brushRef="#br0">25199 6650 744,'0'0'15,"0"0"-1,0 0 0,0 0-5,0 0-4,0 0-3,0 0-3,0 0 2,81-46-1,-40 41 0,5 1 0,2-1 0,2 3-1,2-1 0,-3 3-2,-2 0-1,-7 0-4,-4 0-12,-11 0-18,-11 0-35,-2 2-38,-8 1-87,1-1-80</inkml:trace>
  <inkml:trace contextRef="#ctx0" brushRef="#br0">25459 6401 602,'0'0'54,"0"0"-8,0 0-9,0 0-14,0 0-8,0 0-2,0 0-2,0 0 2,0 0-2,-8 103 4,12-63-6,3 1 2,1-2-3,2-1-4,4-1-1,-1-4-3,1-1 1,0-1-2,-3-4-2,-1-3-1,-2-6-2,-4-2-5,0-4-7,0-2-12,-1-1-16,-1-4-30,1-1-44,-3-4-176</inkml:trace>
  <inkml:trace contextRef="#ctx0" brushRef="#br0">26470 6709 564,'0'0'37,"0"0"7,0 0-1,0 0-5,0 0-8,0 0-5,59-77-3,-51 59-4,-3-1-3,2-1-2,-4-1-1,0 1-6,0 4 2,-3-2-5,0 2 3,0 2-2,0-3 1,-3 9-1,-4 0 0,-6-1-1,-2 9-2,-9 0 0,-2 0 0,-4 12-1,-4 5 0,0 6 0,0 4-2,2 5 4,4 0-4,2 1 3,4 1-1,3-2-1,6-2 1,4-2 0,4 1 0,1-3 1,4-4-1,0 1-1,6-4 1,3 1-3,3-3 2,2-2 0,2-5-2,3-3 3,4-6-2,0-1 0,3-3 2,0-8 0,-3 0 1,-2-6 2,-5 3-2,-1-2 0,-3-3 2,-3 1 1,-1 0-1,-3 5 2,-1-3-3,-2 7 0,-1 2 0,0 2-1,-1 5-1,0 0-1,0 0-2,3 0 1,2 5 1,2 11-2,-1 7 3,-4 3 0,1 2-2,-3 2 2,2 1-1,-2 1 1,3-3 1,0-4-1,1-6 0,4-6-2,-2-5 2,3-5 0,7 0-1,1-3 2,8-7-3,-1-6 1,2-3 1,-2-4 0,-1-2 0,-2 0 4,-3-2-3,-1 4 1,-6 5 2,-5 6-3,-3 4 2,-3 5-2,0-1-2,0 1 0,0 0 1,0 3-2,0 16 3,-8 9-2,-2 13 2,-5 0 0,1 4-1,1 0 2,1 1-1,5 0 3,4-7-3,3-4 2,0-8-2,0-7 0,4-6 0,1-7 0,2-2-1,6-2-1,2-3 1,6-1 0,1-8 0,-2-3 1,2-5-2,1 0 1,-3-2 0,-1 1 1,-2-3-1,-4 1-2,-1-1 4,-6 7-3,-5-6 5,-1 1-2,0-4 0,-6-5 1,-4 3-3,0 1 1,-2 3-1,-2 2 1,4 8-1,-1 2 1,3 4-2,4 3-1,-5 1 0,-2 1-1,-4 3 0,-5 7-1,4 2-2,0 3-7,0 0-8,0-1-39,6-3-92,-4-7-174,5-2-18</inkml:trace>
  <inkml:trace contextRef="#ctx0" brushRef="#br0">2073 10371 169,'0'0'56,"0"0"4,0 0 1,0 0-1,0 0-4,0 0-3,0 0-6,0 0-6,0 0-7,8 3-5,-6-3-8,-2 0-4,0 0-5,0 0-4,0-5-1,-6-4-2,-1-5 1,0 1-1,-4-6 0,-1-1-1,1-4 0,-1 3-1,-2 0 1,3 3-1,-2 1 1,4 6 0,-1 3 1,1 3 4,-2 0-2,0 2-1,-1 3-1,-6 0-4,2 0-2,-4 11 1,4 4-2,-2 5 1,1 4-1,2 5 1,1 1-1,5 1 1,1-3 0,4 1 1,2 1-1,2 2 2,0 1 3,5-1-3,4 2 3,0-4-4,2-2 0,-1-2 1,1-6-2,0-1 1,-4-7 0,4 0 0,-2-2 0,-2-6 1,2 2 0,-1-3-1,-2-1 1,9-2-3,5 0 0,0 0 2,6-10-1,-5 1 3,-6-6 0,-4 5-1,-4-2 1,-2 4 0,-2-4 1,0 0-1,-3-4 0,0-5 0,0 2-4,-4-8 4,-3 6-4,0 2 4,1 4-1,0 1 1,2 7-1,1 2 0,1 0-1,2 5 0,-1-2-3,1 2-1,0 0 1,0 0 1,4 12 1,6 4 2,5 7 3,2 1-5,0 0 5,-1 0-3,3-2-1,-1-1 3,2-3-2,1-4 0,0-4-1,-5-3-1,1-6-2,2-1-2,-1 0-13,4-8-29,-6 3-50,-7 2-107,-5 1-95</inkml:trace>
  <inkml:trace contextRef="#ctx0" brushRef="#br0">2382 10628 685,'0'0'37,"0"0"-7,0 0-7,0 0-6,0 0-6,0 0-4,0 0-4,0 0-1,0 0-1,0 0-1,48-53 0,-32 50-2,-6 2-3,0 1-4,6 0 1,-7 3-1,2 5 3,-5 0 1,-5 4 3,-1 10 1,-3-1 0,-7 6 3,-1-2-1,-4-4 1,2-3 2,3-5-1,0-1 1,3-6 1,4-4-2,0 3 1,3-5-2,0 0-2,0 0 0,0 2 0,7 0 0,9 1 1,5 2-1,3-1 0,2 3 1,3 1-1,0 1-3,1 1-1,-2 5 0,-4 2 0,-3 3 3,-4 3 2,-7 3-2,-4 1 1,-5 0 0,-1 4 2,-8-1 1,-7-1 4,-5-4 0,-5-2 5,-2-5 2,-3-2-1,-4-6 4,1 0-8,-2-3 1,0 0-5,2-5-1,3 0 0,1-2 1,3 0 0,3-2-3,7-3 3,2-1-7,5 3 4,4 1-2,0-1 0,5 3-1,-2 0-1,2 0-1,-1 0 0,-1-3 0,2 3-2,-1-1 0,1 1-1,0-1-2,0 1-1,0-3-3,4 1-3,6-1-9,1 1-17,-7 0-33,6-1-62,-7 1-153</inkml:trace>
  <inkml:trace contextRef="#ctx0" brushRef="#br0">2483 10979 421,'0'0'59,"0"0"-3,0 0-11,0 0-12,0 0-7,0 0-8,0 0-2,0 0-3,0 0-3,-11-10 2,9 10-1,1 0-1,0 0 1,-1 0-1,1 0-1,-1 0 0,1 0 1,-1 0-2,1 0 3,1 0-3,-2 0 0,2 0-1,-1 0-1,1 0-2,0 0 1,0-14-1,7-6-1,6-14 1,0-4-2,3-7 1,-3-2-1,-1 0 2,-2 3-4,-5 4 2,0 7-1,-2 12 1,-3 7-1,1 10 1,-1 4-1,0-1 0,0 1-2,0 0-1,0 0 0,0 18 0,0 14 0,0 13 2,2 10 1,-1 1-2,2-3 3,0-5-2,2-5-1,1-5 1,0-4 1,0-5-3,-2-1 6,3 1-3,-2-2 0,-1 2 2,2 3-5,1-1 2,3 0-4,-1-1 4,0-2-1,1-6 2,-3-5 1,2-4-1,2-6 1,-1-5 0,6 1 1,5-3 0,0-4 0,8-9 0,-3-4-2,0-3 1,-1-2-4,-4-1 4,-2 0 0,-1 0-4,-3 1 4,-4 3-6,-4 4 3,0 3 2,-4 4-1,0 4 1,0 1 1,-3-4-2,0 2 0,0-6-3,0-6-4,0 7-2,-6-6-4,0 1-9,0-1-12,-2-5-28,-1-1-38,-2-2-89,0 1-103</inkml:trace>
  <inkml:trace contextRef="#ctx0" brushRef="#br0">2447 11168 372,'0'0'50,"0"0"3,0 0 1,0 0-12,0 0-7,38-84-6,-31 53-4,0-1-4,2-5-2,-2-1-1,0-2-4,-1 2-2,0 4-4,1 2-1,-3 4-1,-1 8-1,0 10-1,-1 5 1,-2 5-2,0-1 0,0 1-1,0-2-3,1 2-1,-1-1-1,0 1 1,2-2 1,-2 2 1,0 0 2,0-1 0,0 1 2,0 0 2,1 0-2,-1 0 1,0 0 1,0 0-1,0 0-1,0 0-1,0 0-2,0 0 0,0 0-1,0 0 0,0 0 1,0 0-2,0 0-1,0 0 0,0 0-4,0 0 1,2 12 0,5 11 3,3 12 1,2 6 1,3 4-3,1 3 1,3 0 1,-3-2-1,0-7 2,-3-6 2,0-6-2,-3-5 0,-3-9 3,0-5-8,-1 0 7,-3-6-10,0 1-6,0 1-6,-3-4-34,0-2-61,0-17-168,0-5-8</inkml:trace>
  <inkml:trace contextRef="#ctx0" brushRef="#br0">2460 10294 592,'0'0'26,"0"0"-3,0 0-4,0 0-2,0 0 0,0 0 3,0 0 1,0 0-2,0 0-2,10 28-4,-8-24-1,2 0-2,0-4-2,5 0-1,1-6 0,6-8-3,-6-4 0,-1-4-1,-2 1 0,-4 5 0,-2 5 1,-1 0-1,0 7-1,0-2 0,0 1-4,0 5 1,0-2-3,0 2 0,0 2 1,0 13-2,-1 10 0,-1 4-6,2-2-27,6-5-48,8-10-148,9-7-78</inkml:trace>
  <inkml:trace contextRef="#ctx0" brushRef="#br0">3546 10055 660,'0'0'24,"0"0"2,0 0-1,-93 5-3,67 7-7,0 9-6,-1 6-3,-2 8 0,0 7 1,2 7-3,-1 6 3,5 1-2,3 2 0,3 1 2,6-3-4,8-4 0,3-8-2,8-2-2,10-6 2,5-2 0,6-5-2,5-7-1,2-6 0,2-3 1,1-5 0,1-3 0,-2-5 1,-1 0-1,-1-2-1,-1-5 2,-6-1-5,-3-1-1,-4-3-2,-5 0-4,-5-1-5,-2-1-6,-2-4-13,-2-3-22,-2 0-33,-2-1-94,-2 3-83</inkml:trace>
  <inkml:trace contextRef="#ctx0" brushRef="#br0">3333 10532 601,'0'0'28,"0"0"0,0 0-2,0 0-8,0 0-10,0 0 0,0 0-3,0 0 5,0 0 0,87-43-3,-45 34-2,6 0-4,3 2 0,0-1 0,0 1-1,-5 5 0,-2-1 0,-8 3 2,-6 0-1,-11 0 2,-2 3-1,-6-1 0,-6 0 0,-1-1 1,-4-1 0,0 0 1,0 0-1,0 2-4,0 0-7,0-1-14,-12 1-34,0-2-52,-5 1-171,7-1-13</inkml:trace>
  <inkml:trace contextRef="#ctx0" brushRef="#br0">4534 9961 654,'0'0'15,"0"0"5,-94-10 2,60 22-2,2 8-6,2 8-5,0 10-1,2 6-3,5 5 2,6 5-2,4 1 1,4 0-2,3-4 1,5-3-2,1-6 1,1-4 2,10-8-5,1-6 3,4-4-4,3-5 0,1-3 0,1-6 0,0-1 0,1-5 2,0 0-1,2-5 0,1-5-1,-2-5-2,1-5 3,-3-2-2,-1-2 4,-4-1-1,-2 1-1,-2 0 2,-2-1-1,-3 3 0,0-2 1,-4 7 0,2 1-2,-4 3 0,1 8 1,-1 0 0,-1 5 0,0-2-1,0 2-2,3 0 1,3 0-1,4 8 1,2 7 1,5 8-1,-3 1 1,-1 3-1,-1 0 0,-2 1 0,-1-3 0,-2 4 3,-1-6-3,-3-6 4,1-7-6,-4 3-2,0-7-7,0 0-14,0 4-30,0-6-55,0 1-103,0 0-92</inkml:trace>
  <inkml:trace contextRef="#ctx0" brushRef="#br0">5068 10040 432,'0'0'46,"5"82"-1,-4-38 0,1 1 3,1 0-1,0 1-2,2-5-10,-1-6-11,-1-10-10,0-5-3,0-8-8,-3-8 3,2 1-5,-2-5 1,0 0-1,0 0-1,0 3 1,0-1-1,-6 0 1,-6-2 0,-4 0 0,1-12 1,-3-7 2,1-5-1,4-7 4,0-8-2,3-2 2,5-8-1,4 2 0,1 0-3,4 6 0,6 2-2,6 9 1,3 6-2,0 3 1,4 6-1,3 4 0,0 3-1,-1 4-2,2 1 0,-2 3-2,-7 0-3,1 0-12,-6 0-22,-1 2-36,4 1-76,-9 2-149</inkml:trace>
  <inkml:trace contextRef="#ctx0" brushRef="#br0">5112 10294 536,'0'0'20,"0"0"6,0 0 8,0 0-5,0 0-6,0 0-12,0 0-7,102-19-4,-73 5-6,2-3-14,0 2-39,-2 0-120,0 3-98</inkml:trace>
  <inkml:trace contextRef="#ctx0" brushRef="#br0">5761 9715 649,'0'0'40,"0"0"-5,0 0-6,0 0-6,-74 79-4,64-45-7,1 5 1,3 4-6,2 5 0,4 1 1,0-1-2,7-2 1,4 2-2,3-4-1,3-3-3,2-3 1,3-4-3,4-6 3,3-1-4,1-5-1,5-2-2,0-5-5,2-3-8,-2-5-23,-2-2-44,0-5-91,-5 0-131</inkml:trace>
  <inkml:trace contextRef="#ctx0" brushRef="#br0">6154 9993 684,'0'0'35,"0"0"-1,0 0-7,1-86-3,4 67-7,2 2-10,2 4 1,4 1-8,-4 4 2,5 3-4,3 4 0,3 1 1,6 4-3,-4 10 2,-3 6-5,-3 5 3,-7 6-5,-6 4 1,-3 1-2,-5 5 0,-9 0 4,-4 0 2,-3 0 5,-4 0 0,-1-2 1,1 0 0,1-3 1,1-6-2,1-2 2,6-7-1,3-6 0,7-7 2,4-4-2,2-4 2,0 0 1,0 0 0,0 0 0,-5 0-2,1-7-3,-2-5 2,0-7-2,5-5 2,1-2-1,0-1 0,8-2-1,4 2-1,4 2 1,1 5 0,3 4-2,3 7 3,1 4-2,2 5-1,1 5 2,2 8-2,-1 4 0,-1 6 1,-2 1 0,0 3 0,-2-2 2,1-4-1,-1-1 1,0-6-1,-8-5 0,3-7-1,-3-2-1,2 0-2,1-7-2,-1-7-5,-5-1-6,-1-3-12,-5 5-22,-5-2-21,1 3-27,-2 0-39,0 2-95</inkml:trace>
  <inkml:trace contextRef="#ctx0" brushRef="#br0">6495 9585 618,'0'0'39,"0"0"5,0 0-1,0 0-11,0 0-6,91 18-9,-71 3-1,0 6-6,1 4 0,-1 3-4,1 7-3,-1 5 2,-2 6-6,-3 7 2,-5 7-3,-1 4 0,-8 5 0,-1 1-1,-4 1 1,-10-1 0,-1-3-1,-4-7 3,-2-9-1,0-6 1,0-9 0,1-3 0,0-7 1,5-7-2,5-6 4,2-10-3,6-5 0,2-4-2,0 0-2,0 0 0,0 0-3,0 0-2,0 0-7,4-7-28,7-8-47,3-8-190,3-3-31</inkml:trace>
  <inkml:trace contextRef="#ctx0" brushRef="#br0">7114 10349 576,'0'0'28,"0"0"-5,0 0-12,0 0-15,0 0-15,0 0-27,0 0-74,0 0-145</inkml:trace>
  <inkml:trace contextRef="#ctx0" brushRef="#br0">1648 11465 548,'0'0'26,"0"0"10,0 0 10,0 0 3,0 0-8,0 0-13,0 0-10,0 0-11,0 0-2,0 0-3,-47-20-1,62 20 2,11 0-1,12 0 1,9 5 1,8 2-2,9 1-3,8 2-1,10 0 1,9-2-1,8-1 5,5-5 0,4-2-1,5 0 0,4 0-4,5-5 2,5-5 0,5-2 2,3-1-2,4-4 0,4-2-2,3 3 2,2-1 2,3 3-2,1-1-3,2 5 3,-4 3 0,-3 0-1,-5 2 3,-2 2-2,-5 1 2,-4 2-2,-3-2 1,-6-1 0,0 0 1,-4-1-1,2 0 0,-1-2 0,-2-1-2,2-2 2,1-4 0,0 0 0,1-1 0,-1-1-1,-1 0-1,-1 0-3,-4 1 5,-3 1-4,-6 4 4,-8 1-2,-8 3 1,-6 3-2,-9 2 2,-8 0 0,-6 0 0,-9 4 0,-3-1-1,-9-2 1,-4 0 0,-6-1 0,-11 0 1,0 0 2,-7 0-3,-6 0 0,3-1-1,-5-2-2,0 0-2,0-7-11,-3 6-28,-6-6-59,-12-2-197,-13 1-6</inkml:trace>
  <inkml:trace contextRef="#ctx0" brushRef="#br0">2420 12356 576,'0'0'11,"0"0"1,0 0 4,-28-102 1,17 69 0,-1-1-2,-3-1-3,-3 0-1,-4 3 1,-2 2 1,-3 2 2,-2 6 1,2 7 1,0 4-3,1 8-3,1 3-4,4 6-7,0 14 0,1 7-3,1 12 1,5 8-1,3 7 3,3 3-3,4-1 3,4-2-4,1-7 4,10-8 0,3-7 0,1-8 4,4-7-3,3-7 2,4-5-1,1-5-2,4-5 2,1-7-4,-2-3 2,0-3 0,-4-3 2,-5-1 1,-6 0-2,-4-2 2,-4-1-2,-4 0 3,-3 0-1,0 8 3,0 2-1,0 3-1,-1 7 2,-1 0-3,2 5 0,-1-2 0,1 4-2,4 15-2,9 8 2,4 12-2,5 2 1,-1 2 0,1-3 0,0-5 3,-2-4-6,2-9 3,-8-6-3,5-10-2,-1-4-3,3-11-18,4-9-24,-4-3-43,-5-4-88,-4-5-108</inkml:trace>
  <inkml:trace contextRef="#ctx0" brushRef="#br0">2723 12507 462,'0'0'68,"0"0"11,12 98-12,-8-58-17,5 4-17,-2 0-16,2 0 0,1-3-6,1-5-2,3-5-6,3-13-6,2-11 1,7-8-3,4-20-2,5-14-6,2-9-13,-2-6-23,-6-5-37,-3 2-56,-10 2-138</inkml:trace>
  <inkml:trace contextRef="#ctx0" brushRef="#br0">2754 12097 779,'0'0'30,"0"0"-4,0 0-6,0 0-6,0 0-7,0 0-3,0 0-2,0 0-1,0 0 0,0 0 0,-21-10-2,20 8-1,1 2-2,-1 0-1,-1 0-5,2-2-7,-1 2-9,1 0-32,0 2-72,0 5-172,1 4-10</inkml:trace>
  <inkml:trace contextRef="#ctx0" brushRef="#br0">3133 11797 674,'0'0'2,"0"0"2,0 0 3,7-92 3,10 70 2,3 3-2,4 3-3,3 4-4,3 5-4,2 7-1,-3 0-4,0 11-2,-4 8-4,-7 8-4,-5 9-7,-7 7-14,-6 9-19,-6 3-11,-10 6 6,-7-7 35,-1-7 41,-2-8 29,3-7 18,4-9-6,4-8-10,8-8-10,4-2-15,3-5-5,-1 0-5,1 5-4,3 2 3,8 2-4,9 2 0,3-4-2,2-3-3,1-1 1,0 1 0,3-4-2,2 0 0,0 0-4,1 0-5,3-1-19,-2-2-33,0-6-59,2 1-165</inkml:trace>
  <inkml:trace contextRef="#ctx0" brushRef="#br0">3880 12189 776,'0'0'7,"0"0"-1,0 0-2,0 0 0,0 0-3,0 0 0,0 0 1,0 0-2,78-24-3,-30 11-6,5-4-23,3 1-32,-2-3-70,1 6-161</inkml:trace>
  <inkml:trace contextRef="#ctx0" brushRef="#br0">4042 12471 618,'0'0'31,"0"0"-3,0 0-7,0 0-5,0 0-9,0 0-6,0 0 1,0 0-6,0 0-11,107-96-38,-73 75-86,1 8-149</inkml:trace>
  <inkml:trace contextRef="#ctx0" brushRef="#br0">5219 12046 575,'0'0'19,"0"0"7,-106-75 7,69 57 0,-1 3-7,2 5-8,0 3-5,0 7-4,2 0-1,4 9-1,1 9 0,2 7-3,3 7 1,3 4-1,2 6 1,6 0-3,3-2 0,3 0-3,5-5 3,2-4-1,3-8 1,8-1 2,3-5-1,4-4 1,1-5 1,6-4-1,2-4-1,2 0 0,3-7-2,3-8 1,2-5-1,-1-5-1,1-2 0,-4 0 2,-1-1-1,-6 3 1,-3 1 0,-7 1-1,-3 8 1,-6 1 2,-3 6 1,-2 2 4,1 2 0,-3 4 2,0-2-2,0 2-2,0 0-2,0 0-4,0 12-1,-2 11-1,-2 9 2,-1 5-2,5 6 1,0 1-2,0-2 2,6-2-2,5-4 1,1-2-2,1-7-1,5-2-2,2-4-2,3-3-3,2-3-9,4-2-10,1-6-22,2-2-28,3-3-39,-1-2-97,1 2-65</inkml:trace>
  <inkml:trace contextRef="#ctx0" brushRef="#br0">5836 12446 621,'0'0'48,"0"0"-3,0 0-9,0 0-11,0 0 0,9 97-13,-9-66-2,0-2-2,0-5-3,0-7-1,1-4-3,5-6-1,4-7-1,7 0-1,2-14 1,7-11-6,-3-7-9,-1-6-23,-6-4-44,-2 0-77,-6-3-144</inkml:trace>
  <inkml:trace contextRef="#ctx0" brushRef="#br0">5748 11946 751,'0'0'19,"0"0"-4,0 0-1,0 0-3,0 0-7,0 0-1,0 0-4,0 0-10,0 0-35,0 0-128,-4 4-136</inkml:trace>
  <inkml:trace contextRef="#ctx0" brushRef="#br0">1591 13204 511,'0'0'33,"0"0"12,0 0 1,0 0-7,0 0-10,0 0-9,0 0-7,0 0-1,0 0-1,-24-8-2,24 6 1,0 2 1,0-1-2,0 1-2,0 0-1,0 0-2,0 0-1,2 0 0,10 0-1,8 4 1,8 3 0,1-3 0,5-3 1,6-1 0,7-1 2,5-7-2,8-1-6,5-4 5,8 0-6,4-2 4,8 2 3,4 1 1,2 1-3,3 1 1,0 5-2,4-2-1,0 2 1,5 2 1,2-1-1,2-1 5,3 2-5,2-2 0,6-3 0,4 1-5,6-2 7,2-2 0,3 0-1,5 2 1,-2 3-3,-1 2 1,-3 2-1,-3 2 1,-5 5 0,-2 5-2,-5 4 3,-2 1 1,-2 1-3,-6 1 1,0-3 0,-3-1-1,0-3 2,-4-3-1,-2-3 0,-2-3 4,0-1-5,0 0 2,-2-5-1,0-3-2,-6-1 1,-3 2 3,-6 1-4,-6-1 1,-6 2 1,-7 1-4,-5-1 3,-7 2 0,-6 0 1,-7 1-1,-13 2 0,-7 0-2,-9 0 1,-6 0 0,0 0-1,0 0 0,2 0-4,-1-2-12,-1-6-30,-4-11-103,-12-12-170,-10-10-19</inkml:trace>
  <inkml:trace contextRef="#ctx0" brushRef="#br0">7821 9539 578,'0'0'36,"0"0"1,0 0-3,0 0-7,0 0-10,0 0-8,0 0-4,0 0-3,0 0 1,-81 97-2,71-47 2,1 7 2,5 1-3,3-1 3,1-1-2,1-2-2,6-5 3,6-2-2,-1-5 1,5-1-3,-1-9 0,4-4-3,0-9-4,2-5-11,3-5-23,-4-9-47,2 0-128,-5-8-77</inkml:trace>
  <inkml:trace contextRef="#ctx0" brushRef="#br0">7613 10152 636,'0'0'4,"0"0"3,0 0 0,0 0 2,0 0-3,0 0-3,0 0-2,0 0-2,88-51-3,-65 43-10,2-1-21,-1 2-41,-1 2-102,2 2-88</inkml:trace>
  <inkml:trace contextRef="#ctx0" brushRef="#br0">8700 9424 629,'0'0'36,"0"0"-1,0 0-3,0 0-13,0 0-10,0 0-6,0 0-2,-101 16-1,79 18 0,-1 5 1,3 4-1,5-2 2,2-3-2,9-5 2,4-5-2,0-6 1,10-2-2,8-5 1,3-3 0,3-1-1,2-3 1,-1-1 1,3 3-1,-4 2 2,-2 1 3,-3 4-5,-5 4 5,-6 5-5,-5 3 1,-3 5 0,-11 3-1,-6-1 1,-6 0-1,-2-5 2,-2-6 2,-1-8 0,10-5 0,6-7 1,7-2-2,0-3-1,1 0 0,-1-1-2,1-9-1,4 1-1,6-6 1,6-2 0,-1 7 0,3 6 0,5 4 0,0 4-2,1 14 2,0 11 1,-3 9-1,-2 8 4,1 5-1,-3 2 3,2-3-4,-1-5 0,1-7 2,0-6-7,1-12-6,6-6-35,0-13-94,1-1-166,-3-16-4</inkml:trace>
  <inkml:trace contextRef="#ctx0" brushRef="#br0">9222 9832 468,'0'0'46,"0"0"-6,0 0-2,0 0-3,0 0-2,0 0-6,0 0-4,0 0-6,0 0-3,-35-29-5,34 29-4,-1 0-3,0 0-2,-1 0-1,-2 11 2,0 10 2,-3 9-4,2 8 5,-2 5-3,2 1 0,0 0 3,2-6 0,1-4 1,3-5-2,0-10 2,3-7-4,3-4 1,4-7-1,7-1 1,1-1-1,5-13 0,0-4 1,-2-4-1,-2-2 1,-1 0 0,-5 1 0,-5 0-1,-3 2 2,-5-1-1,0 2 1,-9-2-2,-3 3 2,-1 3 0,-4 3-2,4 3 1,-3 5-4,2 5-3,-2 3-6,0 6-10,3 1-29,7 5-44,3-4-187,3 6-22</inkml:trace>
  <inkml:trace contextRef="#ctx0" brushRef="#br0">9497 10160 518,'0'0'63,"11"91"5,-8-33-14,-3-2-13,0 1-15,0-3-10,-6-3-1,-2-7-9,0-8-4,1-12-1,0-5-3,4-9-2,0-6-8,2 0-21,-4-4-29,1 0-35,-4-8-86,2 0-97</inkml:trace>
  <inkml:trace contextRef="#ctx0" brushRef="#br0">9933 9965 723,'0'0'29,"0"0"-11,0 0 1,0 0-4,0 0-2,13-94-8,-7 66 1,0-1-5,1 1 3,3 4 1,-4 5-1,0 4-2,-3 8-3,-2 2 0,5 5-1,0 8 2,2 15 3,3 16 1,-3 8-4,1 13 2,-3 7-3,-1 5 0,0-1 4,-1-3-3,2-13 2,0-9-1,-1-11-2,0-14 0,-2-9-1,-2-7-3,-1-5-2,0 0-5,0 0-16,0 0-30,3 0-38,-1-7-66,-2-5-131</inkml:trace>
  <inkml:trace contextRef="#ctx0" brushRef="#br0">10153 9448 602,'0'0'36,"0"0"-2,0 0 3,38-87-7,-27 82-10,4 5-6,-1 4-4,8 13 0,-2 10-1,0 7-1,2 8-4,-4 7 1,0 3-2,1 3 0,-5 0-1,4-6 1,-4-5 0,2-8-3,-3-9 5,3-7-5,-7-9 2,1-1 1,-3-5-3,-1-4 1,-2 2-1,2-3 1,3 0 0,5-4 1,1-6-4,-3-2 4,-1-1-5,-1-4 3,1 2 1,-3 3-1,-4 4 2,-1 5-2,-3 3-1,0-2 0,0 4-1,0 18 1,-4 13 4,-8 17-3,-2 12 3,-1 10-1,-1 11-2,4 7 4,4 4 2,1 0 0,4-7-1,0-10-2,3-12-2,0-9-1,-2-10 2,1-9 3,-2-4-1,-3-9 1,-2-2-3,-4-6 0,-1-1-2,-7-1 0,-2-2 1,-4-2-1,1-2 0,-4-3 1,2-5-2,0 0-1,8 0-1,1 0-4,7 0-10,2-7-14,-2-3-39,5-5-78,5-8-163,2-2 3</inkml:trace>
  <inkml:trace contextRef="#ctx0" brushRef="#br0">11068 10368 763,'0'0'9,"0"0"3,0 0 9,0 0 2,0 0-1,0 0-4,0 0-7,0 0-5,0 0-6,0 0-7,-10-25-19,-12 13-62,-14-5-218,-6 7-33</inkml:trace>
  <inkml:trace contextRef="#ctx0" brushRef="#br0">11479 9065 376,'0'0'20,"0"0"-5,0 0 4,0 0 4,0 0 6,0 0 5,0 0-2,0 0 1,0 0-2,0 0-3,-55-48-2,51 45-6,1 0-3,0-1-3,0 4-4,3 0-5,-2-2-1,2 2-3,-1 0 0,-2 0-2,0 12 2,-1 10-2,1 8 2,2 5 0,1 4 0,0 7 6,0 2-6,0 4 4,0-1-2,4 3-3,3 3 1,0 2 1,1 0-1,0 4 1,2 1 3,-1 0 1,0 4-2,1 1 3,-4 4-2,-1 2-1,-2 7 1,2-1-3,-2 1 3,1-1 0,-1-5-2,1-2 2,-1-6-3,0-4-2,1-5 2,-1 0-2,2-3 3,0 0-3,-2-3 5,1 0-5,2-2 3,-1 1 3,-2-2-7,0 1 7,-1-1-4,1 1-1,-2-1 2,1 2-3,-2-2 1,0 4-2,0 1 3,0-1-2,0-2 3,0 1-2,-2-5 1,-2-2 2,2-3-4,-1 0 4,1-2-5,-1-1 1,2 0 1,-1 3 0,1 1 0,1 3-2,-2 1 1,2 2-3,-1-1 5,-1 3-2,1-3 2,-1 2 0,0-3-4,0-1 1,1-1-1,-3-5 1,2-3 2,1-4 2,1-3-2,0-2-1,0-2 0,0-4-1,0 3 1,0-2 0,0 2-1,0-1 1,0 1 0,0 3-1,1-3 2,-1 1-1,0 0 0,0 0 0,0-1 0,0-1 3,0-6-3,0 0 4,0-7-6,0 2 2,0 1-1,0-9-1,0 8 2,0-8 1,0 7-1,0-1-1,0 0 3,0 3-2,0-10 1,0 7 1,0-7-2,0 2-1,0 3 1,0-3-1,0-2 2,0 2-1,0-7 0,0 3 0,0 2-1,0 0 0,2 0 1,-2-5 0,0 0 0,0 0 2,0 2-1,1-2-1,-1 0-1,0 2-4,3-2-2,-3 0-9,1 0-25,1-15-125,-2-12-148,-2-23-10</inkml:trace>
  <inkml:trace contextRef="#ctx0" brushRef="#br0">15718 8486 452,'0'0'15,"0"0"-4,0 0 2,0 0 1,0 0 0,0 0 2,0 0 3,0 0 0,0 0 3,0 0 0,-28-16 1,28 16 3,-1 0 1,1 0 1,3 0-3,13 0-4,8-2-5,10 1-4,3-3-5,2 0-3,3-1 0,3 2-1,-2 0 2,3 2-2,1-1 1,0 2-3,3 0 3,2-2 0,1 2 1,4 0-1,2 0 0,1 0-1,3-1 0,0 1 2,4 0-1,1-2-2,4 1 2,-1 1-1,0-1 0,1 1 0,-2 0-1,-4 0-1,-2 4-1,-2 4 1,-1-1 0,-2 3 2,2-2-1,1-1 0,3 0 0,4-6-2,2-1 2,5 0-1,1 0 0,4-8-1,0 0 0,2-3-1,-1 1 1,0-3 1,-2 3-1,-1 1 2,-5 0-3,0 2 1,-5-1 0,-2 4 0,-2 1 0,0 1 1,0 2-1,1 0 1,1-2-2,1 2 2,4-1 0,1-3-1,3 1 1,4-1-1,2-2 1,3 2 0,2-4-1,-1 1 0,-1 2-1,0 0 0,-3 1 2,0 1 0,0 0 0,0 2 0,-1 0 0,3-3 0,1 1 0,3 1 0,5-3-1,4 0 1,4 0 0,3 0 0,2 0-2,2 1 2,-1 1-2,2 0 1,-4 1 1,-4 2-1,-2-1 0,-5-1 1,-3-1-1,-5 0 1,-2 0-1,-3 0 1,0 0 0,-1 1 1,-1-2 0,2 1-2,3 0 0,4 0-1,3 1 1,5 1 1,2 1 0,-1 0 0,1 0-1,-2 0 0,-5 3 0,-2 2 1,-5-1-1,-4 0 0,-4-1 2,-6 1-2,-4-1 2,-3-2-1,-3-1 1,1 2-1,1-2 0,2 0 0,2 0 0,3 1 1,2-1-1,3 0-1,3 0 1,-2 0-2,5 0 1,-3 0 2,0 0-3,-2-1 2,-1-1-1,-3 1-1,-2-2 2,-2-1-1,-4 1 0,3-1 1,-1-4-1,1 1 0,6-1 0,2-2 0,7 0 0,6 0 0,4 0-1,6-2 1,3 3-2,3 1 1,0 1 1,-4 2-1,-4 1 2,-7 1-1,-5 1 0,-11 1 1,-6 1-1,-7-2 1,-8 2-1,-5 0 1,-2 0 0,1 0-1,0 0 1,7 0 0,5 0-1,10 0-1,5 2 1,8 1 0,2 0 1,-1 1 0,-1-1-1,-8-1-1,-6 1 0,-9 1 0,-8 3 1,-10-2 1,-13 0-2,-4-2 0,-9-2-1,-6-1 2,3 1 1,-6 1-1,1-2 2,-1 1-2,-4-1 0,0 0 0,0 0-1,2 0 0,3 0-5,2-1-7,-1-13-12,-1-5-26,-5-8-63,-6-7-203,-13-6-20</inkml:trace>
  <inkml:trace contextRef="#ctx0" brushRef="#br0">8590 3624 221,'0'0'-1,"-92"-18"-1,46 8 4,1-1 3,0 1 5,0-2 15,3 2 12,0 0 11,3 1 13,4-2-4,2 2 4,6 0-7,1 0-9,8 2-8,5 2-8,4 2-9,4-1-8,1 3-2,4 1-2,-2-2-2,2 2 0,-1 0-1,-1-1-1,1 1-2,-1-2-1,2 2 1,0-3 1,11 2 1,10-2 3,12 1-2,11-3 1,8 3-2,9 1-2,6-1 1,4 2-1,2 0 0,2 0 1,-1 0-2,-1 3 1,1-2 1,2 0 0,1-1 2,6 0 0,3 0-1,4-2 0,4-4 0,0-1 0,4-3 0,2 1-2,3-1 0,1 0 1,3-1-2,1 3 2,5 1 0,1 2-3,-1 4 2,-2 1-1,-2 0-1,-5 3 2,-4 3-1,-2 2 0,-4-2-2,-6 0 2,-4-1-1,-5-2 1,-6-1 1,-4 1-1,-5 0 0,-1-3 0,-1 0 0,2 0 0,3-3 2,2-1-2,2-2 0,1-1 0,0 2-1,-1 1 1,-1 1 0,-1-1-2,-4 4 1,-4 0 0,-2 0-1,-5-1 2,-2 1-1,-5-2 1,-2 1 1,-2-1-1,-2-1 0,-5-1 0,-1 1 1,-3-4 0,-2 2-1,-1 0 0,-2-1 1,-2 0 0,-6 1-1,-3 0 1,-6 4-1,-3 0-1,-1-1 1,-6 2-1,0-1 2,0 1 0,1 0-1,1 0 0,-1-2-1,1 2 1,-1 0 0,1 0-2,-2 0 2,0 0-1,1 0-1,-1 0 1,0 0-1,1 0 0,-1 0-2,0 0-4,2-1-15,-2 1-49,7-5-233,5-4-33</inkml:trace>
  <inkml:trace contextRef="#ctx0" brushRef="#br0">12770 10162 592,'0'0'20,"0"0"-3,0 0 0,14-78 0,4 55-8,4 4-1,2 0-5,4 3-2,0 3 2,0 7-4,-2 3-1,-3 3 0,-6 12-1,-2 11 2,-7 7 1,-6 11-1,-2 8 1,-7 4-2,-8 2 3,-1-6 0,-2-6 5,0-8 4,5-12 3,7-11 4,3-7-2,3-5-4,0 0-3,5-12-2,11-10-4,7-11 1,6-8-2,3-6 0,1-2 0,-3 0 3,-1 5-2,-6 0 3,-4 8 0,-7 5 3,-5 7-1,-6 6 1,1 4 0,-2 9 1,0-5-3,-3 8-2,-6 2 0,-4 0-3,-3 9-1,0 13 0,1 6 0,1 8-1,4 7 2,5 5-3,3 1 2,2 1-1,3-4 0,10-5-1,3-7 2,6-6 0,3-7 0,6-9-1,4-8-3,1-4-10,0-2-22,-4-12-42,-3-3-83,-6-6-142</inkml:trace>
  <inkml:trace contextRef="#ctx0" brushRef="#br0">13412 9477 540,'0'0'30,"0"0"-3,0 0-4,0 0-7,0 0-5,0 0-3,0 0 1,0 0 0,0 0 0,6 15 2,-2-1-2,-1 0 4,-2-2-2,-1 0-1,0 0 0,0-2 0,0 2-1,0-2 0,-1 0-1,0-5 2,-1-1-5,2-4 1,-1 0-1,1 0-2,0 3 0,-2-3 1,2 2 0,-1 0 0,1-2 0,-2 1-3,2-1 1,-1 0-1,1 2 0,0-2-1,-2 0 1,2 0-1,0 0 1,0 0-2,-1 2 1,1-2-1,0 0 1,0 0 0,0 0 0,0 0-1,0 0 2,-2 0-2,2 0 1,0 0 1,0 0-3,0 0 3,0 0-2,0 0 1,0 0 1,0 0 0,0 0-2,0 0 2,0 0-1,0 0 0,0 0 2,0 0-3,0 0 1,0 0-2,0 0-1,-1 0 1,1 0-1,-2 0 2,1 0-3,-1 0-1,1 0-7,-4 3-13,-6 2-33,2-2-61,-8 1-175,1-2-7</inkml:trace>
  <inkml:trace contextRef="#ctx0" brushRef="#br0">1330 14416 686,'0'0'20,"0"0"0,0 0-3,0 0-1,-16-88-3,29 61-5,1 3-3,6 2 0,3 4-3,4 1-1,2 4 0,4 3-1,-4 8 0,1 2-1,-1 7 0,-1 11-1,-2 9 1,-6 8-1,-6 4 2,-4 4 0,-4-3 3,-6-5 3,0-6-2,0-12 5,-2-5-1,2-7-4,0-5 6,0 0-6,0 0 2,0-2 0,0-15-4,5-11 1,5-9-3,4-6 2,0-3-1,0 1 2,-2 1-1,-4 4 2,-1 6 0,-4 10 1,-1 4-1,-2 10 2,0 5-1,0 0 0,0 5-2,0 0-3,-9 5 1,-1 10-1,-3 12 0,3 9-1,3 6 1,2 4-2,4 1 1,1-3 0,4-4 1,6-7 0,5-4-1,2-8 3,5-4-4,-1-5 4,4-3-4,-3-5-1,1 0-6,0-4-9,0 0-10,-1-1-26,-3-2-23,-5-2-42,-1 2-99,-4-2-62</inkml:trace>
  <inkml:trace contextRef="#ctx0" brushRef="#br0">1980 13818 574,'0'0'29,"0"0"4,0 0-4,0 0-10,0 0-7,0 0-6,0 0 0,0 0 5,0 0 0,-30 50-1,15-18-2,-3-1-1,-4 1-3,3-4 3,2-5-3,4-8 1,7-6 1,2-6-1,4-3 1,-2 0-6,2 0-2,2 4 1,14-1-1,8 2-3,9 0-2,5-1-1,0-1 0,2 0 2,-4 0-3,0 1-7,-2-2-3,-4 0-3,-1-1 7,-9 1 4,-8-2 6,-6 1 4,-6-1 1,0 0 2,0 0 5,0 0 0,-9-6 3,-6-6 0,-5-3-1,1-2 0,3 0-2,-1 0 0,2-5 0,1 3 1,1-3-1,3 1 0,1 6 0,2-1-7,4 8 3,0 1-4,2 4 3,1 3 1,-2-2 1,2 2-7,0 0 0,0 0 3,0 0-4,5 10 7,5 10-4,1 4 1,-1 4 0,-1 3 0,-1 1 1,-1 0-2,-3 0 0,-1-2-3,0-1-4,-2-5-10,1-5-22,-1-9-34,1-3-63,-2-7-140</inkml:trace>
  <inkml:trace contextRef="#ctx0" brushRef="#br0">2776 14103 742,'0'0'23,"0"0"-3,0 0 0,0 0-8,0 0-4,0 0-7,0 0-2,0 0 1,0 0-2,0 0 1,40-3 0,-1 3-3,2 0-1,2 0-13,-3-2-15,-1 1-19,-4 1-16,-13 0-18,-2 1-61,-10 3-112</inkml:trace>
  <inkml:trace contextRef="#ctx0" brushRef="#br0">2677 14428 595,'0'0'44,"0"0"-7,0 0-4,0 0-6,0 0-7,0 0-5,0 0-5,0 0-6,0 0 3,104-46-5,-62 26-1,6 3-2,-2 2-1,0 1-5,-2-1-10,-5 3-17,-2 2-18,1 0-20,-5-1-63,-1 0-139</inkml:trace>
  <inkml:trace contextRef="#ctx0" brushRef="#br0">3070 13789 625,'0'0'44,"0"0"-7,0 0-10,0 0-11,0 0-6,0 0-8,0 0 1,0 0 0,0 0 4,28 48-3,-4-26 3,2-2-5,2-3 0,1-4-2,-2-2-2,2-4 0,-3-3 1,-7 0 1,-3-3 2,-5 1 1,-5-2 0,0 0-2,-6 0 3,0 0 0,0 0 1,2 0-1,-1 0 0,0 0-2,1 0 0,-1 0-2,2 3-2,-2 11 1,-1 6-3,0 14 3,-5 7-1,-2 6-1,-2 7 0,-1 9 1,-3 5-1,1 2 6,-1 1 2,0-2-3,-1-7 3,2-11-6,2-9 1,2-13 0,3-9-3,4-8-2,-1-7-9,2 2-19,0-7-29,0 0-40,0-12-96,6-5-80</inkml:trace>
  <inkml:trace contextRef="#ctx0" brushRef="#br0">3787 14125 710,'0'0'17,"0"0"0,0 0 2,0 0-3,0 0-2,0 0-6,0 0-6,0 0-2,2-79-2,15 73 0,5 6 0,1 0 1,0 6-2,-1 7 0,-3 7-3,-5 4 0,-4 5-4,-7 5-2,-3 0 0,0 1 4,-9-3 5,-4-6 7,6-8 4,-2-4 3,2-6 2,5-6 0,-4-2-2,1-2-2,2-15-3,0-10-3,3-4 1,5-8-3,7-5 0,5-1-1,3 0 0,-1 5 0,-1 4 1,-4 7-1,-6 11 0,-2 7 1,-3 8 0,-3 3 2,0-2-3,0 2-1,0 0 0,0 14-1,-2 10 2,-2 6-1,0 4-1,3 5 2,-1-1-2,2 0 3,0-4-4,4-2 1,6-3-2,2-5-2,2-5-11,1-4-16,-2-3-40,0-5-78,-3-2-143</inkml:trace>
  <inkml:trace contextRef="#ctx0" brushRef="#br0">4266 14220 510,'0'0'3,"0"0"1,0 0 1,0 0-3,88-33 0,-63 24 0,1-1-4,3 0 4,1 1-2,2-1 0,1 5 1,-1-2-2,-2 5-7,-4 2-5,-3 0-14,-8 5-57,-2 9-149</inkml:trace>
  <inkml:trace contextRef="#ctx0" brushRef="#br0">4434 13987 448,'0'0'20,"0"0"5,0 0 5,0 0-1,0 0-5,17 103-1,-11-76-1,0 0-3,-1 0-3,3 2-3,0-4-7,-3-7 0,-1-3-4,-3-4-1,2-3-2,-1 2-3,-1-6-11,2 6-36,-1-7-121,-1 2-108</inkml:trace>
  <inkml:trace contextRef="#ctx0" brushRef="#br0">5077 13839 510,'0'0'18,"0"0"4,-16 94 7,15-57 6,-1-1-2,1 1-3,1-1-10,0-1-4,0-3-5,4-2-3,-1-9-5,1-3 0,-2-7-3,-1-6 0,1-1-7,-2-4-20,0 2-41,-3 1-86,-7-2-133</inkml:trace>
  <inkml:trace contextRef="#ctx0" brushRef="#br0">1518 15412 740,'0'0'28,"0"0"-6,0 0 0,0 0-3,0 0-7,-25-90-3,29 73-3,11-4-5,4 4 2,5 5-3,7 7 0,2 5 0,3 0-1,-3 12-1,-3 10 1,-5 6-1,-3 7-1,-5 8 0,-7 3-4,-5 2-2,-5-2-2,0-6 3,-6-6 2,-3-8 6,1-9 5,3-10 1,4-3 1,-5-4 0,-1-7-1,-5-11-1,3-7-1,5-11-3,4-3 2,2-4-3,6-1 3,4 0-1,-1 1-1,0 4-1,0 6 1,-4 11 0,-2 9 1,-2 8 0,-3 5-1,0-2-1,0 2-3,0 0 3,0 5-2,0 12 1,0 12 0,0 11 1,4 2-1,3 2 3,0-2-4,4-2 2,3-4-2,2-7-1,4-4-5,3-8-9,0-10-30,3-5-50,-3-2-135,-1-12-78</inkml:trace>
  <inkml:trace contextRef="#ctx0" brushRef="#br0">2126 14936 596,'0'0'61,"0"0"-9,0 0-15,0 0-11,0 0-6,0 0-9,0 0-2,0 0-5,0 0-2,0 0-1,-35-32-3,30 37 1,-1 7 1,2 5-2,2-5 3,2 6-1,0-1 0,0-1 1,9 3 0,1-2-2,3 0 2,6-1-2,1 0 1,3-5 0,3 1-1,2-3 0,-4 2 0,-1-2-1,-10-2 1,0 3 5,-5-4-5,-6 5 5,0 1-4,-2 3-1,-7 2 0,-9-3 1,-3-4-2,-6-3-1,-4-4-2,1-3-6,-1-5-9,3-7-15,3-5-20,5-5-29,4 0-43,4-5-107</inkml:trace>
  <inkml:trace contextRef="#ctx0" brushRef="#br0">2094 14995 680,'0'0'33,"0"0"-4,0 0-8,0 0-5,0 0-3,99-91-8,-70 74 1,0-2-5,0 2-4,-2 0-6,-3 4-12,-1 3-19,-3-3-50,0 4-118,-9 3-84</inkml:trace>
  <inkml:trace contextRef="#ctx0" brushRef="#br0">2934 15269 810,'0'0'10,"0"0"-2,0 0 1,0 0-4,0 0-2,0 0-3,0 0-2,0 0 1,0 0-1,0 0-6,80-62-13,-53 46-27,-2 0-36,-8 3-40,-8 4-123,-2 8-31</inkml:trace>
  <inkml:trace contextRef="#ctx0" brushRef="#br0">2839 15587 492,'0'0'36,"0"0"5,0 0-1,80-12-7,-59 2-9,2-3-14,1-1-6,-1-1-6,3-1-7,1-1-19,-1 2-58,3 3-181,-6 0-7</inkml:trace>
  <inkml:trace contextRef="#ctx0" brushRef="#br0">4039 15187 646,'0'0'25,"0"0"3,0 0-1,0 0-1,0 0-8,0 0-6,0 0-7,0 0-2,0 0-3,0 0-1,-26-29-1,26 29 2,0-1 2,-1 1 1,1-2 0,-2 2 1,2-2 0,-1 2-3,-5-3-1,-7 2-2,3-3-2,-8 3-1,5 0-2,0-1-3,-1 2-7,2-3-9,-1 0-14,3-2-10,1 2-5,2-2-4,-4-4 2,0 1-1,-4-7-26,-1 1-37,-6-3-82</inkml:trace>
  <inkml:trace contextRef="#ctx0" brushRef="#br0">3421 14882 526,'0'0'60,"0"0"-8,0 0 0,0 0-1,0 0-6,-80-12-8,74 12-10,6 0-11,-2 0-7,2 0-4,0 0-4,0 0 2,12 5-2,10 7 1,11 5 2,5 0-4,8 3 3,2-3-2,4-1 0,-1-4-1,0-1 1,-3-3-1,-6-5 0,-9 0 1,-10-3 0,-10 1-1,-7-1 3,-6 0-2,0 0 2,0 0 2,1 0-2,1 0 1,-2 0-4,0 6-3,-2 8-1,-6 8 0,-4 11 1,1 7 3,-1 10-2,2 9 3,1 4-2,2 4-1,-1 5 3,0-2-4,1 1 2,0-3 0,-3-6-1,2-6-1,0-9 1,2-9 2,-1-12-7,4-6-2,1-8-10,1-7-22,1 2-39,0-7-66,0-12-159</inkml:trace>
  <inkml:trace contextRef="#ctx0" brushRef="#br0">4348 15105 722,'0'0'23,"0"0"-1,0 0-3,0 0-2,0 0-5,0 0-7,0 0-3,0 0-3,0 0-2,0 0 1,13-51-1,15 51 1,1 7 0,-2 5-2,-1 6 2,-4 4-1,-3 6 0,-6 6 3,-6 2-2,-5 3 2,-2 1-3,-5-4 3,-7-1 1,-2-6 2,-2-4 5,3-11 2,3-2 1,3-7-1,2-3-1,2 1-2,-1-3-2,3-2-2,1-10-3,0-8 0,4-2 0,8-12-3,2 0 1,6 0 1,0-1-2,0 0-1,-2-1 3,-2 4-4,0 2 5,-4 0 1,-4 11 0,-2 1 2,-3 7-1,-3 5 2,1-1 0,-1 7-1,0-1 0,0 1-2,0 0 0,0 1-4,-4 15 2,0 10-3,-1 11 2,4 5 4,1 2-4,0 0 5,7 0-6,3-5 0,6-2 0,0-5 1,3-8-1,1-6-4,2-6-10,1-9-26,0-3-33,-1-3-85,-1-9-140</inkml:trace>
  <inkml:trace contextRef="#ctx0" brushRef="#br0">5269 14713 462,'0'0'44,"0"0"4,0 0-2,0 0-6,0 0-4,0 0-9,0 0-2,0 0-3,0 0-6,-8-22-1,6 20-3,-2 2-4,-5 7-2,-4 14-1,-1 11-2,-2 10 0,3 12-3,1 10 1,4 9-2,5 6 1,3 3 4,3 1-3,11-2 4,5-5-3,7-5-2,7-12 0,7-10-4,4-10-2,6-12-8,5-4-27,1-8-59,1-6-186,-5-9-29</inkml:trace>
  <inkml:trace contextRef="#ctx0" brushRef="#br0">5507 15102 693,'0'0'30,"0"0"-1,0 0-4,0 0-2,0 0-9,-6-89-6,13 81-5,9-6-1,4 5-2,5 3 0,8 3-1,1 3-2,3 0-1,-3 10-4,-5 7-5,-4 3-6,-9 7-3,-3 4-8,-9 3-7,-4 1-5,0 0-3,-7-5 17,-5-5 14,4-8 21,-3-9 13,3-1 1,-2-7 4,-2 0-3,1-11-2,-1-6-3,6-5-7,6-5-8,0-1 1,7-3-6,7 1 4,3 0 2,-1 3-3,3 1 1,-4 4-2,-2 6 1,-2 4 0,-4 4 1,-4 5 0,-3 3 3,0-1 3,0 1 2,1-2 3,-1 0 2,0 1 0,0 1 2,0-2-2,0 2-3,0 0-4,-1 0-5,-4 7 0,0 8-3,3 5 1,2 3-1,2 3 0,6 2-2,2-3 1,4 0-3,0-4-10,3-1-11,5-1-22,0-2-46,1-2-143,-6-4-56</inkml:trace>
  <inkml:trace contextRef="#ctx0" brushRef="#br0">6105 15103 714,'0'0'15,"0"0"-4,0 0-5,0 0-3,0 0-4,0 0-1,0 0 0,0 0-5,90-17-3,-56 10-6,3 3-2,1-1 0,2 1-4,-6 1-14,-8 3-40,-1 0-112,-11 0-78</inkml:trace>
  <inkml:trace contextRef="#ctx0" brushRef="#br0">6229 14890 501,'0'0'25,"0"0"1,0 0 2,0 0-1,-16 103-3,16-69-8,0 1-3,3 0-2,2 1-5,-1-2 2,2-2-8,-2-3 1,3-5-4,-1-2-5,-2-8-12,-1-5-31,3-1-55,-3-4-166</inkml:trace>
  <inkml:trace contextRef="#ctx0" brushRef="#br0">6712 15066 257,'0'0'1,"0"0"8,0 0-3,0 0 2,0 0-2,0 0 5,-40-89 7,37 80 12,1 4 14,2 1 4,0 4-2,-1-1-5,1 1-9,0 0-2,0 0 1,0 7 4,6 10 0,-2 6-1,0 2-7,-1 3-7,-3 0-7,0-3-3,0-7-6,0-2-1,0-4 2,0-8-8,0 2 1,0-1-28,0 2-63,0-2-135,0 3-85</inkml:trace>
  <inkml:trace contextRef="#ctx0" brushRef="#br0">6664 14659 779,'0'0'27,"0"0"-4,0 0-5,0 0-4,0 0-3,0 0-6,0 0-4,0 0-1,0 0-2,82-52 2,-45 75 0,5 9-1,-1 7-2,-2 9 1,-4 4-2,-3 5 5,-4 6-2,-6 4 4,-5 3 0,-7 2-4,-7 5 5,-3-2-4,-10 1-2,-7-5 3,-5-5-5,-4-9 5,-2-8-4,4-13 1,1-8-2,10-13-9,4-6-15,0-9-23,4-9-39,-3-11-62,4-13-147</inkml:trace>
  <inkml:trace contextRef="#ctx0" brushRef="#br0">7319 14774 733,'0'0'37,"0"0"-10,0 0-10,0 0-6,0 0-6,0 0-3,0 0 0,0 0-2,0 0-1,84 20-1,-59-16-3,-9-1-5,2-2-24,-1 1-47,-6 0-130,-1-1-102</inkml:trace>
  <inkml:trace contextRef="#ctx0" brushRef="#br0">7322 15044 480,'0'0'38,"0"0"5,0 0-5,0 0-8,0 0-13,0 0-11,0 0-6,96 3-5,-72-13-11,2 2-20,0 1-69,0 5-163</inkml:trace>
  <inkml:trace contextRef="#ctx0" brushRef="#br0">8003 14696 753,'0'0'26,"0"0"-5,0 0-7,0 0-5,4-81-4,11 67-3,4 5 0,4 4-3,2 4-1,2 1-1,-1 6-1,-3 9-1,-6 5 1,-5 5-2,-5 6-3,-5 4-2,-2 4-3,-6 1 2,-6-1 0,-3 0 3,0-6 3,-4-5 5,2-6 3,5-9 3,5-5 4,4-5-1,-1-3 1,-3-6 0,1-8-3,3-10-1,3-6 1,4-8-4,9-3 1,2-4-2,5-2 2,-1 3-3,0 3 1,-1 7 0,-7 9 1,-4 12 0,-4 6 4,-3 7-1,0 0 0,0 0-2,0 0-2,0 14-1,-8 11-1,0 8 1,2 6-1,0 4 3,6-1-3,0 1 3,7-2-4,4-3 2,3-5-1,5-1 1,4-6 0,1-7-2,1-4-1,1-6-3,2-7-11,-4-2-31,-2 0-60,-3-7-184,-5-5-18</inkml:trace>
  <inkml:trace contextRef="#ctx0" brushRef="#br0">8392 14231 738,'0'0'29,"0"0"-4,0 0-4,18-77-6,-13 67-4,1 3-4,3-1-4,-6 4-2,5 4 0,1 0-3,4 5 0,0 11 0,-3 4 1,-4 6 1,-3 4-3,-3 5 2,0 2 1,-2 2-2,-2-6 4,-2-8-4,5-5 3,1-8-2,0-1 2,0 0-1,0-2 1,8 1-1,-2-4-1,7 2-1,5-6-3,2 1 0,5-1-7,-1-2-25,-1-2-59,-7-1-175,-2-4-47</inkml:trace>
  <inkml:trace contextRef="#ctx0" brushRef="#br0">8871 14729 671,'0'0'13,"0"0"0,0 0-1,0 0-1,0 0-1,0 0-6,0 0-1,85 10 2,-47-9 4,6 1 5,4 1 1,1 1-1,2-2-8,-5 4-4,0-3-2,-7 3-1,-4 2 1,-6 0-1,-10-4-6,-9 1-8,-6-4-15,-4-1-29,0 0-38,0 0-84,0 0-102</inkml:trace>
  <inkml:trace contextRef="#ctx0" brushRef="#br0">9100 14538 616,'0'0'33,"0"0"-3,0 0-5,0 0 0,0 0-4,20 80-4,-5-39-1,1 4-3,2 3-2,-3 2-3,-2 1-1,-1-3-3,-2-4-2,-1-3-2,-2-7-1,-1-4-1,-1-10 0,1-3-10,-3-7-21,-1-5-69,-1 1-147,-1-6-64</inkml:trace>
  <inkml:trace contextRef="#ctx0" brushRef="#br0">9825 14490 705,'0'0'42,"0"0"-8,0 0-6,0 0-11,0 0-9,0 0-5,0 0-3,0 0 0,0 0 0,0 0 0,59-30-2,-38 40-2,-6 3 0,-3 6 2,-6 4-7,-5 7 6,-1 4-6,-3 2 0,-5 1 6,-6 1-4,0-5 8,-1-4 3,4-11-1,5-7 5,3-7 0,3-4 1,0 0 1,-1 0-3,1-12-5,0-7 1,6-11-3,9 0 0,6-5 1,4 0-2,-1-2-1,2 1-4,-3 0 6,-2 6-4,-4 3 4,-4 4 1,-3 6 0,-6 8 0,-2 6 2,-2 3 3,0-5-1,0 1 1,0-1-3,-3 4-2,-4 5 0,-1 16-1,0 10 0,0 7 3,5 5-4,1 5 4,2 4-3,5 0 0,8-2 1,8-6-1,7-7 1,7-11-1,6-11 2,8-11-1,4-3 3,3-16-1,3-6-1,2-9 1,-1-2-3,0-3 1,-6 0 0,-2 0 0,-7 8-3,-5 3 1,-9 8-3,-11 7 1,-7 5-1,-7 5 0,-6 0 0,0-3 1,0 3 1,0 13-5,-7 3-9,-8 1-30,-2-3-54,-8-6-183,-1 1-32</inkml:trace>
  <inkml:trace contextRef="#ctx0" brushRef="#br0">2243 16316 699,'0'0'37,"0"0"-3,0 0-7,0 0-8,0 0-7,0 0-6,-29-84-3,41 61-1,5 1-1,6 0-1,5 2 2,2 6-3,0 3-1,2 10 1,-1 1-2,-5 17-1,-3 8 2,-4 8-2,-6 7-3,-3 4 4,-6-2-3,-2-1 3,-2-5 2,0-7 0,-2-10 4,-1-7-4,3-7 6,0-5 0,-1 0-3,1-13 3,0-7-5,0-10 0,6-3 2,2-6-1,4 0 0,2-2-1,1 2 0,1 1 0,-3 4 0,1 4 2,-5 11-3,-5 7 3,-1 7-2,-3 5 5,0-2 3,0 2-2,0 0 3,0-2-4,0 2-1,-1 0-1,-7 2 0,1 8-3,0 7 2,1 7-3,5 2 0,1 4-1,0 0-3,5-1 5,4-4-4,1-1 4,5-5-4,-2-4-3,3-3 4,-6-4-2,2-2 1,-3-3-3,2-3-14,6-2-25,-4-13-50,4-4-87,-4-8-120</inkml:trace>
  <inkml:trace contextRef="#ctx0" brushRef="#br0">2797 15731 685,'0'0'39,"0"0"-2,0 0-5,0 0-9,0 0-9,0 0-4,0 0-5,0 0-1,0 0-2,-32-24-2,23 46 1,4 7 1,2 8-4,3 7 5,0 5-5,0 3 1,4-3 1,5-2-2,3-5 1,2-7 0,-1-5 0,3-11-1,-5-8 0,5-5-2,2-6 1,2-6 0,7-9 0,-2-7 1,-3-7 0,-1 0 2,-2-1 0,-7 3 1,-5 7 1,-4 5 2,-3 5-1,0 3 3,-6 0-3,-6 7-3,-6 0-2,-1 9-1,-4 9-2,3 8-3,3 6-5,3 3-23,5 4-26,2-2-50,3-4-116,3-9-61</inkml:trace>
  <inkml:trace contextRef="#ctx0" brushRef="#br0">3465 16051 818,'0'0'10,"0"0"-1,0 0-3,0 0 0,0 0-2,0 0-2,0 0-1,0 0-1,0 0-1,0 0-1,81-50 1,-52 35-3,0 0 1,0-2-4,-1 3-6,-3-1-14,-7 5-39,-8 6-39,-6 1-98,-4 3-91</inkml:trace>
  <inkml:trace contextRef="#ctx0" brushRef="#br0">3420 16276 477,'0'0'10,"0"0"6,0 0 4,0 0-1,0 0 0,0 0-4,0 0 0,0 0 0,93 12-1,-67-19-1,1-3-5,5-4-3,0-1-4,-2 0-4,0 0-13,-5 3-12,-3-1-26,-6 3-41,-9 5-115,2 0-31</inkml:trace>
  <inkml:trace contextRef="#ctx0" brushRef="#br0">3588 15845 641,'0'0'16,"0"0"-1,0 0-2,0 0-1,0 0 2,0 0 1,39 82-6,-14-68 1,2-5-1,0-3 1,4-3-2,-2-3-2,1 0-1,-1-5 1,0-2 2,-2-3 2,-1-4 0,-1-1-2,-5 2-4,-5 4-3,-4 0 0,-3 3 1,-5 3-1,-1 0 2,-2 3-3,4 0 1,1 4-1,2 11-2,1 12 1,-4 7 4,0 10-1,-4 10 2,0 7 0,0 11 4,-8 2-3,-3 7 3,-2-1-2,-3 0-7,-4-6 5,1-5-7,-2-6 3,1-11 1,3-10-3,3-8-2,4-12-7,4-10-19,5-7-58,-2-5-64,0-12-164</inkml:trace>
  <inkml:trace contextRef="#ctx0" brushRef="#br0">5240 16249 539,'0'0'62,"0"0"-2,0 0-11,0 0-12,0 0-14,0 0-8,0 0-3,0 0-4,0 0-1,0-62-4,12 42 0,5 1-5,2 4 1,3 2-2,2 5 0,1 7-1,-2 1 1,0 9 0,-1 7 1,-5 4 1,-4 6-1,-4 3 2,-5 1 0,-2-1 0,-2-1-1,0-9 3,-2-2 0,-1-7 1,2-5 3,0 0 0,1-5 1,-2 0-1,2 0-2,0-2-2,0-15-1,6-8 0,7-9-1,1 0 3,5 0-2,-1 1-2,-1-1 3,-1 4-6,-2 1 4,-2 3 0,-1 3 1,-4 8 2,-2 0 1,-2 6 0,-3 4 2,1 2 1,-1-4 0,0 2 3,-3-3-3,-1-2-1,1 6-2,-4-1-1,1 3-1,-3 2-1,-2 0-2,-1 9 0,1 8-2,0 7 2,4 7-1,3 5 2,3 4-2,1 1 1,0-2-2,4 1 3,4-5-2,3-4 2,0-3-1,4-5 0,1-6 1,4-3 0,3-3 0,-1-4 1,4-2-1,-2-5-2,1 0 1,-1 0-1,1-5 1,-5-1 2,2 0-2,-9 2-1,3 1-1,-6 0-5,-6 1-2,3 2-5,-1 0-15,0 0-33,0 0-90,3 0-155</inkml:trace>
  <inkml:trace contextRef="#ctx0" brushRef="#br0">5798 15741 603,'0'0'37,"0"0"0,0 0-8,0 0-5,0 0-9,0 0-7,28-93-1,-18 75-1,4 0 0,1 1-3,2 4 0,1 0-3,-2 3-1,0 9-2,4 1-2,-2 8 1,3 8-1,-5 3 2,-6 5 1,-6 5 1,-4 1 0,0 2 3,-6 0 0,-4-3 2,-4-4 3,1-3-4,2-7 8,0-4-1,4-7 2,2-2 3,2 1-1,3-3-5,-1 0-2,1 0-3,0 0-7,0-3 4,1-6-7,10-2 5,6 1-3,1 3-1,3 4 5,4 3-2,-1 0 0,0 5 1,-3 3-2,-4-3 1,-6 5 5,-4-3-5,-7 4 3,0 6-2,-6 0 2,-10 7 3,-4-3-1,-5-3 3,-4-1-1,-2-2 0,0-3 3,-1-2-3,3 0 1,2-4 1,7-2-2,4 1 0,3-2-2,7-1-1,2-1-2,4-1 0,-2 0 0,2 0 0,-1 0 0,1 0-2,0-1-2,0-11-4,6 4-5,1-6-11,4 3-22,3 4-46,3-3-115,-1 2-101</inkml:trace>
  <inkml:trace contextRef="#ctx0" brushRef="#br0">6389 16133 724,'0'0'32,"0"0"2,0 0-7,0 0-7,0 0-9,0 0-6,0 0-2,0 0-1,0 0-2,0 0 0,76-55 0,-34 45-2,6 0 2,-2-1-2,3 5-1,-3 1 0,-5 5-1,-5 0 4,-4 0-2,-6 7-2,-5 0-8,-7 1-13,-9-4-27,1-1-27,-6-2-41,-11 6-48,-6-2-101</inkml:trace>
  <inkml:trace contextRef="#ctx0" brushRef="#br0">6543 15891 570,'0'0'41,"0"0"-9,0 0-11,0 0-8,0 0-5,0 0 0,0 0 3,0 0 3,38 82 0,-19-49-1,1 4 1,-2-2-3,0 3-5,-1-4 0,-2-2-4,-1-2 0,-4-5-2,-1-5 0,-2-4-3,-3-6-2,1 0-4,-2-1-13,-2-6-32,2 2-53,-3-5-164,0 0-22</inkml:trace>
  <inkml:trace contextRef="#ctx0" brushRef="#br0">7325 15986 729,'0'0'30,"0"0"-6,0 0-4,0 0-8,0 0-4,0 0-2,0 0-3,22-80 2,1 70-4,3 2-2,3 8 0,1 0-2,0 3 0,-5 12 3,-2 4-2,-4 3 1,-7 9-1,-5 2-2,-5 3 1,-2 0 2,-2 0 0,-5-5 2,-3-6-1,2-9 2,-3-2 1,5-7 3,2-4-1,1 2 2,3-5-3,-3 0-1,1-11-1,1-5-3,1-12 1,4-1-2,8-3 2,4-4 0,0 3 2,2-2-1,-1 4 1,0 2-2,-4 2 2,-2 5 0,-5 8-1,-1 5 8,-5-3-4,0 6 7,0-7-2,0 2-1,0 4-1,-2 3-2,2 4-2,-1-2-1,1 2-3,-5 0-2,1 5 2,-3 11-5,2 11 7,5 7-4,0 5 1,0 3 1,6 0-2,3-2 2,1-4-1,2-2 1,2-7-1,-1-6-1,-2-7-2,1-7 2,2-4 0,1-3 0,7-1 3,-2-8-2,2-1-3,2-2 1,-1 0-8,-2 1-5,0 2-14,1 6-35,-7 1-54,2 2-167,-7 2-27</inkml:trace>
  <inkml:trace contextRef="#ctx0" brushRef="#br0">8035 15481 638,'0'0'33,"0"0"0,0 0-2,0-77-7,7 51-10,4 6-4,3 2-3,-1 3-2,4 4-2,-5 5-2,5 5-1,2 1-2,1 9 1,5 7-2,-8 6 2,-3 7-2,-6 3 0,-5 1 1,-3 3 1,-2 0 1,-7-1 0,-3-3 0,-1-4 0,-3-6 0,3-4 1,2-5 2,4-7 2,5-3-2,2-3 1,-2 0-2,2 0 1,-1 0 0,-1 0 0,1 0-1,-1 0-1,1 1-1,1-1 1,-2 0 0,2 2 4,-1-2 0,1 0 1,-2 1 3,1-1-2,-1 0 2,1 0-1,-1 0-4,1 0-1,-2 0 0,-2-3-1,0-6 1,1 0-2,1-1-1,0-2 1,2 1 0,1-1-2,0 5 3,0-5-2,0 7-1,0 1 1,0 0-2,0 4 2,0-1-1,0-2 1,2-2 0,6-2-1,-2 2 1,5-2-1,4 2 0,3 0 2,4 0-1,0 3-1,-1 1 0,2 1-1,3 3 1,-1 7 1,3 2-1,-2 3 2,0-1-1,-3 0-1,-2-1 1,-8-4 1,2-3-1,-4-3 1,-6-2-1,5-1 0,-6 0 2,6 0 1,2-9 0,-5-4-1,3-7-1,-5 7 2,-2-7 1,-2 3-2,-1 5 2,0-8 0,0 2-1,-1 1-1,-2 0-1,0 8-2,1 1 2,1 2-2,-1 2 1,1-1-1,1 5 1,0 0 0,0 0 0,0 0 0,0-3 0,0 2 1,0 1 1,-2-1-1,2-1-1,0 2 0,-2-2-1,2 1-1,0 1 1,0-2-2,-2 2-1,2-1-3,0 1-4,0 0-1,0 0-7,0 3-12,2 2-37,3 8-57,-3 2-178,4 8-6</inkml:trace>
  <inkml:trace contextRef="#ctx0" brushRef="#br0">8735 16080 858,'0'0'28,"0"0"0,0 0-4,0 0-2,0 0-5,0 0-6,0 0-2,0 0-5,0 0 1,1-2-2,-1 1 1,0-1-3,0 2-1,0-2-2,0-1-5,0-2 0,-1-2-11,-1 2-16,2 0-60,0 5-232,-8-10-30</inkml:trace>
  <inkml:trace contextRef="#ctx0" brushRef="#br0">13293 10054 412,'0'0'-4,"0"0"0,0 0 2,0 0-1,-44 78 2,39-39-1,1 0-2,2-1 3,2-6 0,0-5 5,0-10 8,2-7 20,5-6 14,6-4 8,5-12-9,8-10-16,-1-9-13,1-3-2,0-4 0,-3 1 4,-5 4 4,-5 3 2,-7 11-1,-6 2-4,-6 7-6,-13 7-8,-8 3-5,-5 9-4,-6 16-1,-2 14 1,-1 7-2,4 7 4,2 0-5,8-2-3,6-7-24,13-9-38,8-12-141,13-9-84</inkml:trace>
  <inkml:trace contextRef="#ctx0" brushRef="#br0">16124 8604 490,'0'0'48,"0"0"-4,0 0 1,0 0-8,0 0-11,0 0-8,0 0-7,0 0-4,0 0-6,-1-44 3,-2 44-1,0 16 3,0 9 3,1 12 1,2 3-1,0 9 1,0 6 4,6 3-5,0 8 4,2-2-2,0 2-3,-2-1 3,0-5-4,1-1 2,0-1-2,0-3-4,2-1 2,1-1-2,2 0-1,-1-2-2,3-2 2,-3-3-3,-1-4 2,-2-7-1,-3-4 1,-2-9 0,-3-5-1,0-6 1,0-2 0,0 0 0,-3-6 3,-6 2-2,-2-5 0,-8 0-1,-3 0-1,-1-9 0,0-4 0,0-2 0,2-6-2,1-1 2,3-5-1,-2 0 1,2-1 0,4-3 2,-1 1-2,3 1 2,1 2 0,0 5-1,4 7 0,2 3 1,0 5-1,2 2 2,1 2-1,-2 0 2,0 0-1,0 0 1,-1 0 0,4 3-2,-2-1 0,2 1 0,0 0-1,-1-2 0,1 2-2,0 0 0,0 0 0,0 0 0,0 0 2,0 0-1,0 0 1,0 3-1,7 4-1,3 6 1,-1 0 0,5 6 0,-2 3 1,0 4-1,0 1 1,2 4-1,-2 0 0,0 1 0,-2-2 0,3-1 0,-3-1 1,3-7-1,-3-1 1,-2-8-1,1-1 0,-3-4 0,2-3 0,-2 3 6,-4-4-4,3 0 1,-5-3 1,0 0-4,0 0 5,7 0 0,3 0-1,3-2 1,7-5-3,-1-4 0,2-2-2,4-3 1,4 0-2,5-2 2,0-1-1,2-3 0,-1 3-1,-2-3 2,-4 4-2,-1-2 2,-6 1 1,-2 1-1,-5 4 0,-3 1 0,-3 2 1,-5 6 0,0 0-1,-1 2 2,-3 3 0,0-2-1,0 2 1,2-2-3,-2 1 0,1-1 1,-1 0-4,2 2 3,-2 0-1,0 0 1,1-3 0,-1 3 0,0 0-2,2 0 2,-2-2-1,0 2-1,1-2-1,-1 1-10,0-8-11,0-3-30,-4-8-147,-8-13-136,1-6-16</inkml:trace>
  <inkml:trace contextRef="#ctx0" brushRef="#br0">20458 8308 513,'0'0'63,"0"0"-3,0 0-8,0 0-9,11-77-11,-10 72-11,-1 5-5,0-2-7,0 2-4,0-2-3,0 2-2,0 4-1,2 15 2,3 16 0,4 14 2,3 10 2,3 4-5,4 5 3,2 2-4,0 2 1,2 1 3,-2-2-3,-1-2 3,-4-6-3,-2-1 4,-5-5-1,-3-6 1,-3-4 3,-2-7-4,-1-6 3,0-11-3,0-10-1,0-6 0,0-7-1,0 5 1,0 0 0,0 0 2,0 1-2,0-6 0,-6 0-2,-11-2-1,-14-5 0,-12-4 0,0 0 0,-2-3 0,0-1-3,4-2 4,1 1-4,8 3 6,5 1-2,9 2 0,4 3 1,7 2-1,4 2 0,0 1 1,3 2-2,-2 0 2,2 0-1,0 0-1,0 0-2,0 0 1,0 0 1,12 5 1,4 7 5,4 6-6,1 3 5,-1-2-5,-1 1 1,1-1 1,0-4-2,0 1 2,3-2 0,3-4 2,0-4 0,3-2 0,0-4 0,0 0 0,-3 0 0,-1-4 0,-4-3 1,-6 2-3,-2-1 0,-6 1 0,-1-1-3,2 1 2,-5 1 1,2-4-3,-2 6-1,-2-1-1,5-4-9,0-1-7,7-4-18,6-2-49,8-3-118,12 2-117</inkml:trace>
  <inkml:trace contextRef="#ctx0" brushRef="#br0">23642 8104 703,'0'0'24,"0"0"-4,0 0-3,0 0-2,0 0-1,0 0-8,0 0-3,0 0-3,0 0-1,0 0 0,-32-3-1,25 50 3,1 11-2,3 8 3,2 2-1,0 4 1,1-4 5,0-1-2,0-5 3,0-3 0,0-7 0,0-7 0,0-7-1,0-10-1,-2-9-5,1-5 2,-1-9-2,2 0 1,0-5 1,-1 0-2,-4 0 0,-4-5-4,-6-7-3,-8-7-2,-2-1-1,0-1 2,-1-2 2,-1 2 2,0 2 3,2 2-1,3 2 2,8 3 0,2 5 1,4 2 0,5 3 1,0 0 1,3 2 1,-2-1 0,2 1 0,-1-2-3,1 2-1,0 0-2,0 0 0,6 15 1,9 11-1,5 9 1,0 6 0,1 3 1,-2 0-1,1-2 1,0 0-1,1-5 1,2-3-1,0-4 3,0-4 2,1-6 0,-3-8 1,-4-5 0,-1-4 0,3-3-1,0-1-1,4-10-1,0-1 0,-3-4-2,-1-4 0,0-3-4,-1 1 0,0-3-3,1 1 0,0-1-5,2 3-5,4 0-10,5 2-16,9 1-33,9 0-50,10 4-174,4-4 2</inkml:trace>
  <inkml:trace contextRef="#ctx0" brushRef="#br0">25795 8010 614,'0'0'44,"0"0"-9,0 0-6,0 0-5,0 0-5,0 0-5,0 0-7,0 0-3,0 0-2,-10-50 0,10 68-1,1 12 3,5 14-2,-3 8 0,-2 9-2,-1 5 2,0 3-1,0 0 4,-4 0 3,-3-3-2,1-3 2,2-6-2,1-5-2,0-4 1,1-9-4,2-6 1,0-13-1,0-5 1,0-6-1,0-2-1,0-2 0,0 0-1,0-5 0,0 0 1,0 0 2,0 3 1,0-3-3,-3 0 0,-6-5-2,-5-7 1,-7-6 0,-1-2 1,-4-2-1,-2 0-1,1 0 2,2 2-1,2-1 2,4 4-1,7 7 1,4 3 1,5 4-1,3 3 2,-1 0-2,1 0 1,-2 0-2,2 0 1,-1 0-1,1 0 1,0 8 0,6 8 1,4 4-2,1-1 0,1 0 1,0 2-1,2-2 1,1 3 1,0-4-2,2-3 3,0-3-1,4-5 2,0-4 1,5-3-1,0 0 0,1-12-2,1 0 0,0-3-2,0 0 0,-1 0-1,-1 2-1,-5 0-4,-5 4-6,-9 4-10,-3 5-16,-4 0-43,0-2-95,-1 2-138</inkml:trace>
  <inkml:trace contextRef="#ctx0" brushRef="#br0">16107 10730 192,'0'0'82,"0"0"3,0 0-7,0 0-11,0 0-3,-55-95-10,52 70-2,0 5-2,1 1-13,0 5 0,2 7-13,0-1-4,0 8-6,-2-2-7,2 2-5,0 0-3,0 5 4,0 18-3,4 15 6,2 16-4,3 8-2,0 5 2,1 0-5,0-3 4,0-7-2,2-8 2,-2-10 0,-4-14 1,1-8 3,-2-9-2,-3-4 0,1 0 0,-3-4 1,0 0 6,0 0 5,1 0-2,1-1-2,-1-14-5,1-10-6,-2-7 3,1 0 0,1 3-3,1 0 3,2 1-4,4 6 0,1 3 0,5 6-3,6 6-1,7 7 2,4 3-2,5 11-1,3 6 2,1 2-4,-5 3 2,-4 1-2,-7-2 3,-7-1 0,-6-8 4,-9 2 1,-3 1 1,-7 0 2,-11 3-1,-7-2 2,-5-4-2,-4-1-1,-2-1 1,-1-2 4,1 0-3,4-4 5,9-2-5,3 0-1,8-3 0,7-2 1,0 2-3,5-2-2,-1 0 0,1 0-4,-2 0-2,2 1-5,0-1 0,2 0-7,9 0-10,9-1-33,5-6-70,1-5-176,2-1-11</inkml:trace>
  <inkml:trace contextRef="#ctx0" brushRef="#br0">16523 11112 780,'0'0'27,"0"0"-5,0 0-5,0 0-4,0 0-4,0 0-3,0 0-4,94-80-1,-72 78-2,1 2 1,-3 0-2,-2 12-1,-3 1 1,-4 5-3,-6 6 4,-3 5-1,-2 5 1,-9 3 4,-7 0-5,-1-2 4,-3-6 0,1-6 0,4-9 3,7-9 1,5-2 0,3-3 1,-5 0 0,0 0-2,0 0-2,2-8-1,3-5-2,11-3 0,4 0-2,4 2-1,3 7-1,1 2 0,2 5 0,1 2-1,1 10 3,-4 6 1,2 4-2,-3 7 1,-8 3 1,-3 2-2,-6 3 4,-5-2-1,-5 1 2,-9-2-2,-3-6 3,-6-2-1,-3-3 2,-5-5 1,-2 0 0,-3-3 0,-2-2 0,-1-4 0,0-4 2,3-1 2,1-4 0,3 0 4,3 0-3,9-4-4,2-1 0,6 3-5,6 0 1,-3-2-1,5 3-1,0-2 1,1 3-2,3 0 0,-1-3-2,1 3-1,0-1-1,0 0-3,0-1-1,0 0-3,0 2-6,0-1-6,0-2-11,1-1-34,5-3-62,4-3-177,0-1-12</inkml:trace>
  <inkml:trace contextRef="#ctx0" brushRef="#br0">17119 10893 600,'0'0'46,"0"0"-7,0 0-6,0 0-11,0 0-6,18-78-6,-3 59-2,5-1-2,4 3-2,3 2-1,3 1 0,2 6-4,3 4-3,-5 4-1,-5 3-3,-5 12 0,-7 5 0,-6 9 1,-7 5 0,-4 8-2,-14 2 2,-3 3 1,-4-5 7,0-4 5,1-8 4,1-7 2,7-9-1,6-6 0,6-5 1,4-3 0,-2 0-3,2 0-2,0-3-5,2-11-1,12-7-2,3-8 1,8-1-2,2-4 3,1-1-1,-1-1 1,-2-1 1,-2 0 1,-3 0 1,-5 1 5,-4 5-1,-5 8 5,-3 3-2,-3 9-1,0 4-1,0 2-3,0 5-3,0-2 0,0 2-3,-3 7 0,-4 11 1,-2 12-2,2 7 2,3 6-3,1 3 2,3-3-2,0-1 2,1-6 0,8-6 0,5-6-2,4-5 2,6-6 0,7-6-1,2-7 1,2 0-1,2-7-1,-4-5 2,-2-3-4,-5 2-2,-4-3-3,-8 6-6,-5 3-2,-5 5-9,-4 2-23,0-3-32,0 3-95,0 0-128</inkml:trace>
  <inkml:trace contextRef="#ctx0" brushRef="#br0">17538 10201 616,'0'0'56,"0"0"-7,0 0-8,0 0-10,6-90-8,-2 70-7,5 3-4,1 4-3,3-1-3,3 4-1,3 1-2,4 3-1,3 3-1,3 3-4,1 0 3,0 6-1,-1 4-1,-4 4 1,-8 4-1,-4 1 0,-10 6 3,-3 3-3,-11 0 2,-8 2 0,-4 1 1,-5-3-1,-1-2 2,2-4-1,4-7 1,7-4 0,7-7 2,5 0 0,4-4-1,-1 0 1,2 0-3,16 0-1,9 0 0,10 0-1,1 0-1,-1 2 0,0 7-2,-6 3-2,-3 3 1,-6 2-3,-4 3 3,-7-1 2,-5 3 1,-5 0 5,-3 2-5,-12-3 7,-3-2-4,-5-2 2,-2-2 2,-4-2-1,-2-4 1,-3-2-1,2 1 2,-1-3-2,4 2 0,8-4-1,3-1-1,8 2-1,5-4-1,0 1-3,5-1-2,-2 0-3,2 0-2,2 0-5,13 0-13,8-1-43,9-5-80,0 0-162</inkml:trace>
  <inkml:trace contextRef="#ctx0" brushRef="#br0">18504 10839 669,'0'0'22,"0"0"-8,0 0-2,0 0-5,0 0 1,0 0 1,0 0-1,0 0 2,0 0-5,104-34-2,-61 25-1,8-2-1,4-1-3,1 0 1,2 0-3,-6 5-2,-4 1-2,-11 3-8,-11 3-3,-10 0-7,-9 5-11,-7 3-25,-5 2-47,-14-1-132</inkml:trace>
  <inkml:trace contextRef="#ctx0" brushRef="#br0">18698 10589 627,'0'0'56,"0"0"-8,0 0-17,0 0-13,0 0-6,0 0-10,0 0 2,0 0 3,0 0-1,13 111-1,-3-67 4,0 1-8,2 1 7,0-1-3,2 0 1,0-6-1,2-2 1,3-6-2,1-2 2,-1-6-2,-2-3 0,-5-9-1,-5-3-4,-2-5 0,-5-3-1,3 1-2,0 3-3,0-1-1,0-1-20,-3-2-31,0 0-52,0 0-116,0-11-85</inkml:trace>
  <inkml:trace contextRef="#ctx0" brushRef="#br0">19637 10310 635,'0'0'54,"0"0"-9,0 0-11,-32-86-10,31 83-11,0-1-8,1 4-3,0 16-3,4 12 0,8 15 1,3 11 2,3 8 3,2 4-3,2 1 2,1-6-4,-4-3 0,1-13 2,-4-9 0,-2-9 2,-5-10 1,-5-9 3,-1-3 3,-3-5 3,0 0 4,0 0-2,2-5 1,-1-7-6,2-7-3,0-6-3,-2-2-3,1 4-1,2-2 0,3 6-2,2 2-1,4 3-2,-3 7 0,6 1-1,3 6-1,2 0 1,8 7-2,-1 3 1,-4 5-3,-2-3 1,-5 2-1,-5-3 2,-5 1 3,-3-4 4,-4 3 0,-4 4 3,-13-2 0,-8 6 0,-5-4-1,-5 0 1,-2-1-2,-1-1 1,-1-2-1,4-2-1,5 0 0,8-2-2,9-3 1,9-3-4,4-1-10,-2 0-15,2 0-44,14 0-74,7-1-164</inkml:trace>
  <inkml:trace contextRef="#ctx0" brushRef="#br0">20165 10788 782,'0'0'27,"0"0"-4,0 0-7,0 0-6,0 0-5,0 0-4,0 0-1,0 0 2,0 0-3,0 0 0,82-50-1,-57 50-2,-1 4 0,-3 8 1,-1 5 1,-7 8 1,-4 5 2,-8 5-2,-1 5 3,-10 5-1,-6-2 2,-4 0 1,-2-3 0,2-5 4,1-3-3,5-6 4,2-9-4,6-7 1,5-5-1,1-5-1,0 0 0,17-3-4,8-6 5,15-8-5,4-7 3,6-1 0,4 0-3,0 1 2,0 0-2,0 1 0,-4 3-2,-3 2 0,-7 5 1,-5 3 0,-13 3-1,-8 5 1,-8 2-2,-6 0 0,0-1 1,0 1 0,0 0 0,0 0 0,0 8-3,-5 1-6,1 1-6,2-7-16,2-3-33,-1 0-76,1 0-169,-3-1-2</inkml:trace>
  <inkml:trace contextRef="#ctx0" brushRef="#br0">20671 10503 797,'0'0'21,"0"0"-2,0 0-2,12-88-4,2 69-5,2 3-3,6 2-1,2 3-3,2 5 0,2 6-1,-1 0-2,-4 11 0,-2 5 0,-7 9-1,-4 4 0,-10 5 5,0 2-4,-11 3 4,-5-1-3,-4-4 1,-4-5 2,5-5 0,4-11 1,4-4 0,9-6 0,2-3 2,-2 0-2,2 0 0,0-4-2,4-12 0,11-8-1,8-7 1,6-1 0,1 0-5,1 0 4,-4 2-4,-2 3 5,-5 8 0,-8 5 0,-5 6 1,-4 6-3,-3 2 2,0-3 1,0 3-2,-3 8 1,-7 9-1,-6 7 0,1 2 5,0 3-3,4-1 3,5-3-4,6 0-2,0-4 1,11-3 0,7-4-1,7-4 0,3-5-1,6-5-4,1 0-7,2-10-11,0-2-24,-3 0-60,-2 0-151,-7-3-66</inkml:trace>
  <inkml:trace contextRef="#ctx0" brushRef="#br0">21109 9912 766,'0'0'27,"0"0"-11,0 0 2,0 0-6,0 0 0,32-83-3,-10 75-4,2 5-2,4 3-1,2 0-2,-1 11-1,-3 3 3,-6 2-7,-4 6 6,-9 3-4,-5 5 1,-2 2 2,-8 0-1,-6 2 0,0-6 1,-1-1 1,5-10 1,3-8-1,5-6 0,2-3 1,0 4 0,2 4 3,8-1-1,7 0 0,5-4 0,3-1-2,2-2-2,5 0 0,0 0-3,0 0-3,-1 0-9,0 0-11,-7 0-39,-1 5-54,-7 0-190,0 5-11</inkml:trace>
  <inkml:trace contextRef="#ctx0" brushRef="#br0">22057 10597 747,'0'0'17,"0"0"1,0 0-1,0 0-5,0 0-2,0 0-9,85-87 2,-57 74-3,8 1 2,2 3 0,3 2-1,2 2-2,0 0-1,-1 2-3,-1 1-4,-7 2-10,-9 0-23,-12 0-33,-6 0-66,-7 2-156</inkml:trace>
  <inkml:trace contextRef="#ctx0" brushRef="#br0">22081 10282 654,'0'0'40,"0"0"-6,0 0-8,0 0-6,0 0-7,0 0-5,0 0-2,0 0-1,0 0 3,-21 116-1,24-70 0,7 7 3,3-2-6,2-2 3,2-1-6,1-6-2,0-3 1,0-9-5,-5-10-1,-3 0-13,-1-6-22,-2-2-61,-3-3-172,-1-9-43</inkml:trace>
  <inkml:trace contextRef="#ctx0" brushRef="#br0">22787 9927 819,'0'0'4,"0"0"-2,0 0 0,0 0 1,0 0 1,0 0 1,28 120-1,-22-61 2,-3 2 0,-2 5 1,1-2-1,-2-3-1,0-6-2,0-8 0,1-7 4,-1-15-4,2-11 5,-2-6-4,0-8 1,0 0 0,0 0 3,0 1 2,0 1 0,0-2 1,1 0-9,2-13 3,4-5-5,5-6 0,1 3 0,4 3 0,2 4-4,4 7 1,0 7 0,2 0-1,1 12-1,-2 5 2,1 0-2,-2 7 1,-3-2 4,-2 2-5,-4 0 5,-5-2-2,-5 2-1,-4-5 4,-6 1-1,-9-6-1,-7-1 2,-9 0 0,-5-2 0,-6-4 0,0-1 0,-2-3-1,3 0 0,6-3 1,11 0-2,9 0-3,8 0-8,7 0-8,0 0-10,7-4-14,9-8-34,13-3-54,10-5-174,9 1 11</inkml:trace>
  <inkml:trace contextRef="#ctx0" brushRef="#br0">23519 10565 761,'0'0'20,"0"0"4,28 95 2,-23-51-4,1 8-3,0 4-6,0 3-3,2-4-5,1-2 1,0-6-4,4-8-1,-3-7-2,-3-10-3,-2-12-2,-1-4-5,-4-6-8,0 0-9,0 0-27,0 0-52,0-3-121,0-12-89</inkml:trace>
  <inkml:trace contextRef="#ctx0" brushRef="#br0">23778 10334 759,'0'0'3,"0"0"2,0 0 5,68-86 3,-46 71 0,1 4-3,1 5-3,1 6-2,-2 0-4,3 8 0,-3 4 0,-1 8-2,-6 1-1,-3 1-2,-6 1-2,-4 1 1,-3-1 0,-4 1 1,-9-2 1,-2-5 1,-1-2 1,6-5 3,3-3 1,4-5 3,3-2 2,-2 0 1,2 0-1,-1 0-2,1-2-2,4-15-3,10-5 1,7-7-2,4 2 0,2 0 0,0 1-1,-3 4 1,-1 1 2,-9 9-2,-5 4 0,-5 6 0,-4 2-2,0 0 1,0 2 0,-3 17 0,-7 8 2,-7 12 0,0-1 0,2 4 2,5-1 6,7-3-4,3-3 4,9-4-4,8-5-4,11-5-1,5-5-3,6-4-4,6-7-12,5-5-29,2 0-87,1-8-176,-3-9-17</inkml:trace>
  <inkml:trace contextRef="#ctx0" brushRef="#br0">24776 10353 697,'0'0'23,"0"0"1,0 0 0,88-47-7,-58 38-6,2 6-7,3 1-3,3 0-1,2 2 0,2 0-3,1 0-6,-4 0-15,-4 0-35,-6 4-37,-9-1-117,-9-3-84</inkml:trace>
  <inkml:trace contextRef="#ctx0" brushRef="#br0">24783 10189 685,'0'0'27,"0"0"-6,0 0-2,0 0-4,0 0-3,0 0-5,0 0 0,61 115-4,-54-74 3,-3 1 0,-1-1 1,1 0 3,2 0-9,0-4 3,2-4-7,1-3-13,1-4-35,0-9-105,-4-6-153</inkml:trace>
  <inkml:trace contextRef="#ctx0" brushRef="#br0">25618 9806 778,'0'0'14,"0"0"1,0 0 3,0 0-1,0 0-4,0 0-6,0 0-1,0 0 4,0 0-4,35 87 4,-30-32-5,-1 4-2,-3 3 1,3 0-3,-2-6 1,1-7-2,-2-7 1,2-14 0,-1-8 0,-1-7 1,-1-9 0,2 2 3,-2-6 2,0 0 4,0 0 1,1 0-3,2-3-3,4-7-2,6-8-3,3-3-1,1 1 0,3 3-1,1 5-1,2 4-1,0 8-1,-2 0 0,2 8-2,-2 5 1,-1 6 0,1-2-2,-3 5-1,-3-2 0,-2-2 1,-6-4 2,-2-7 3,-5 2 1,0 0 2,-9 3 0,-10 2 3,-5-4-1,-7-2-1,-3-1 1,-3-2-1,0 0-1,-1-1 0,1 1-1,3 2-1,6-2 3,10 0-6,7-2-1,6 0-12,5 1-15,19 1-38,10 2-106,13 0-142</inkml:trace>
  <inkml:trace contextRef="#ctx0" brushRef="#br0">26294 10427 688,'0'0'24,"0"0"-5,0 0 2,-55 95-8,42-64-2,1-2-4,2 0-3,4-1 3,5-3 0,1-5 2,0-7 1,7-3-1,6-2-2,-4-4-2,7-1 0,5-3-2,4-1-1,7-8 1,-2-3-2,-1-1 2,-5-2 2,-3 0 0,-4 1 3,-5-3 1,-4 2-1,-5-2 2,-3 0-2,0-5 0,-11-1-5,-2 3 1,-7 6-6,-2 4 2,-6 7 0,-2 3 0,-4 0-5,0 3-1,2 4-5,2 3-16,4-3-35,5-2-123,1-5-143</inkml:trace>
  <inkml:trace contextRef="#ctx0" brushRef="#br0">15044 10054 429,'0'0'20,"0"0"15,0 0 19,0 0 11,0 0-2,0 0-7,0 0-13,0 0-12,0 0-9,0 0-6,-11-47-4,11 45-4,0 2-3,-2 0-3,1 20-1,-1 16 0,1 23 3,1 18-1,0 15 4,0 9-1,3 7-2,3 4 3,-2-1-1,1-3 1,-2-5 6,0-7-1,0-7-2,-3-2 0,0-2-5,0-2-2,0-1 1,0-1-4,-1-4 3,-1-3-3,2-4 0,2-5 5,7-2-5,3-7 3,2-3-1,1-5-4,1-4 2,0-6 3,-3-6-3,-2-5 1,-3-8-1,-2-4-4,-3-6 5,-2-4-1,1 0 1,-2-5 2,0 0-2,0 0 2,0 0 0,1 2 0,-1-1-3,0 1 1,0 0 0,0-1 0,9-1-1,8 0 0,8 0 0,11-1-1,4-6 2,6-3-1,8 1 1,3-2 3,7 0-5,6 2 1,7-3 0,8 0-1,6-2 0,9-4 4,11-3-3,10-2 1,11-1-2,13-3-3,6 1 3,9-2 2,6 4-2,2 3 2,-1 4-2,1 5-2,-6 4 3,-3 6-3,-6 0 2,-3 2 0,-4 0 1,-3 2 0,-1 3 0,0-5 5,2 3-5,4-3-2,3 0 4,4-7-2,4-1 1,3-1 4,3 1-5,1-4-3,2 3 4,-3 1-5,1 0 6,-4 2-3,-3 0 1,-4 4 0,-2-2-1,-4 1 1,-1-2 0,-3-3 0,-2-1 0,1-3 0,-1-3 0,1-3 0,2-4 0,-1-2 0,3-1 0,-2-1 1,-3 1-1,-6 1 0,-3 1 0,-6 5 1,-8 1 0,-8 0-1,-7 8 1,-8-3-1,-6 7 0,-5-2 1,-2 1 0,-4-1-1,1 0 1,1-3-1,3 1 0,1-3 0,2 0 1,3 0-1,0-1 0,2 1-1,-2 0 0,-2 2 1,-2 0 0,-5 3 1,-5 3-1,-5-2-1,-7 4 2,-4-1-1,-6-1 0,-4 1-1,-1 1 1,1-3 0,1 1 0,4-3 1,7-2 0,9-3-1,6-2 1,7-1-1,8 0 0,4-2 1,2 2-2,2-1-3,-2 4 4,-5 1-4,-4 5 4,-8 2 1,-8 4-1,-5 0 0,-10 0-1,-7 5 4,-4 0-3,-7 2 3,-3-3-3,-4 0 1,-3-3-1,-2-1 1,0 0 0,-1 0-1,-2-5 0,3-4-3,-3 0 5,1-2-4,-2 2 5,-2 0-2,-7 2-1,1 3 0,-7-1 0,-5 4-1,1-1 2,-1 1-1,-1-2 0,1 3 1,-1-2-3,-4 2 2,0-2 0,0 2 1,2 0 2,-1-1-3,1-1 0,-2 1 0,1-5 0,1 0 0,-2 1 1,0-7-1,0 0 0,0-1 0,0-6-1,-2 2 1,-2-3 0,-1-9 0,-1 1-1,1-4 0,-2-7-4,-1-5 3,0-7-3,-1-3 2,-1-6 0,-2-7-4,-1-6 5,2-7-3,-2-1 4,-3-1 2,3 0-4,0 5 5,3 4-1,-2 4-2,5 1 3,1 6-4,2 1 4,2 0-1,2 4-2,0 0 2,5 4-1,2 1 1,3 6-2,-3 7 2,0 5-1,-1 12 0,-1 4 0,-4 6 0,2 5-1,-2 2 1,-1 5-2,0-1 1,0-3 0,0-2 0,0 1 0,0 1 0,-1-1 0,-3 2-1,-5-2 1,-6-2 0,-3 4 1,-10-2-1,-2 3 1,-6 0-2,-6 0 2,-9 1 0,-7-1-2,-7 2 4,-10 0-2,-9 0-2,-10 0 4,-8 7-2,-10 0 0,-4 0 1,-2 1-2,-2 0 1,-1-1 1,-1-1-2,2-1 2,2-3-2,3 0 1,1 0 0,4-2 0,1 0 2,0 0-1,-1 0-1,0-4 0,0 4-2,-2 0 2,-3 0 0,-2 7 1,1 0-1,-4 3-1,-1 0 0,-2 2 1,-2 1 0,-1 3 0,-1 1 0,-1 0 0,1-2-2,-3 0 4,3-3-2,1-1 0,-1-2 2,1-2-1,-3-1-2,2 1 2,-2-4-3,-1 2 2,-1 0-1,-2 1 1,-2 0 0,-4 3 0,-1 1 0,-3-2 0,-5 4 0,-2 0-2,-2 2 2,1-2 2,-1 1-2,0-1 1,3-3 0,2-1-2,2-4 0,5 0 1,3-2 0,3 1 1,7-3-1,3 2 0,1-2-1,0 0 1,4 1 0,-2 3 0,-5 0 1,1 5-2,-6 0 1,1 2 0,-4 1-2,1 0 4,1 0-2,1 0 0,2-2 0,8-3 0,4-2 0,5-3 0,7 1 0,6-3 0,5 0 2,5 0-1,5 0-1,4-3 1,4 1-1,-2 2 0,-1 0-1,0 0 0,0 5 0,2 0 1,-3 2 0,5-2 1,-1 2-2,0 0 1,0-1 0,3 0 0,0-2 3,5 3-3,6-3-1,4-1 2,8 2-2,4-2 2,7-2 2,4 2-3,4-3 0,2 0 0,3 0-2,0 0 2,7 2-1,0-2 1,-1 0 1,7 0-1,-9 0-1,11 0 0,-2 0 2,1 0 0,6 0 3,1 0-2,5 0-2,-2 0 0,2 0-1,-1 0 2,-1-2-1,1 2 0,-1 0 0,1 0 0,0-1 2,-1 1-2,1 0 1,-1 0-1,1 0 0,-1 0-1,1 0 4,1 0-6,-2 0-1,1 0 1,-1 10 0,1 9 1,1 8 5,0 4-4,0 3-2,0 6 0,3 0-9,0 6-12,1-2-50,3-2-242,1-7-32</inkml:trace>
  <inkml:trace contextRef="#ctx0" brushRef="#br0">28140 9653 703,'0'0'14,"0"0"7,0 0 3,0 0 0,0 0-7,0 0-8,0 0-5,0 0-3,0 0 0,-17-50 1,-1 71 0,-8 12-1,0 9 4,0 7 3,-3 2-2,2 0 5,0 1-4,4-3-1,2-1 2,6-3-3,2-3 0,8-3-2,3-4 1,2-2-2,7-2 1,9 1-2,5-6 1,6 2-1,5-4 0,4-1-1,1-2 0,0-4 1,-6-4 0,-2-3 1,-10-5-1,-7-1 0,-8-3-1,-4-1-1,0 0 1,0 0 1,2 2-2,-1-2-1,1 0-1,-1 0-4,0 0-3,1 0-13,2 0-27,0-10-76,2-7-188,0-10-10</inkml:trace>
  <inkml:trace contextRef="#ctx0" brushRef="#br0">27903 10089 728,'0'0'20,"0"0"1,0 0 4,0 0-4,0 0-5,0 0-4,0 0-3,97-22-1,-65 20-2,-1 1 0,4 1-1,-3 0-1,-1 0 0,-3 1-2,-11 3-1,2-1 0,-9-3 1,2 4-2,-2-3-2,-6 1 2,1 0-1,-5-2-1,0 0-2,0 0-5,6 0-9,0 0-16,3 0-41,4-12-47,0 0-134,5-5-51</inkml:trace>
  <inkml:trace contextRef="#ctx0" brushRef="#br0">29028 9525 757,'0'0'8,"0"0"-1,0 0 0,0 0-2,0 0 3,0 0-3,-87 49 3,65-13 0,-1 5 4,4 2-3,3-1 2,2 3 0,7-3-5,2-3 2,4-3-5,1-3-1,1-6 0,7-5-1,-4-9 0,4-3-1,-2-3 1,-3-5 1,6 1 0,1-3 1,7 0-1,6-4 0,0-5-2,-1-3 0,4 0 1,2-3 1,-1 1 0,2 1-1,-1-1 0,-3 4-1,-7 3 0,1 4 0,-3 3 0,-2 5 0,2 10 1,-4 6-2,-5 6 1,-4 5-2,-2 3 3,-1 0-2,0 3 0,-3-1-2,0-8-3,0-8-9,1-7-9,2-8-23,0-6-45,0-1-135,2-11-91</inkml:trace>
  <inkml:trace contextRef="#ctx0" brushRef="#br0">29435 9726 611,'0'0'38,"0"0"-2,0 0-4,0 0-4,0 0-7,0 0-5,3 97 3,-4-61-5,-2 0 4,3 0-4,0-2-3,1-6-4,6-2-3,2-7-1,-1-5-1,1-5 0,-1-5-1,-5-2 0,4-2 1,1 0-1,-2-7 1,0-8-1,-4-2 1,-2-4-1,-2-8 3,-5 0-1,-2-1 0,1-3 0,0-2-4,4 1 4,1-1-2,1 1 3,2 5 1,0 6-4,8 1 1,1 5-4,2 4 1,2 3 1,4 2-1,-5 1 2,3 5-2,3-1-2,2 3 1,6-2-1,-4 2-2,-5 0-2,0 0-8,-8 0-9,-4 0-16,1 0-39,-6 0-39,0 3-76,-3 4-107</inkml:trace>
  <inkml:trace contextRef="#ctx0" brushRef="#br0">29441 9919 589,'0'0'60,"0"0"-10,0 0-15,0 0-12,0 0-10,0 0-6,97 30-5,-51-35-4,5-3-6,-1-2-14,-3 1-32,-6 2-48,-9-3-134,-10 5-57</inkml:trace>
  <inkml:trace contextRef="#ctx0" brushRef="#br0">30077 9428 674,'0'0'40,"0"0"-3,0 0-6,0 0-6,0 0-7,0 0-6,0 0 1,0 0-2,0 0 2,0 0-2,-97 69-2,70-29-2,-1 9-1,4 7-1,1 5 2,7 1 1,1 4-4,10-3 2,5-1-5,0-4-3,15-5 0,6-7-4,5-10-2,3-7-6,1-10-9,-1-9-17,-2-9-44,-4-3-95,-4-12-143</inkml:trace>
  <inkml:trace contextRef="#ctx0" brushRef="#br0">30127 9699 822,'0'0'14,"0"0"-2,0 0 0,85-54-2,-55 50 0,0 2-1,2 2-3,-1 6 1,-2 5-5,-3 2-1,-5 4-3,-5 1 0,-5 2 0,-8 1 0,-3 3 0,-11 0 1,-8 1 3,-10 4-2,-6 2 4,-5-2-4,3 3 0,0-6 2,7 2-1,5-4 3,8-1-2,6-6-1,3-2 0,4-5-1,4 1 2,1 2 0,11-1 1,10-2 0,5-3-2,8-7-3,4 0 1,4-3-2,1-6 0,0-1 0,-5-2-5,-4 0-5,-5 0-4,-8 0-9,-9 4-17,-1 0-42,-8 2-78,-1 3-150</inkml:trace>
  <inkml:trace contextRef="#ctx0" brushRef="#br0">30605 9149 747,'0'0'26,"0"0"4,0 0-6,0 0-6,0 0-5,0 0-7,0 0-4,0 0-1,0 0-4,0 0 2,-19 25 4,-3 4-4,-1 3 6,0-3-4,4-1-1,4-10 2,7-2-1,7-2 1,4-1 1,15 2 0,13-3 2,11-5-1,10-4-3,7-1 0,0-2-3,-1 0 0,-7 0-1,-7 2 0,-7 5-3,-13-4-1,-8 4-5,-6-2-5,-7-2-1,-3 4-4,-5 0-3,-13 0 0,-8 3-4,-3-5-8,2-5-13,4 0-12,7-2-6,5-8-1,7-2 15,4-5 17,7-5 15,6-2 16,6-4 10,0 3 9,0-2 12,-1 0 14,-4 1 15,-6 9 8,-2 2-2,-2 3-7,-4 7-8,2 0-13,-2 2-9,-6 1-4,-5 2-3,-6 0-2,2 8 7,-4 9-5,7 2-1,4 5 0,5 0-4,3 3-1,0 0-3,5 1-2,7-1-2,1-2-2,0 1-2,-4-11-2,-1 0-3,-3-5-5,-4-6-11,-1 10-25,-3-3-71,-3-1-173,-6 2-31</inkml:trace>
  <inkml:trace contextRef="#ctx0" brushRef="#br0">31040 9051 812,'0'0'23,"0"0"0,0 0-5,0 0-5,0 0-4,0 0-4,0 0-4,0 0 0,0 0 0,0 0 1,63 96 1,-38-44-2,1 10 2,0 7-4,-3 5 2,-4 5 0,-6 2-2,-7 2 3,-6-2 0,-7 2-1,-16-4 3,-8-1-3,-9-3 0,-9-3 1,-5-3-2,-2-7 3,-1-7-2,5-10 1,7-7-1,7-9 0,9-7-3,11-8 0,7-6-3,8-5-7,3-3-7,0 0-10,6-4-28,12-8-44,7-4-101,4 1-122</inkml:trace>
  <inkml:trace contextRef="#ctx0" brushRef="#br0">31303 10224 800,'0'0'27,"0"0"-1,0 0-1,0 0-2,0 0-3,0 0-5,0 0-4,0 0-5,0 0-4,0 0-4,45 12-8,-41-12-11,1 3-45,-1-3-253,-4-20-35</inkml:trace>
  <inkml:trace contextRef="#ctx0" brushRef="#br0">13164 13234 507,'0'0'19,"0"0"5,0 0 6,0 0 5,0 0-1,0 0-11,0 0-7,0 0-9,0 0-4,0 0-1,-8-27-3,8 27 2,0 12-2,0 8 3,2 7 1,3 4-2,1 6 5,0 4-2,0 5 2,1 4 0,1 2 2,0 8-1,-2 3 3,-1 3 1,1 5-6,-3 4 3,0 2-4,0 2-1,0-2 3,1 2-5,0-3 3,4-2-4,1-1 3,2-3 3,2-1-4,-2-3 3,2-2-3,2 3-1,-2-5 2,1 0-1,-1-2 0,2 0 0,-4-4 1,1-2 2,1-7-2,-4-2 5,-1-7-4,1-4-1,-2-2-1,-1-3-1,1 0 2,0 0-2,-2 0 2,0 0-2,0-1-1,-1 1 0,1 0-1,0-2 1,-2 2 3,1-1-2,-1-4 1,-1-8-2,1 1-1,-2-5 2,1-1 0,1 1 1,-3-6 0,1 4-2,1-5 1,-2 0 0,1 0 0,-1 0 0,1 0 0,1-1 0,-1 2 0,-1-6 0,0 0-1,0 0 1,3 1-2,-3 2 2,1-3 0,-1 3-1,2-2 3,-1 0-2,1-1 1,-1 0-1,1 2-2,5-2 3,3 0-1,7 0 0,6-4 1,-1-2-4,4 2 0,3-1 3,3 0-1,1 0 1,6 1-1,0-2 0,2 1-1,5-1 1,1 0 0,2 0 0,4-2 3,2 0-3,0 0 0,4 0-2,1 2 1,-1-2 2,0 2-1,0 0 2,-2 3-2,-3 1 0,3-1 0,-3 1 0,1-1 0,1 0 0,0 2 0,3-2 0,2-2 0,1 0 0,1-2 0,-1 2 1,1-2-2,0-2 1,0 4 0,-1-1 0,1 4 0,-1 0 0,-2 2 0,0 0 0,-2 0-2,-5 0 2,-1 0 2,-6 3-2,-1 1 0,-3-1 0,0 1 0,-5-1 0,0 0-2,-3-1 2,0 0 0,-1-2 0,-3 0 0,1 0 0,-4 0 0,-1-4 2,-1-1-4,-9 2 4,1 1-2,-8-1 0,0-1 1,0 1-1,-6 2-1,3-8 3,-3 5-1,0-7 2,0-6 0,-3-3 0,0-5-4,0 1 2,0-4-2,-3 0 2,-1-1 0,-1 2 1,1-1-3,-2-2 2,0-3-1,-2 1-4,0-2 4,1-3-5,0-1 5,0-4 0,1-3 0,0-2 2,0 0-2,0-2 2,-1-3-3,2-1 2,-1-1 0,-2-5 0,0-3-1,1-2-5,1-2 2,-2 0-1,3 1 4,-4 5 0,2 3 0,1 1 1,0 7-2,1 1 2,0 5-2,2 2 2,0 2-1,2 4-3,0 0 3,-1 3-3,1 1 4,-2 0-1,1 1-1,-2 0 2,1 0-1,-3-4 2,2-2-2,-2-3 2,2 0-2,-4 1 0,2 1 0,0 3 1,0 2-1,0 3 0,-1 1 0,0-1 0,1 2-1,-2 1 1,3 3 1,-1 0-2,-1 2 2,1-1-2,0 2 3,0-2-2,2 0 1,-2 0-1,1-2 0,0-1 0,1-2 0,-1 0 1,1-2-1,-1 0 0,0 2 0,2 0 1,0 1-1,0 0 0,2 8 0,-1-1 0,1 7 0,-1-1 1,2 1-1,-1 0 1,0 0-2,-1 7 2,2 2 0,-3-2 1,2 1-1,-2-1 0,2 2-1,-2-2-1,0 3 2,-3-8-1,2 3 2,-4-3-1,-2-1-1,5 4 2,-4-5-2,4 5 0,-2-1 0,2 3-1,2 1 1,0 1 0,-2 1 1,1-1-1,0 1 0,-6-1-1,5 3 1,-6 0-1,-7 0 0,1 0 2,-5 5-2,-1 0 2,0 2-1,1-2 0,-4 2 1,-3-4-1,-1-1 1,-2 1 0,-1-3-1,-3 0-1,-2 0 2,1 0-1,-3 0 1,-3 2-1,0 1 0,-5 0 0,0 1-1,-2 1 1,-3 3-1,0-1 1,-3 2 0,-1 2 0,1-1 0,0 0 1,2-3-1,5-2 0,-1 0 1,0-2-1,1-1 1,0 0 0,0-2-1,-2 0 0,-2-4-1,1 1 0,-5-2 1,1 3 1,0 2 0,-1 0-1,1 0 0,1 0-1,0 0 1,0 0 0,0 2 1,2-2-1,0 0 1,1 0-1,3 0 1,1 0-1,4 0 0,2 0 0,2 0-1,2 0 1,0 0 0,2 0 0,0 0 0,-2 0-1,2 0 1,1 0 0,2 3 0,1-1 2,2 3-2,3-2 0,6 1-1,2-4 1,8 3 0,5-3 1,-5 1-1,6 0 1,-2-1-3,3 2 2,4-2-1,-2 0 1,2 0 3,-1 0-4,-1 0 1,1 0-1,-1 0-1,1 0 2,0 0-1,1 0 1,-2 0 0,2 0-1,-1 0 0,1 1 1,-2-1 0,2 0 1,-1 0-1,1 2 0,0-2 0,-2 0 0,2 0 0,0 0-1,0 0 1,0 0 0,0 0-2,0 0 2,0 0-2,0 0 2,0 2-1,0 3 0,0 2 1,0 3 0,3 7 1,2-2-1,2 5 0,-1 0-1,1-1 0,0 1 1,0 2 1,4 3-1,0 1 1,-1 1-3,2 2 0,-1 3 1,-1 1 2,2 3-1,-2 5 0,-1-1 3,0 3-4,0 0 4,0 1-3,-1 2-1,0 4 1,1 1-1,0 8 2,-2 0-2,3-2 2,-3 1-3,0-3 1,1-6 3,1-4-4,-1-6 3,-1-7-7,2-6-11,-4-4-17,0-7-59,-2-3-171,-3-12-65</inkml:trace>
  <inkml:trace contextRef="#ctx0" brushRef="#br0">11843 13130 462,'0'0'50,"0"0"7,0 0-2,0 0-5,0 0-9,0 0-10,0 0-8,0 0-3,0 0-6,-39 5-3,38-5-5,1 2-4,0-2 1,0 0-5,1 0 4,14 1 0,8 1 0,9 0 0,2-2 0,5 0-1,0 0 1,5 0 1,0 0 0,4-2 1,3-5-2,4 0 1,2-1-1,1 1 0,2 0 1,-1 0-2,-4 1 0,0 2-1,-3 1 0,-4 1-2,-5 2 3,-4 0-2,-6 0 1,-1 0 0,-3 2 0,-3-2 3,-7 0-3,0 0 1,-1 0 0,-4 0-3,0 0 3,-4 0 0,-4 0 0,-1 0 0,1 0 0,-6 0-2,0 0 3,0 0-1,2 0 0,-1 0 1,1 0 0,-1 0-2,1 0 2,-1 0-2,1 0 1,-2 0 1,1 0-2,-1-4-1,-6-6-2,-7-5-2,-10-5-1,-6 0-3,-7 1 0,-6 1 0,-4-1 0,-6 1 3,-2 2 3,2 0 1,3 3 3,4 0-2,8 4 1,12 3 1,5 3 0,8 2 0,6-1 0,2 2-2,4 0 2,-1-1 0,1 1-1,-2 0 0,2 0 0,0 0-1,0 0 1,0 0 0,9 1 2,5 8 2,5 1-2,1 2 1,0 0 0,4 0 1,2 0-1,3 0 1,3-2-2,-1 2 2,3-4-2,-2-1 1,2-2 0,-2 0-1,-3-2 0,-3 0-1,-2 1-1,-6-2 0,-2 1 0,-6-1 0,-6-1 0,5 2 0,-5 0 1,2 2 0,1 1 0,-3 3 0,1-1-1,-4 4 0,2 6 0,-3 1 0,0 8 0,0 2 0,-3 1 4,-4 2-5,-4 0 5,-3 4-2,1-2-3,-2-2 4,0-2-4,-1-2 3,3-4-2,2-7 0,3-3 1,2-6 0,4-4-1,0 1 0,2-5 1,0 0 0,0 0-2,0 0 0,-1 0-4,-5 0-7,2-16-16,-2-6-41,-1-7-98,-1-4-148</inkml:trace>
  <inkml:trace contextRef="#ctx0" brushRef="#br0">12303 12319 414,'0'0'75,"0"0"-10,0 0-11,0 0-12,0 0-7,0 0-4,0 0-7,11-84-4,-20 55-4,-2 4-2,-3 1-4,-4-1 0,0 3-3,-1 4 1,0 1-4,6 6-1,-1 2-1,5 5-2,-1 4-1,-6 0 0,1 8 0,-3 11 1,-1 5 0,4 6-1,0 5 1,1 3-2,4 0 2,2-2 0,2-1 0,5-1 0,1-6 1,0-2-4,7-2 4,3-4-1,3 0 1,1-5 4,2-3-4,1-2 0,-3-5-4,4-3 4,0-2-1,3 0 1,5-10 4,-3-3-6,-4-3 3,0-4-2,-4-2 2,-1-3-2,-4-1 1,-2-4 2,0 3-3,-4-3 5,-1 3-4,0 6 0,-3 8 1,2 9-3,-2 4 1,0-1 0,0 1-2,0 0 0,4 1 1,2 15-1,5 6 3,1 12-1,1-3 0,-2 1 0,1-3 0,1-5 0,-1-5 1,2-6-1,-4-1 0,0-7 2,0-2-2,-1-3 0,3 0 1,-2 0-2,0-8 1,-1-4 0,-2-3 0,1-4 1,-3 4-1,-4-2 3,1 8-3,-2-6 3,0 3-3,0 7 0,0-1 1,0 6 0,0-2-3,0 2 0,0 0 0,1 3-2,1 16 3,-1 8 0,2 9 1,0-1 3,1 0-5,2-3 4,3-5-3,1-5 1,4-5 1,1-5-2,-2-3 2,1-6-1,3-3 1,1-3 1,5-6-2,-3-6-2,-2-2 0,-1-5-1,-4-1 5,-2-3-3,-3 2 4,-5-2-2,-2 2 0,-1 2 1,-1 0 1,-7 2 0,1 8-2,-3 2 0,4 3 0,-4 6-3,-7 1 1,2 1-1,-6 10 1,3 6-1,2 0 0,2 2-5,4 0 2,1-6-5,2 1-13,3-4-34,4-2-47,-2 3-104,2-3-96</inkml:trace>
  <inkml:trace contextRef="#ctx0" brushRef="#br0">11942 13968 535,'0'0'53,"0"0"5,0 0 2,0 0-11,0 0-14,0 0-14,0 0-9,0 0-6,0 0-1,0 0 1,-15 2 0,44-10 2,6 1-1,5-2 0,8 4-2,4-1-2,3 0-1,4 0-1,6-2 3,2 1-2,1-4 1,1-2 0,3 0-3,-1-4-5,0 0 7,-2 1-5,-2 0 2,-6 2 3,-7 4-2,-6 5-1,-8 1 2,-6 4-1,-8 0-1,-7 0 2,-9 0-2,0 0 0,-6 2 1,1 0-1,-1-2 3,-4 0-1,0 0 1,0 0 1,0 0-3,0 0 1,-7 0-2,-9-8-2,-6-4-1,-7-3-1,-3-1-1,-2 0 2,-5-3-3,3 1 0,1 1 1,3 0-1,6 5 4,8 2 1,7 6 0,7 1 2,4 3 0,-2 0-1,2 0 1,-1 0-1,-1 0 0,1 0 0,1 0 2,0 0 0,0 0 1,6 5 0,7 3-1,6 1 0,1-2 1,2-2-1,4 0 2,1 2-1,1-2 1,2 2-2,-1-2 1,-2 5 1,-2-2-1,-3 2 1,-5 0 0,-5-1-2,-4 2 1,-4-4-2,-2 4 1,-2 5 0,0-1 0,-9 9 4,-4-5-7,-3 3 4,-2-4-5,-3-1 0,2-2 0,-1-3-3,9-3-4,-4 0-9,4 0-9,-1 1-23,-2 5-23,-1-2-37,5 3-89,-2-2-79</inkml:trace>
  <inkml:trace contextRef="#ctx0" brushRef="#br0">12528 14416 629,'0'0'31,"0"0"2,0 0 4,-40-86-6,27 65-12,-4 1-4,-2-2-6,-3 4-1,-1 3 0,3 4-1,4 5-4,-3 6 1,3 0-2,-1 10 0,-2 10 0,2 8-2,4 6-1,3 4 0,2 4 0,4-2 2,4 1 2,0-3-3,0-5 3,3-4-3,6-6-1,2-8 2,-2-4-1,5-5 1,2-4 0,4-2 0,2-4 0,0-6-1,-2-5 0,-4-6 0,0-3-4,-4-4 4,-1-2-3,-4 3 4,-1 0 0,-3 9-1,-2 0 0,1 7 1,-2 6-1,1-1 0,-1 6 2,0 0-3,6 0 0,1 3 2,5 10-2,5 8 2,-2 5 3,0 1-6,0 0 6,1-5-4,0-3 0,-2-9 0,1-3 0,0-7-2,2-3 2,1-7 1,-2-6-5,-1-6 6,-5 0-7,0-2 5,-4 2-1,-2 1 1,-1 4 1,-3 0-1,0 7 1,0 3 0,0 2-3,0 5 3,0 0-1,0 0 0,1 0 4,1 10-4,1 11 0,1 9 2,3 5 1,0 4-1,2 0 4,-1-3-4,0-4-1,-1-4 2,-2-10-4,-1-9 2,-1-1-4,-2-4-2,1-1-1,1 2-8,-3-5-17,4-3-41,-3-9-76,2-2-159</inkml:trace>
  <inkml:trace contextRef="#ctx0" brushRef="#br0">12407 14936 675,'0'0'23,"0"0"6,0 0-2,0 0-5,0 0-4,0 0-5,0 0-1,0 0-2,0 0-2,0 0-1,87-17 0,-48 9 0,4-3-3,8-2 2,2 1-3,6 0 0,2 2 0,4 0-3,-1 4 0,0 1 2,-4-1-2,-5 2 0,-5 1 0,-4 0 0,-7 1 1,-6-3-1,-5-3-1,-5 1 1,-8-1-2,-3 1 1,-5 2 1,-4 2-1,0 1 1,-3 2 0,0-5-3,0-7 0,-9 0-2,-4-1-1,-5 6-5,-5 2-2,-3 1-6,-3 1-4,1-1-5,-1 0 1,0-3 3,3 0 8,0-3 8,5 3 6,0-3 3,7 5 1,5 1 4,-1 1 2,6 3 4,-1-2 0,1 0 2,4 2 0,-2-1-1,2 1 0,-1 0-1,0 0-2,1 0-2,0 0 2,0 0-3,5 5-1,10 7 0,4-2-3,2 0 0,4-2 3,1 0-4,0 0-1,-1 0 1,-1-2-2,-1 2 0,-5 1 1,-6-3-1,-3 5 1,-4-2 1,-5 3-3,0 8 2,-3-1-3,-9 4 1,-4 1-2,-1-5 2,-3-2-2,-2-2 0,3-3-5,-3-4-8,7-4-13,0 1-22,-1-4-37,6 1-54,-5 4-147</inkml:trace>
  <inkml:trace contextRef="#ctx0" brushRef="#br0">12276 15272 535,'0'0'32,"0"0"9,0 0 8,-94-81-2,68 67-19,1 2-5,6 6-12,-1 4 1,1 2 2,2 1-7,-5 9 0,8 4-6,2 4-1,1 5 0,3-1 3,4 5-1,-1 0 0,2 0 3,0 1-2,1-2 1,2 2-2,0 0 1,0-1-1,0-6 2,0-3 0,0-7-2,0-5-1,4 3-1,0-7 0,5 1 0,4-3 2,3 0-1,4-7 0,1-8 0,-1-5-3,0-3 1,-2-4 3,-1 2-2,-3 0 3,1 4-2,-7 5-2,-3 9 3,-2 4-1,-3 3 0,0 0 0,0 0-2,0 0 1,4 0 3,4 10-3,1 9 3,3 6-4,-1-1 1,-2-2 0,-3-8-1,3-2 1,-2-4-1,-4-5-4,5-3-3,3 0-15,4-11-35,0-4-71,-1-3-175,-6-3-8</inkml:trace>
  <inkml:trace contextRef="#ctx0" brushRef="#br0">12487 15250 645,'0'0'31,"0"0"6,0 0 2,0 0-13,0 0-9,0 0-9,0 0-6,0 0-1,86-10 1,-74 17-2,-5 8-1,-4 2 0,-3 3-5,0 8 4,0-1-1,-6 2 2,-4-5 2,3-2 0,1-7 1,2-5 3,2-6 0,1-1 0,-1 2-1,1-1-1,1 4-2,0-5 1,6 0 0,7 1-1,5-4-1,7 0 0,1-1 0,0-5-1,2-2 1,-2-1-7,-2 0-6,-1-2-19,-10 4-40,-4 3-68,-3 3-161</inkml:trace>
  <inkml:trace contextRef="#ctx0" brushRef="#br0">12423 15839 597,'0'0'26,"0"0"7,0 0 4,0 0-4,0 0-11,0 0-4,0 0-3,0 0-4,0 0 1,19-26-7,4 12 4,7-1-2,5 4-4,4-1 0,6 0-1,1 1 3,3 2-6,2-3 2,2 2 0,2 0-3,2-1 3,-3 2-1,-1 1-1,-1 1 1,-5-1 1,-3 4-1,-4 1 0,-4 1 0,-5 2-2,-11 0 2,0 0-1,-8 0 2,-6 0-1,2 0 0,-3 0 0,0 0-2,0 0 3,1 0-1,-6-5 0,1 1 0,-1-7-5,0-6-7,-9 3-6,-7-6-10,-7 3-11,-6 0-7,-3 0-5,-5-1 6,-3 0 12,0-1 17,3 0 11,5 3 6,9 5 3,6 1 1,8 3 5,4 4 2,3 1-1,2 2 5,0 0 1,0 0 5,0 0 3,4-2 3,12 2-4,4 0-6,9 0-6,-3 0-5,1 2 0,1 0-2,-1 1 1,1-1 1,-1-1-1,0 0 3,-1 2-1,-2-3 0,-7 3-1,-1-1 0,-7 1-1,-1 2-3,1 2 2,-6-1-2,2 2 1,-5 3-1,0 5-2,0-1 0,-6 5 0,-3-2-1,2-1 2,-2-5-1,2 0-1,0 0-1,2-4 0,-3 4-1,3-3-1,1-2-9,0 1-16,1-3-37,-3 3-45,-5-2-159,-1 3-33</inkml:trace>
  <inkml:trace contextRef="#ctx0" brushRef="#br0">12800 16247 597,'0'0'31,"0"0"8,-39-89 6,25 57-9,-3 1-10,-1 2-8,1 4-9,1 4-3,3 5-1,6 7-1,4 7 0,-3 2 1,-3 1-2,-1 13-2,0 8-2,3 9 1,1 7-1,5 4 2,1 2-1,0 1 1,7 1-2,-2-3 1,4-6-2,-1-2 2,1-6 1,0-4-5,-3-5 8,1-8-8,-2-5 6,-1-4-2,5-3 0,-1-1 5,7-15-6,-1-5 5,0-7-3,-3 0-1,-4-4 0,0-2-1,-1 2 2,-3-6-2,-2 4 4,-1 1-2,0 8-2,0 3 2,0 10 0,0 5 1,0 2 1,0 5-2,0-3-1,3 3 0,7 12 2,5 5-1,2 6 0,2 2-1,-3-3 0,1-2 0,-2-1 0,1-4-1,-5-5-2,1-3-3,-4-3-7,0-4-15,4 0-36,-6-7-50,3-6-152,-4 2-33</inkml:trace>
  <inkml:trace contextRef="#ctx0" brushRef="#br0">13076 16177 666,'0'0'23,"0"0"7,0 0 4,0 0-6,41-83-7,-28 76-9,3 0-6,-4 2-1,8 3-2,-2 2 1,-2 0-2,6 9-2,-7 4-1,-4 8 0,-5 6-1,-6 2-1,0 2-4,-10 1-4,-6-1 2,-2-2 1,-2-7 2,2-5 9,3-7 0,6-3 2,5-4-1,4-3-1,0 0-2,0 0-1,0 0-3,4-10 3,9 1-1,9-2 0,5 3 4,5 4-4,1 2 2,4 2 0,-1 0 0,-1 7 3,-4 3 1,-5 4 1,-6 4-1,-9 5 1,-7 8-1,-4 5-6,-10 6 5,-12 3-8,-4 0 4,-5-2 3,-6-1 0,0-6 3,-1-5 0,1-5 0,3-6 2,5-5-1,6-1-2,7-7-2,9-2-3,4-2 2,3-3-5,-1 0 1,1 0 0,0 0-1,0 0 2,0-12-4,3-3-3,4-7-13,2-3-22,0 1-50,-3-4-181,2 1-41</inkml:trace>
  <inkml:trace contextRef="#ctx0" brushRef="#br0">14314 14476 487,'0'0'20,"0"0"14,0 0 11,0 0-6,0 0-1,0 0-16,0 0-2,0 0 1,0 0-6,0 0 0,68-85-4,-44 39-2,1-10-2,3-10-1,-4-10-6,1-4 3,-7-7-3,-4-2-3,-10-1 3,-4 3-3,-3 6 2,-10 13 3,-6 13-2,-1 16 3,0 15-1,-5 14-2,1 10 0,-2 6 0,-2 17 0,2 7-2,0 10 4,1 4-4,5 0 4,6 0-2,5-5 0,8-4 1,2-3-1,15-5 4,7-1-4,7 1 4,6-2-3,7 0 1,4 2 0,4 2-1,1 3 1,0 4 0,-4 3 2,-5 4-3,-8 5 2,-8 1-3,-9 2 2,-8-1-3,-6-1 2,-4-7 0,-4-7 0,-8-8 1,3-12-2,-4-6 6,-2-7-4,-2-2-1,-4-7-1,4-5-4,4-4 3,5 4-1,4 3 0,1-2 0,3-1-1,6-5 5,4-5-5,7 3 0,2-3-1,6-2-1,4-3 3,4-4 2,3-6 0,2-2 2,1-4-2,-3-1 1,-4 1 0,-6 2 2,-5 5 0,-9 12 2,-6 3-2,-5 9 3,-1 6-2,0 2-1,-1 4 0,-14 2-5,-7 14 3,-5 9-2,1 7 2,2 10-1,2 1 0,2 3-4,-1-2 5,7-5-1,1-7 0,4-10 5,6-11-5,2-6-1,1-5 1,0 0-2,7 0 1,9-8 3,3-7-2,1-5 2,2-2-3,-2-2 0,0-1 0,0 4 1,-4 3 0,-3 7-1,-6 3 1,-2 7-1,-1 1-1,4 1 1,4 12 0,0 3 0,-2 6 1,-4 0-2,-2 2 2,-1-4-2,-3-3 3,2-7-2,-2-3 2,0-1-1,0-6 1,0 0 2,0 0-3,0 1 1,1 1-1,-1-1 0,0 1 1,2 7 2,-1 9-3,0 13 1,5 15-2,1 8 4,4 10-2,-1 9 4,1 5-3,1 4-4,-2 0 3,-2-7-4,0-9 4,-2-14-2,-3-20 0,-2-15-3,1-9 1,-2-8 0,0 0-1,0-13 4,0-9-7,0-10-5,0-4-7,-2-4-9,-1-4-8,-1 0-8,-1-1-11,2 0-8,3-3-17,0 0-51,8-3-117</inkml:trace>
  <inkml:trace contextRef="#ctx0" brushRef="#br0">16166 13023 557,'0'0'40,"0"0"9,0 0 0,0 0-7,0 0-13,0 0-10,0 0-8,0 0-6,0 0-1,6-9 1,27 0 2,15-3-1,10-2 0,7 3-2,7-3-1,0-1-2,0 1-2,-2 1 1,-5 1 0,-3 0-1,-4 0 1,-3 2 0,-4 2 0,-4 0 1,-6 2-1,-4 0-1,-13 2 0,-3 2 1,-9 0 0,-5 2 2,-1 0-3,-6 0 1,0 0-1,0 0-1,0 0 1,0 0 1,-2 0-4,-12-1-2,-7-4 0,-6-3-8,-2-2 2,-3-4-2,0-1 3,-2-3 6,-2 2 1,3-1 3,-1 0 1,4 6 2,3 0 1,7 6 3,0 2 0,9 1 2,4 2 0,1 0-1,6 0-2,-2 0-2,2 0-1,-1 0 1,1 0 1,7 2 2,10 2-1,11 2-1,7-1-1,2-1 0,6 2 0,1 2 1,2-1-2,-5 3 1,-2-3-2,-7 3-2,-5-3 1,-10-1 2,-4 3-1,-5-2 1,-4 0-1,-3 7-1,-1 1 2,-4 6 0,-7 0-1,-6 5 4,-4 3-5,-4 2 1,-1 1-1,-3 3-1,1 0 1,0-1 0,1-3 0,3 0-2,4-4 4,3-6-3,7-6 2,2-7-3,7-4-8,1-4-7,-2 0-11,2 0-21,0-3-33,0-13-47,3-7-121,5-2-33</inkml:trace>
  <inkml:trace contextRef="#ctx0" brushRef="#br0">17105 12412 324,'0'0'43,"0"0"11,0 0 5,0 0-7,0 0-11,0 0-4,0 0-5,0 0-2,0 0-5,0 0-7,77 31-3,-65 7-3,1 6-5,-3 3 3,1 1-4,1-3 0,-2-8 1,2-6 0,-6-11 3,-2-10-1,-1-5 0,-3-5 1,0 0-1,0 0 0,6 0 0,2-9 1,2-4 0,2-7-1,-2-4-1,-4 2 0,1 1-3,-2 6-2,-1 1 0,-1 5-2,-2 5-2,3 0 1,1 4-3,5 0 0,6 4 0,3 6-2,-1 3 2,-3 6-1,-1 1 0,-2-1 0,-3-5 0,-4 3 0,-2-7 3,-3 2 0,-1 5 0,-11-1 1,-4 4 1,-4-5-1,-3-1 1,1-1-1,-1-5 1,8-1-2,0-3 2,5-3-2,4 1-3,2-1-2,4-1-8,0 0-8,0 0-8,7 0-16,10-5-24,9-3-31,5-1-27,2 1-20,2 1 14,1-2 36,0 0 37</inkml:trace>
  <inkml:trace contextRef="#ctx0" brushRef="#br0">17623 12784 36,'0'0'75,"0"0"29,0 0 15,0 0-4,0 0-20,0 0-21,0 0-18,0 0-15,0 0-10,44 27-8,-44 0-2,0 9-9,-3-1-2,1-2-6,2-4-1,2-6-2,8-6-1,6-7 1,3-6 0,2-4 2,4-10-3,1-7 2,-2-6-2,-2-6 1,-2-4 0,-2 1 1,-7 2 0,-3 3 3,-4 9-2,-4 1 3,0 0 1,0 7-1,-7-2 0,1 5-2,-7 5-1,-5 2-3,-2 5 0,-7 12-2,1 4-1,1 6-4,-1-2-4,5 3-19,2-3-47,4-1-113,5 2-132</inkml:trace>
  <inkml:trace contextRef="#ctx0" brushRef="#br0">16325 13842 660,'0'0'16,"0"0"8,0 0 4,0 0 7,0 0-12,0 0-8,0 0-6,0 0-6,0 0-1,0 0 1,-72-5 6,85 5-1,8 4 4,13 2-3,6-3-1,11-3-2,6 0-1,9-4 0,6-8-6,9-1 3,4-3-3,1-5 2,0 1 0,-3 1 0,-9 3-1,-8 1 0,-12 2 0,-10 6-1,-15 2 0,-13 3 1,-7 2-2,-9 0-1,0 0 0,0 0 1,1 0 2,-1 0-1,0 0-1,-1-3-2,-17 1-2,-6-3-3,-8-2-1,-1-5-1,1 2 1,-1-4-2,-1 1 1,1-1 1,1 2 4,2 0 2,1 1 2,7 5 2,4 0 2,6 3 2,6 1 2,2 2 1,4 0-1,-2 0-2,2 0 0,0 0 1,14 3 1,6 7-1,7 2 0,3-3-1,2-1-1,0-1 1,1-2-1,-2 0 0,-4 0 1,-3 0-1,-9 0-2,-4-3 2,-5 3-2,-3-2 1,-1 6 1,-2 8-1,-3 1-1,-10 8 0,-1-2-1,-5 0 1,-1 0 3,2-2-4,3 0 3,1-1-7,5-8-1,3 2-6,3-6-9,3 1-27,0-2-53,0-1-116,4-1-104</inkml:trace>
  <inkml:trace contextRef="#ctx0" brushRef="#br0">17681 13371 539,'0'0'44,"3"76"9,-3-34-3,0 2-10,0-4-10,1 1-12,2-2-2,2-8-8,-2-8-2,0-9 0,-2-8 0,-1-6 3,0 0 1,0 0 1,0 0-1,0 0-3,0 0-4,-3-9 0,-4-8 0,-3-4 0,1-1-1,5 0-1,-1 3 0,5 2 1,0-1-1,3 4 1,6-4-2,5 7-1,-3 5 0,6 3-2,2 3 2,1 0-1,7 6 0,-4 3 0,-5 0-1,-4-1-1,-2-1 1,-6-1 2,-2 2 0,3-1 2,-7 3 0,0 6 0,-11-1 1,-7 7-1,-3-3 0,-7 3 3,-2-1-2,-3 0 0,-1-1-1,1 0-2,4 0 2,3-1 3,7 0-6,8-6 4,5-6-7,6 1-4,0-4-10,0 1-35,9-5-75,4-10-185,10-14-13</inkml:trace>
  <inkml:trace contextRef="#ctx0" brushRef="#br0">18066 13426 599,'0'0'53,"0"0"3,0 0-11,6 84-12,-6-58-12,0-8-7,0 1-6,0 1-2,0-1 0,4 7-1,2-11-1,-2-1-2,0-6-2,-2-4 1,1 4-1,-2-1-1,-1 3-2,0 4-4,-4 0-7,-4 2-9,-1 0-25,0-1-37,0 2-97,3 2-121</inkml:trace>
  <inkml:trace contextRef="#ctx0" brushRef="#br0">16351 14597 591,'0'0'42,"0"0"2,0 0-5,0 0-7,0 0-8,0 0-4,0 0-4,0 0-4,0 0-2,0 0-1,42-19-2,-12 18-2,8 1 2,8 0-4,8 0 0,6 0 0,5 0-3,5 1 2,2 4 1,3 1-3,-4-2 1,-1 3-2,-7-3-1,-6 0 1,-8 1-1,-10 0 1,-12-3-1,-11 0-3,-9-1 0,-2-1-1,-1 0 2,1 0 0,-4-7-1,-1-5 1,-10-6-1,-8-5 1,-3 1 0,-4 3-5,-1-1 5,0 1-1,0 4 4,3 2 1,-2 3 1,8 4-1,1 1 1,5 4 2,5 1 1,-6 0 0,8 0 0,-3 0-1,2 0 3,5 0-3,0 3 2,3 7-1,10 2-1,6 3 0,6-5 0,2-3 5,2-2-4,0-3 3,-2 1-6,-7-3 0,-2 0 0,-5 0-3,-7 0 2,0 2-1,-6 3 1,0 7 0,-6 5-1,-10 8 1,-5-2-2,-3 3-2,-2 0-2,1 0-3,6-4-8,4-5-23,10 0-33,4-6-77,4-3-153</inkml:trace>
  <inkml:trace contextRef="#ctx0" brushRef="#br0">17662 14304 615,'0'0'42,"14"80"10,-9-31-5,2 1-11,-1 0-14,-1-2-10,-3-4-11,3-5 1,-4-12 0,1-10-2,-1-10 2,-1-7 1,0 0 0,0 0 1,0 0-1,0-15 0,-3-9-1,-3-7-2,-1-4 1,1-2-1,-1 2-3,4-1 4,2 4-2,1 3 0,1 7 0,9 4-1,-1 8-2,6 6 3,5 4 1,3 4-2,6 6 0,-2 7-1,-1 1-5,-4 3 2,0 0 5,-4 1-3,-3 2 7,-5-2-3,-4 2 1,-6-5 1,-6 2 0,-7-3 2,-6-1 1,-3-3-1,-2-2-1,-2-4 1,0 2-2,0-4 0,8-3-1,1 0-2,7-3-1,4 0-3,1 2-6,5-2-17,0 0-36,11-5-43,8-6-112,9 0-83</inkml:trace>
  <inkml:trace contextRef="#ctx0" brushRef="#br0">17966 14570 770,'0'0'24,"0"0"-3,0 0-3,0 0-7,0 0 1,0 0-5,0 0-2,0 0 2,0 0-4,68-51-2,-52 51-1,-8 2-2,4 6 2,-2 4 0,-6 5 0,-1 3 0,-3 3 1,-1 3-2,-9-1 2,-2 2 0,-1-2 0,-1-2 2,4-6 5,4-9 0,4-3 1,2-5-4,0 0-2,0 0-4,0 0 1,5 0 0,11-3 0,7-4 1,7-6-2,1-1 0,-1-1-1,-1 3 1,0 1-4,-3 0 1,-9 4-5,0 2-4,-6 3-2,-7 0-10,3 2-17,-7 0-39,0-1-50,-3 1-114,-13 3-51</inkml:trace>
  <inkml:trace contextRef="#ctx0" brushRef="#br0">16217 15513 489,'0'0'72,"0"0"-6,0 0-14,0 0-12,0 0-12,0 0-10,0 0 0,0 0-1,0 0-3,83 28 1,-42-28-4,7-5-1,8-6-1,6-3 0,9 1-2,6 1-1,4 2-3,5 6-2,4 2 0,-3 2-1,-2 3 1,-5 5 1,-5 2 0,-7 3-4,-7 1 2,-8-2-1,-8-2 1,-8-5-2,-13 0 1,-6-5-1,-9 0 3,-5 0 1,2-2-2,-5-5 1,-1-4-2,-3-6-1,-11 5-2,-7-2-2,-4 3-4,-4 4-1,-2 1-3,0-2-3,-2 1 2,2-3 0,4-2 3,-1 1 7,2-6 0,3-1 3,0-3 2,3-2 1,-2-4 0,2 2 5,1-1-2,-1 4 6,3 2 1,5 8 1,5 3 2,4 6 0,3 3-2,-2-1-2,2 1-4,-1 0-1,1 0-1,0 0-2,10 6 2,10 4-2,8 2-1,5-2 3,3-2-4,2-2 1,-1 1-2,1-3-2,-2 1 2,-4 3 1,-6 1 0,-6 3 0,-3 7 0,-6 5-2,-8 4 1,-3 6-1,-8 5 3,-9-2 0,-2 2 0,-6-2-1,-2-3-1,1-5 0,0-3 1,3-6 1,3-4 0,5-5-2,4 0 0,5-5-2,3-3-2,-2 5-3,4-2-7,-1-2-14,0 1-25,2-5-35,-1 0-69,1 0-140</inkml:trace>
  <inkml:trace contextRef="#ctx0" brushRef="#br0">17661 15191 757,'0'0'-1,"0"0"2,0 0 10,0 0 5,0 0 3,85 97-3,-75-63-4,-1 3-6,-4 2 1,-3-1-3,1-2-1,-3-3 0,0-8-2,0-5 0,0-8 1,0-8 0,0 2 4,0-6-1,0 0 0,0 0 1,-3 0-1,2-10 1,-2-7-4,3-5 1,0 1-4,0 2 2,8 2-1,3 2 1,2 5-1,-2 2-3,2 1 2,6 6-2,0 1 2,6 0-1,-1 0-1,-1 4 0,-1 4 0,-3 1-2,-1 2 2,-3 1 1,-4-3 0,-5 3 3,-4 3-2,-2 3-1,-6 7 3,-10-4-2,-4 1 3,-2 0 0,-5-2 0,-4 1 0,2-1 0,2-1-2,2 0 1,6-2 0,5-5 0,4 0-2,4-7-3,2-1-3,1 0-9,3-4-23,0 0-41,14-5-76,5-8-156</inkml:trace>
  <inkml:trace contextRef="#ctx0" brushRef="#br0">18112 15577 727,'0'0'42,"0"0"-5,0 0-8,0 0-10,0 0-5,0 0-6,0 0-3,83-78-2,-69 74-2,-4 0 0,9 1-1,-3 2 1,-2 1-2,4 0 1,-3 1-2,-3 7 2,1 6-2,-7 2 2,-5 3-1,-1 3-2,-4-2 0,-2-4 0,1-7 0,-1-3 5,3-4 1,0 1-1,0-1 0,3-2-3,0 0-1,0 0 1,0 0 1,0 0-1,6 0 0,6 0-1,6 0 0,1 5 2,4 10-1,-3 2 2,-1 4-2,-3 1 2,-2 2-1,-5 5 1,-3-3 3,-5 3-4,-1 2 4,-10-3-4,-7 1 1,-5-3 1,-5 1 2,-5-3-1,-3-4 1,-1 0-3,3-2-1,1-3 1,5-3-1,5 0 0,4-7 1,10-2-1,5 1-2,3-4 1,-2 0-5,2 0 0,-1 0-5,1 0-6,-2 0-15,2-2-38,5-15-75,2-6-160</inkml:trace>
  <inkml:trace contextRef="#ctx0" brushRef="#br0">18521 15790 677,'0'0'-3,"0"0"5,0 0 0,0 0-19,0 0-41,0 0-108,0 0-116</inkml:trace>
  <inkml:trace contextRef="#ctx0" brushRef="#br0">15231 14985 300,'0'0'14,"0"0"15,0 0 10,0 0 8,0 0-3,0 0-10,0 0-4,0 0-5,0 0 1,0 0 0,-16 72-1,19-67-3,-2-1-1,2 0-3,0-1 0,0 2 2,-3-5-1,0 0 0,0 0 1,1 0-7,-1 0-2,3-2-6,1-13-2,4-12-2,3-9-2,4-4 3,2-7-2,0-2 1,5-1-2,1 3 3,-2 7-3,-1 4 2,-2 9-1,-6 10 0,-5 8 0,-2 6-2,-5 3 1,0-1 1,0 1 1,1-2 3,1 0-2,0 2 1,0-1 0,-2 1-2,1-2 1,-1 2 0,2-2-2,-2 2 1,0-1-1,1 1 1,-1 0-1,0 0 0,1-2 0,-1 2 0,0 0 0,2 0-1,-2 0 1,0 0-1,0 0 2,0 0 1,0 0-1,0 0 0,-3 0-2,-1 3 2,0 2 0,-2 1-1,3-3 1,-3 5 0,-1 4-2,-2 2 1,-1 6-1,0 7 0,-4 4 2,-1 6-2,-4 6 1,-1 5-1,-3 1 1,-3-1-2,1-4 2,2-8-2,4-7 3,5-12 1,8-8 0,3-5 4,3-4-3,-1 0-1,1 0 2,0-1-3,0-13-1,0-6 4,4-11-4,5 0 1,2 0-1,2-3-1,2-1 1,-1-1 0,2 1 0,0-1 1,1 2-1,-2 1 3,1 2-3,-5 2-1,2 2 2,-1 5-2,-5 5 0,-2 8 2,-1 2-1,0 4-1,-1-1 1,0 1-4,-3 3 1,0-1 2,0 1 0,1 0 3,1 0-2,-1 6-2,1 4 2,-1 3-5,-1-8-5,0 2-18,2-4-46,-1 1-86,5-2-151</inkml:trace>
  <inkml:trace contextRef="#ctx0" brushRef="#br0">18886 12160 193,'0'0'45,"0"0"-5,0 0-6,0-88 0,-2 74-1,1 0 5,1 2 2,-2 6 1,2-1 1,0 7-2,-1-1 0,1 1-5,0-1-6,-2-1-10,2 1-3,-1-1-7,1 0 0,-2 2 0,2 0-2,-1-2-1,1 2 1,-2 0-1,2 0 0,0 2-1,0 14 4,0 12-5,6 11 2,3 7-1,2 7 2,0 9-1,-3 3 1,1 8-1,-2 3-4,-4 6 3,-2 1-4,-1 5 0,-2 0 1,-4 1-3,-4-1 3,3-2 0,1-3-2,0-4 3,0-1-2,5-4 2,1-3 2,0-5-3,3 1 2,4-4-3,0-2 3,2-3 2,1 0-1,-3 0 0,2-3-3,-2 6-1,2-3-1,-2 5 0,-1 0 3,1 1-3,-1-2 1,2-1-2,-2-3 2,0-1 4,0 1-3,1-4 4,-1 1-5,0 0-1,-1-2 4,1 0-3,0-1 2,0 1-2,-2 1 0,-1 1-1,1 4 4,-2 2 3,1 0-2,-2 5 2,1-1-6,-2 3-4,1-4 4,2 3-2,1-2 3,0-5-3,1-3 0,-1-4 3,2-2-4,0-4 5,1-3-2,-3-3-1,2-2 3,-2-1-3,1-1 0,-1-3 1,2-2-2,-3-3 0,0-4 1,-2-6 0,0-1 0,-1 0 1,2-6 0,-1 5-2,-1-6 2,0-6-2,2 0 1,-2 0 1,1 0-1,1 0 0,-1-1 0,-1-4-3,0 0 3,0 0-1,0 1 1,2 1 0,-2 0 0,0-2-1,0 1-1,0-1-2,0 0-1,0-1-3,0-21-9,-6-14-15,0-15-37,-3-14-123,-2-10-132</inkml:trace>
  <inkml:trace contextRef="#ctx0" brushRef="#br1">17240 8290 307,'0'0'43,"0"0"-3,0 0-1,0 0-3,0 0-6,0 0-7,0 0-4,0 0-5,0 0 0,0 0 2,-15-14-1,15 13 1,-2 1-3,2-1-2,0 1-2,0-2-1,0 2 0,0-1 2,2 1-1,4 0-1,6 0 0,5 0-2,-2 5 0,7 2-1,-5 3-1,3 0-1,2-2 1,-2 3-2,3 2 1,3-1 1,3-1-1,2 2 1,2-1-1,2 0-1,2 1 3,2 1-2,0 2 1,-1 0 4,1 2-5,-5 2 3,1 2-5,-3-1 0,0 1-2,0 0 2,-3-1 0,-1 1-1,0 3 3,-2-3-2,-1 2 0,1 0 0,1-2 0,1 2-1,-1-1 1,0 2 0,1 0 0,-1 1-1,1 3 2,-2 2-4,0-1 4,-1 0-2,-1 2 3,-1-3-3,-2 1 1,2-2 0,-3 0 1,1 0 3,0-1-5,-1-1 3,1 1-3,-1-3 0,1 1 0,1-1 1,0 2 0,2-2-2,-1 3 2,-1 2-1,-2 2 1,2 0-1,-2 3 0,-1 1 0,1-1 1,0 0-1,-1-2 0,3 2 0,-1-4 0,1 2 0,1-3 2,2 0-3,-1 2 1,1-1 4,-2 1-5,2 0 4,-4 5-2,1-2-1,-4 4 5,0-1-6,-3 5 2,1 1-2,-3-1 0,1-2 1,-1 2 0,1-4 1,0-3-1,3-3 1,0-4-1,3 0 0,2-3 1,-1 4 4,0-1-3,-1 2 3,1 1-4,-1 1 0,-2-1 0,2 3 0,-3 1 1,0 0-2,0 2 3,-2 1-1,2 2 1,-2-3 0,2 2 0,-1-4-2,-2-2 2,4-1-2,-4-2 1,2-1-1,0-2 1,-2-2 3,1 2-5,-2 0 5,0-1-4,-3 1-1,0 1 1,-1-1 0,0 2 0,-3 0-1,0 1 1,0-1 0,-1 3 0,-1-1-1,1 2 2,-1 1-2,3-2 1,-1-2-1,0 0 0,-1-2 0,1 0 0,3-1 0,-2-3 1,-1 0-1,0 1 0,0-3 4,0 1-5,-1 1 5,-1 0-4,1 0 0,-2-2 1,1 2-3,-1-1 2,1 0 0,-1-1 1,0-2 1,0 1-2,-2-7 0,2 2 0,-1-6-1,-1-1 2,0 2-1,1-7 0,-1 1 1,-1-5-1,0 5 1,2-1 0,-1 0-1,1 1 0,-2-5-1,0 0 1,0 0 2,0 2-1,1-1-1,-1 1 0,0-1-2,3 1 2,-3-1 1,0 0-1,1 1 0,-1 0 0,0-1 1,2 1 0,-2-1-1,0 1-1,0 0-1,0-2 3,1 2-1,-1 4 0,0 1 0,0-2 0,2 7 0,-2-7 1,0-1-1,1 9 0,-1-6-1,2 5 1,-2-1 0,1 2 0,-1-3-1,0-4 1,2 5 1,-1-5-1,0 4 0,1 1 0,-2-7-3,1 3 3,-1-3 0,2 1 1,-1-1 0,1 0-1,-2-4 0,0 0 0,0 0 0,0 3 0,1-3 0,-1 0 0,0 2 0,2-2 1,-2 2 0,0-2-1,0 1-1,0-1 2,0 2-1,0-2 0,0 2 2,0-2-1,0 0 0,0 0 1,0 0-2,0 0 1,-6 0 1,-3 0-2,-5-7 0,-2-3 0,0 0-2,3-2 3,-3 0 0,6 4-1,0-3 0,-2 2 0,5 2-1,-3-1 1,4 1-1,-3 3 1,2-2 1,3 3-1,-4-3 0,5 3 0,-1 0 0,-1-4 0,2 3 0,0 1 1,0 0-1,0-1 1,1 1 1,-1-2-2,2 2 1,1 3-1,-1-1 0,1 1 0,0-3 1,-2 3-1,2 0 0,0-2-1,-1 2-1,1-2 0,0 2 0,0 0 1,0 0 0,4 8 1,5 5-2,3 4 2,-1 0 0,-4-7 1,1 2 1,-4-2-3,0-3 1,2 2-1,-2-1 1,1 0 0,-1-2 1,2 1-1,1 0-1,-1-2 2,-1 1-1,1 1 0,-3-3 1,3 1-1,0-2 0,-4-1 0,6 3 1,-4-3 0,-1-1-1,2 3 0,-1-4 0,6 0 2,3-4 1,4-4 0,-2-4 0,0-3-1,2-4 0,1-1 0,-2-1-2,2 2 1,-4 2 1,-3 5-2,-5 5 0,-3 4 0,-3 3-1,0 0 0,0 0 0,2 0-1,-2-2 0,1 1-1,-1-1 0,0 2-2,2 0-4,-2 0-4,0-2-13,1-1-32,-1-2-117,2-2-145</inkml:trace>
  <inkml:trace contextRef="#ctx0" brushRef="#br1">19559 12975 269,'0'0'68,"0"0"-7,0 0-11,0 0-6,0 0-4,0 0-2,0 0-2,0 0-1,0 0-1,0 0-5,16 1-3,-16-1-6,0-5-5,-3-7-3,-4-5-2,-7-5-1,0-2-2,-1 2-1,-4-2 1,3 1-2,-1 3 0,1 2-1,4 4-2,1 4 1,5 4-2,1 2 0,2 4 0,3 0-3,-6 0-3,-5 0 2,-2 5 1,-4 7 1,4 5 2,-2 5-2,5 1-1,0 5 1,2 1 0,0 2 1,4-4 0,-1 0-1,4-7 0,-1-1 1,2 1-2,0-3 3,3-1-2,2 0 1,-1-8-1,2 1 0,1-2-1,2-4 1,-2 2 0,2-3 1,2-2 0,-1 0 1,5-4 1,-2-4-1,2-4 3,-3 0-3,-3-3 1,0-2 1,-2-1-1,0 0 0,-2-3 3,0-1-4,1 2 1,0-2 0,-2 5-2,1 1 0,-1 8 0,-3 3-1,2 2-1,2 3 0,5 0 0,1 11 0,4 6 0,-2 5 2,-2 2-1,1 5 2,-3-4-1,1 0 1,0 0-2,0-6 1,-3-4-2,5-3 2,-2-2 0,-3-6 0,6 4 0,-4-4-1,1-1 3,-1 1-4,-4-3-7,1 1-8,-2-2-18,2 0-21,0 0-38,1 2-60,-7-2-131</inkml:trace>
  <inkml:trace contextRef="#ctx0" brushRef="#br1">19783 13084 685,'0'0'41,"0"0"-7,0 0-9,0 0-5,0 0-10,0 0-5,0 0-2,0 0-1,0 0-2,87-61 0,-70 59 0,1 2-2,-4 2-1,1 4-2,-7 5-1,-2 2 3,-6 4 1,0 5 2,-1 0 2,-8-1-1,-2-2 3,2-8-3,3-3 5,5-3-3,1-5 1,0 0 1,0 0 1,0 1 0,-2 0 1,1-1-4,1 2-4,0-2 1,0 2-1,0 1 0,8 1 3,10 5-3,1 2-1,4 3 2,-2 0-4,0 1 4,0 2 0,-2-1-1,-3-1 1,-2 0-1,-5-3-1,-5 0 1,-4 1 0,0 2 3,-10 6 0,-7 0 1,-5 1 0,-5-1 1,-7 1 0,-1-5 1,-3 0 0,3-4 2,2-2 0,2-2 2,11-4-1,7-2 0,9-2-4,4-1 0,-7 0-1,2 0-2,1 0-1,0 0-2,4 0 0,-2 0-2,2-4 1,2-5-1,6-3-1,7-4-5,-2 5-7,-2 2-8,1-3-18,-3 2-45,-2 0-135,1-2-93</inkml:trace>
  <inkml:trace contextRef="#ctx0" brushRef="#br1">20581 12620 576,'0'0'58,"0"0"-2,0 0-8,0 0-13,0 0-6,0 0-9,0 0-5,0 0-4,0 0-4,9-34-3,-9 34-1,-6 0 0,-5 0-1,-7 10 0,-3 6 0,5 5-1,0 5 0,3 6-1,1 7 1,1 6-1,3 6 2,1 3-3,4 5 2,2-2-2,1-1 2,0-4 2,7-1-4,5-4 3,4-5-4,1-6 0,6-4 2,3-3-1,3-7 2,1-2 0,2-5-1,0-3 0,-2-1 1,-2-4-1,-11-2 1,2 0-2,-9-1 1,-4-3 1,0 1-1,-6-2 1,0 0-1,0 0 1,1 0-1,1 2 0,-1-2 0,0 0-2,1 0-3,-1 0-6,-1 0-8,0 0-22,2 0-40,-2-7-103,0-8-132</inkml:trace>
  <inkml:trace contextRef="#ctx0" brushRef="#br1">20982 12951 248,'0'0'55,"0"0"7,0 0-2,0 0 4,0 0 1,0 0-9,0 0-6,24-92-5,-15 75-10,4 2-8,-3 0-2,-1 7-11,2-4-4,0 2-3,-4 3-4,7-1 0,-5 3-1,3 3-1,5 2 0,2 0-1,3 10-1,-2 4 0,-2 6 0,-2 3 0,-1 3 2,-7 2-3,0 3 1,-7-2-3,-1 1 2,0-5 1,-7-3 1,-2-2 0,2-6 1,1-2 0,2-6 0,1-4 1,2 3 0,1-5 0,0 0 0,0 0-1,0 0 0,0 0 0,4-5 0,10-12 0,4-3-2,2-4 2,-1-2-1,1 0 2,-3-1-1,-2 0 1,-4 1-2,-2 0 2,-5 6 0,-2 3 1,-1 5 0,-1 4-1,0-4-1,0 7 0,0 1-1,0-1 0,0 5-1,0 0-1,-3 10 0,0 14 0,-2 10 3,2 6-2,-1 0 2,4-2-1,0-3 1,2-5-1,7-7 2,3-5-2,2-5 0,-2-4 1,3-4-3,-4-5 2,0 0-1,2 0-3,-4 0-3,1-7-12,-4-3-26,-2-4-45,-4 3-82,0-7-135</inkml:trace>
  <inkml:trace contextRef="#ctx0" brushRef="#br1">21403 12402 613,'0'0'37,"0"0"3,0 0-2,0 0-9,0 0-8,0 0-4,0 0-6,77-80-4,-63 75-2,3 2-2,2 2 1,1 1-4,5 0 2,-3 3-3,-2 6 1,-2 5-1,-5 3 1,-1 5-2,-8 2 2,-4 4 3,0 0-7,-8 0 7,-2-4-7,-2-4 3,2-5 2,4-8 0,5-2 2,1-5 1,0 0-1,0 0 2,0 0-3,0 0-1,0 0 0,0 0-1,3 0 0,12 0-1,6 0 0,6 0 0,-1 3 0,-1 4-1,-2 5 2,-3 0-1,-1 2 0,-6 3 1,-3-5 0,-6 2 1,-4 0 1,0-1-1,-10 4 0,-9-3-1,-4-3 3,-4 2 0,-3-4 1,-2 0 1,0-2-2,2-2-1,9 0 1,2-2-2,8-1 1,4 0 0,2-2-3,5 0 0,-1 0-3,1 0-1,0 3 1,0-1-3,0 0-3,10 3-14,6 3-25,1 0-63,5-1-180,-5 0-20</inkml:trace>
  <inkml:trace contextRef="#ctx0" brushRef="#br1">21958 13000 693,'0'0'13,"0"0"2,0 0-1,0 0-2,0 0 0,92-24-6,-60 16-4,4 1-1,2 0 0,-1 2-1,1 0-1,-1 0-1,-2 0 0,-3 1-1,-2 1-1,-2-2 2,-6 1-3,-5-1-4,-5 0-8,-4 0-23,-5 2-28,1-1-53,-4 4-89,-1-3-56</inkml:trace>
  <inkml:trace contextRef="#ctx0" brushRef="#br1">22180 12719 575,'0'0'42,"0"0"-4,0 0-3,0 0-6,0 0-4,0 0-1,0 0-6,-4 85-3,10-47-4,3 1-7,-1 0 3,4-1-5,-4-3 2,1-3-1,-3-4-1,1-9-3,-3-2 2,-1-5 0,-1-9-1,-1 9 6,1-7-6,-2-1 0,1 1-1,-1-5-4,0 0 4,0 0-2,2 3-2,5-3-7,3 0-22,2-3-37,3-9-74,-4-2-158</inkml:trace>
  <inkml:trace contextRef="#ctx0" brushRef="#br1">22739 12833 582,'0'0'45,"0"0"1,0 0-3,0 0-8,53-90-10,-37 73-6,1 5-9,3-1-4,-1 4-3,-3 3-1,0 2-1,1 4-1,-1 0 0,5 2 0,-4 9-2,-7 3 0,-4 8 1,-5 2-2,-1 8 2,-6-1-4,-5 4 2,-3-3-2,-1 0 4,1-7 2,5-6 1,1-5 1,3-6 0,2-5 0,2 2 2,1-5-1,0 0 1,0 0 0,0 0-3,0-1-1,3-11-1,8-8 0,4-8 0,3-1 2,5-3-2,-1 1 0,3-3 0,-1 2 0,-1-2 0,-1 3 0,-2 3 1,-4 3 3,-4 10 0,-6 5 5,-3 6-4,-3 4 0,0 0-2,0 0-3,0 0 1,0 9 0,-3 11 0,-6 8 0,-3-1-1,1 3-1,2-4 1,3-7-1,3-2 2,3-2-1,5-2 1,8 2-1,7-6 0,6-4 1,3-2 0,3-3 1,-1 0-3,1-3-2,-1-1-2,-5 1-5,-9 2-7,-1-3-23,-7 0-53,-5 0-184,0 0-45</inkml:trace>
  <inkml:trace contextRef="#ctx0" brushRef="#br1">23262 12301 589,'0'0'38,"0"0"4,0 0 2,0 0-6,20-85-8,-7 70-8,1 6-8,3 2-4,-3 3-3,2 2-2,3 2-2,1 0-1,2 5-1,-1 7-2,-5 5 1,-3 3-1,-4 4 1,-6 3-2,-3 3 0,0 2-1,-9 0 2,-3-1-1,0-7 3,3-7-1,1-4 1,4-4 1,1-6 0,2 2 1,1-5-3,-3 0 5,3 0-4,0 0 3,0 5-1,0-1-2,7 2 1,5-1-1,5-5 3,6 0-5,0-7 1,2-1-1,-1-4 0,-1 2 0,-3 1-2,-6 3-2,-5 1-4,-1 3-13,2-1-32,0-1-76,1 1-180,-5 3-4</inkml:trace>
  <inkml:trace contextRef="#ctx0" brushRef="#br1">23724 12119 709,'0'0'37,"0"0"-6,0 0 0,0 0-7,0 0-7,0 0-5,0 0-3,0 0-2,0 0 2,0 0 1,99 36-2,-75-10 2,5 2-4,-1 3-1,1 0-2,0 0-1,-2 1-1,-1 0 1,-3 2-1,-5-1 0,-3 0 2,-6 2-5,-4 1 4,-5 3-3,0 0 0,-9 3 2,-3 2-2,-5 3 1,-1 2 0,-2 0-1,0-2 0,1-3 1,3-5-2,3-6 2,0-5 0,8-10 0,-1-1 1,3-7-1,1-5 0,1-1 0,1-4-1,0 0 3,0 0-1,0 1-1,0 1 1,0 0-1,-2-1 0,2 1 1,-1 0-1,1-2-1,0 3-1,0-3-2,-2 0-2,2 0-8,0 0-12,-2-7-40,1-10-209,-4-5-67</inkml:trace>
  <inkml:trace contextRef="#ctx0" brushRef="#br1">24352 12620 398,'0'0'69,"0"0"4,0 0-6,0 0-13,0 0-9,0 0-16,0 0-12,0 0-5,0 0-4,-27-15-2,27 15-1,0 0-1,0-2 4,14 0-4,6 1 2,11-3-2,5 4-1,1-3-1,5 1-1,3 0-1,0 1 0,0 1 1,-3-2 0,-3 0 0,-3 1-1,-5 1 0,-10 0 0,-7 0 0,-4 0 0,-4 0 1,-1 0-1,2 0 1,-7 0 0,0 0-1,0 0 0,1 0 0,1 0 1,-1 0-1,0 0-1,1 0 1,-1 0-2,-1 0 0,2 0-3,-2 0-6,0 0-9,0 0-16,0 0-31,-6 0-33,-11 0-73,-8 0-104</inkml:trace>
  <inkml:trace contextRef="#ctx0" brushRef="#br1">24501 12383 535,'0'0'26,"0"0"4,0 0 4,0 0-4,0 0-9,0 0-6,0 0-4,0 0 3,0 0 1,0 0 1,23 9-1,-10 11 0,1 7 2,0 5-10,0 4 3,2 4-6,1 4-2,1-1 3,-1 2-2,-1-2 0,0 0-2,-3-4 1,0-5-2,-2-4 1,1-2-2,-4-6 3,0-6-3,-5-6 2,1-3-2,-2-2 0,-1-2 2,3 2-1,-4-5 3,0 0-2,0 0 1,0 2-1,1-2 0,-1 0 0,0 2 0,0-2-2,0 0-4,0-4-5,0-2-20,-2-8-33,-4-5-67,5-1-174,-1-5 5</inkml:trace>
  <inkml:trace contextRef="#ctx0" brushRef="#br1">25767 12421 490,'0'0'30,"0"0"8,0 0 2,13-85-1,-13 62-7,0-1-10,-5 1-4,-3 0-4,-3 1-2,-1 2-1,-1 6-1,0 4-2,0 5-1,-4 3-3,-1 2-2,-6 9 1,-1 9-2,1 7 0,-1 5 0,2 4 0,0 1-1,1-2 2,3-2-2,4 0 4,3-4-2,2-1-4,6-3 5,4-2-6,0-1 5,5-6-2,7-1 0,1-2 1,6-6 0,-2-1 0,5-3 1,-1-1-2,0 0 1,0-2 0,-2-5-2,-3 1 4,-3 0-1,-3-4 1,0 0 1,-1-3 2,1-6-6,-4 6 6,-2-2-5,-1 4 1,0 0 1,0 1-1,-3 5 1,1 1-2,-1 4 1,0-1 0,0 1-1,0-2 1,2 2-2,-2-2 0,0 2 0,0 0 2,0 2-1,1 12 1,1 2 1,3 7-5,3-5 4,3-2-4,4 0 2,2-5 1,2-2-2,4-4 1,-6-3-2,1-1 0,0-1-3,-4 0-6,4 0-14,-8 0-21,-4 0-36,1 0-53,-4-3-162</inkml:trace>
  <inkml:trace contextRef="#ctx0" brushRef="#br1">26247 12637 486,'0'0'45,"0"0"-1,0 0-5,0 0-5,0 0-7,0 0-5,0 0-3,0 0-3,0 0-3,19-80 1,-6 70-5,0 3 0,4-3-3,-5 7 0,2-2 0,-3 2-4,-7 2 3,6-1-5,2 2-3,-4 0 3,4 9-4,-2 1 4,-6 5 0,1 6 0,-5-1 1,0 2-1,-6 2 2,-7-1-2,-2 1 2,-2 1 0,0 2 1,-5 0-1,1 1 0,0-3-2,1 1 1,1 0 0,2-1 1,0 0-1,2-2 1,-2-1-2,2-5 1,-1 0 0,6-6 1,-3-2 0,6-3 1,3-3-1,-5 0 1,4-2-1,0 1 2,-4-2 0,5 0-2,-4-2 1,1-3-1,3-6 0,3-7 0,1 0-1,1-9 0,10 3-1,1 2 1,5 2-1,-1 1-1,3 6 1,-1 2-1,-3 5 0,0 2-2,1 4 1,1 0 1,2 0 0,0 6 2,-5 2-2,-1-3 0,-1 2 1,-1 0 0,-1-3 0,2 5 2,-5-6-3,3 2 2,-1 0-2,0-3 1,2 3 0,-1-2 0,8 1-1,-8 0 1,6 0 0,-5-2 0,-1 0-1,3 1-2,-2-3 0,0 2-2,1-2-3,1 0-1,-1-7-10,5-3-17,-6-7-28,4 0-44,-5-4-97,1-2-83</inkml:trace>
  <inkml:trace contextRef="#ctx0" brushRef="#br1">26993 11979 510,'0'0'41,"0"0"7,0 0 1,0 0-7,0 0-6,0 0-10,0 0-4,0 0-1,0 0-5,2-9-2,-5 9-3,-9 0-3,-5 3 1,-3 6-1,-3 7-1,-3 5 0,-2 6-2,-1 5-1,2 4-2,1 4 1,5 2-3,3 2 2,4 2-2,3-3 1,4-1-1,2 1-1,4-4 2,1-3-2,0-3 3,4-3-2,4-1-1,3-2 0,-1-5 1,2-1 0,1-1-2,-1-2 2,2-3 0,-1 0 0,3 0 0,-2-3 0,1 1 0,1-4 2,1 2-2,-1-3 0,1-1 0,-5-1 0,4-2 0,0-2 0,-6-1 0,9-1 0,-8 2 0,1-2 1,-1 0-1,-6 0-1,2 0 1,-4 0 0,1 0-3,0 0-1,1-2-5,-5 2-6,0-1-12,0-4-23,-2-4-52,-6-3-136,-7-5-76</inkml:trace>
  <inkml:trace contextRef="#ctx0" brushRef="#br1">27332 12378 465,'0'0'79,"0"0"-4,0 0-11,0 0-11,0 0-15,0 0-9,0 0-7,0 0-7,0 0-2,-6-74-5,9 64-3,0 7-3,4-2 0,3-2-1,-1 1 2,6 4-4,3 0 1,4 2-1,4 3-1,-3 6 0,-4 1-1,-2 4 1,-5 3-2,-5-5 1,-3 2-1,-4 6 1,-6-3 0,-5 8 1,-2-5 2,-3-4 1,1-2 0,4-5 0,-1 0 4,6-4-3,1-2 2,2 0-4,3-3 1,0 0-2,0 0-3,0 0 8,0-3-8,7-8 6,6-6-2,6-7 0,1 2 2,0-3-2,0 2 0,-2-1 0,-2 1 2,-6 7-1,-3 2 1,-1 6-1,-5 2 0,2 2 0,-3 4-1,0-2 0,0 2-1,0 0 0,0 9 0,-8 8 0,-3 7 1,3 2 1,-1-1-2,3-6 1,5-1-1,1 1 0,0-2 0,4 0 0,8 0 4,2-5-6,6-3 1,0-2-6,3-6-2,0-1-7,-6 0-17,-3-4-18,-2-4-36,-4 3-42,0-1-94,-5 3-50</inkml:trace>
  <inkml:trace contextRef="#ctx0" brushRef="#br1">27838 12385 548,'0'0'42,"0"0"-3,0 0-5,0 0-9,0 0-11,91-17-5,-59 15-6,2 0-3,4 1-1,2-2-4,-1 1-4,1-1-3,-3 2-4,-7 0-7,-9 1-8,-9-2-9,-6 2-12,-6 0-18,0 0-13,0 0-7,0 0 10,-1 0 15,-15 0 23,-3 0 17,-8 0 14,8 0 7,1-3 4,7 3 0,1-4 4,0 1 6,1-2 12,3-2 17,2-3 13,1 1 7,2-3 3,-1 0-1,2-2-3,0 2-1,0 6 1,0-1-5,0 7-5,-1 0-6,1 0-11,0-2-9,0 0-10,0 2-3,0 0-3,0 0 0,0 2 0,0 12 0,0 6-3,3 6 2,0-2-2,-1-2 2,1-2-1,2 2 0,1-1 0,-1-1 0,1 4 2,0-2-3,-2 2 4,2-3-5,0 1 2,-4-7-2,3-1-2,-4-2 0,1-7-2,-1 0 2,-1-5-1,0 0-1,0 0-4,2 2-7,-2-1-12,4-1-17,5 0-26,4-5-25,-3-2-47,3-2-56,-6-4-50</inkml:trace>
  <inkml:trace contextRef="#ctx0" brushRef="#br1">28492 12165 613,'0'0'39,"0"0"0,0 0-2,0 0-5,0 0-9,0 0-3,0 0-7,0 0-2,0 0-3,0 0-3,74 75 0,-63-51-1,-2 1-2,-1-1 2,1 0-1,-4-3-1,1-4-1,-3-2 1,0-4-2,-2 0-1,1-1 1,-1-6 0,2 6 0,-1-5 0,-1-3-1,0 3 0,-1-5-3,5 0-3,2 0-5,3 0-9,-1-2-11,-5-3-18,2 5-32,-6 0-63,0-7-142</inkml:trace>
  <inkml:trace contextRef="#ctx0" brushRef="#br1">28568 11926 624,'0'0'58,"0"0"-8,0 0-12,0 0-9,0 0-8,0 0-11,0 0 3,0 0-8,0 0 2,0 0 2,62-66-5,-49 78 3,3 5-3,3 5 1,0 2 2,4 2-3,4 3 1,3-1-3,5 2 1,1 0-2,3 0 1,-4 1-2,-3-1 0,-5 2-1,-6 2 3,-7 0-3,-5 2 1,-8 0 0,-1 3 1,-10 2 1,-6-1-2,-4 2 2,-3-3-3,-2-1 0,-1-1 0,0-6 1,4-4 1,2-4-1,7-7 1,5-9-2,5-2 0,3-5 1,0 0-1,0 0 0,0 0-1,0 0-3,-2 0-2,2 0-3,0 0-5,0 0-5,0 0-16,-1-5-39,-1-4-72,-2-6-165</inkml:trace>
  <inkml:trace contextRef="#ctx0" brushRef="#br1">19549 14289 538,'0'0'37,"0"0"3,0 0 0,0 0-4,0 0-10,0 0-6,0 0-6,0 0-2,0 0-2,58-30-1,-35 26-2,4-1-2,4 1-2,3 1-1,6 0 2,0-2-2,3 2 0,1-2-1,-2 1-1,-3 0 0,-3-1 0,-6-1 0,-4 0-1,-7 1 0,-6 0-2,-4 0 0,-5 1-1,5 1 1,-6-1-5,0 1-2,0 1-5,-3 2-15,0-1-21,0-3-28,0-1-44,-9-2-94,-1 2-43</inkml:trace>
  <inkml:trace contextRef="#ctx0" brushRef="#br1">19770 14053 543,'0'0'46,"0"0"0,0 0-9,0 0-11,0 0-7,0 0-4,0 0-1,0 0-1,0 0-2,12 47-4,-3-22-1,-1 4-2,2 0 2,-3 0-4,2 2 1,-3-2-2,3-2 1,-4-1-1,1-4 0,2-2 0,-4-4 0,0-3 1,0-5-1,-2-4-1,-1 1 1,-1-5-2,0 0 0,0 0 0,2 1 0,-2 1 0,1 0-3,-1-2-7,2 1-14,-2-1-27,4 0-40,-1-5-87,3-4-118</inkml:trace>
  <inkml:trace contextRef="#ctx0" brushRef="#br1">20709 14127 532,'0'0'55,"0"0"-6,0 0-9,0 0-8,0 0-8,0 0-1,10-87-3,-14 63-1,-2 4-1,0-4-7,-3 3 0,-1 3-3,3 5-1,-2 1-2,2 5 1,1 4-4,-4 1 0,-3 2-1,-7 5-4,-5 9 3,6 4-1,-1 4 0,1 7 2,5 3 0,-2-1-3,3-1 4,3 0-3,1-3 0,3-10 2,3 2-3,2-6 1,1-1 1,0 2-3,0-3 4,0 1-1,3-3-1,1 0 1,1-2 0,-1 0-1,0-4 1,3 0 0,-2-1 1,5-2 0,7 0 1,-2-5-1,7-5-1,-1-6 0,2-3 1,-1-3-3,1-5 2,-1 0 0,-2 1 0,-1 0 3,-2 0-2,-2 4 1,-4 1-1,-1 5 1,-5 7-1,-2 6 1,-3 3-2,0-1 1,0 1 0,1-2-2,-1 0 1,2 2-2,-2 0 1,1 2 1,0 12 1,2 6-1,-1 7 1,1-3-2,1-1 2,-1-3 0,1-1-1,0-1 1,1-6-1,1 0 0,2 2 0,-2-6-2,3 6 1,-3-7 1,2-1-1,-1 1 1,2-3-2,-2 0-2,-2-2-2,6-2-3,-2 0-5,7-5-2,1-5-4,-1-2 1,-1-2 3,-3-2 8,0-1 5,-5 5 6,2-2 2,-5 6-1,-2 4 2,1 1-1,-3 3 2,0-2-1,0 2 0,1 0-3,-1-2 0,2 2 2,-2 2 0,0 13 0,0 6 0,0 11-2,0-5 1,-2 4 0,1-5 0,-1 3-2,2-4 3,0-6-2,0-2 1,2-5-1,1-2 0,-1 1 2,0-7-3,-1 5-1,1-4 0,1 6-2,-2-2 1,2 1 4,1 5-4,-2-5 4,1 7-4,1-2 0,-1-3-2,1-2 1,-2-5-4,2-3-6,1 0-14,3-2-35,1-5-55,-3-12-132,2-9-69</inkml:trace>
  <inkml:trace contextRef="#ctx0" brushRef="#br1">21304 14047 681,'0'0'38,"0"0"-2,0 0-7,0 0-6,0 0-7,0 0-6,0 0-2,0 0-3,0 0-3,87-77 1,-72 74-3,2 3-1,-1 0 0,4 8-1,-4 1 1,-3 6-1,-4 0 1,-5 4-2,-2 4 2,-2 0-3,-6 3 2,-5-4 1,-1 0 1,-3-5 1,5-3 0,-2-6 0,5-1 1,0-2 1,-2 0-1,5-3 0,1 0 0,3-2 0,0 0 0,0 0 0,0 0-2,0 0 1,0-12 0,4-5 0,9-9-1,2 1 0,2-2 0,-1 0 0,3 0 0,-5 4 0,-2 4 1,-3 4 1,-5 6 0,-3 4 1,2 3-1,-3 2-1,0-3 0,0 3-2,0 8 2,-6 6-1,-2 5 0,-3 1 1,2 2 0,1-1-1,2-6 1,2 2-2,2-7 2,2 1-2,0-3 2,2 1-2,8-1 1,3-3-2,8 2 1,0-7 1,-6 2-1,3-2 3,-1 0-6,-5 0-4,4 0-6,-4-2-17,-5 2-30,2 0-57,-5 0-157,2 0-36</inkml:trace>
  <inkml:trace contextRef="#ctx0" brushRef="#br1">21620 13718 730,'0'0'30,"0"0"-5,0 0 0,0 0-8,0 0-5,0 0-3,40-77-2,-31 70-3,-1 2-2,3 2-1,0 1-2,-1 2 1,6 0 1,-4 5-2,-1-1 0,1 4 0,-5 4 0,-3-3 1,1 6 1,-5 3-1,0 1 1,-6 6 0,-6 0 0,-4 2 3,2-1-5,-3-4 4,2 0-3,5-7 0,4-7-1,6 1 2,0-5 0,5 0 2,10 1 1,4-5 0,9-2 2,-1-5 0,-1-6 0,0 3-1,-3 0-1,-4 0-2,-4 2 3,-4 1-6,-1 2 5,-6 5-4,2-2-1,-1 0 0,-1 1-1,1-1 1,0 2-1,-5 0 0,0-2-8,4 2-7,-1 0-21,2 0-60,-1 4-131,-4-1-103</inkml:trace>
  <inkml:trace contextRef="#ctx0" brushRef="#br1">22504 14040 658,'0'0'42,"0"0"1,0 0-5,0 0-7,0 0-9,0 0-9,0 0-2,0 0-4,0 0-4,86-87 0,-60 80-1,4-1-2,2 5 1,3-1-2,2 4 0,3 0 0,0 5-1,2 2 1,-1 3-2,0 0-1,-3 2-1,-4-3-2,-6 3-1,-10-7-1,-2 3-4,-9-4-7,-4-3-14,2 1-14,-5-2-20,0 0-18,-6 0-46,-13 0-88</inkml:trace>
  <inkml:trace contextRef="#ctx0" brushRef="#br1">22643 13827 555,'0'0'49,"0"0"-2,0 0-3,0 0-13,0 0-10,0 0-5,0 0-3,0 0 4,0 0-6,0 0 1,61 61-6,-45-35 1,-2 1-1,-4 0 0,0 2 0,-5 0-3,-2-2 1,-2-1-2,0-7 0,-1 0 0,0-7-1,0 0 0,2 1 2,-1-3-3,2 1 0,0-3-1,0 1-1,-1-6 1,1 2-2,2-5-5,-1 2-6,5-2-19,7 0-44,-6-7-88,5-5-151</inkml:trace>
  <inkml:trace contextRef="#ctx0" brushRef="#br1">23555 13822 424,'0'0'63,"0"0"3,0 0-9,0 0-6,0 0-8,0 0-7,29-85-9,-32 69-5,-4-4-5,-1 6-5,0 2-3,-1 0-1,2 4-3,-6-1 0,6 4-2,-3 5 0,-9 0-2,2 7 0,-5 8-1,0 5 2,2 3-2,3 1 0,-2 2 0,4 1-1,0 0 5,2 2-4,1-2 2,3 1-2,4-6 0,0-5-1,4 0 2,-1-7-1,2-5 0,0 5 0,0-3-1,0 2 2,0 0-1,2-5 0,2 1 0,0-3-1,7 0 1,4-2 0,3 0 1,5-9-2,0-4 2,0-3-2,1-1 1,-1-3-1,1-2 1,-1 0 2,-2-1-4,-3-1 3,-1-1-1,-5 6 3,-4 4 1,-4 6-2,-1 6 0,-3 3 0,0 0-1,0 0 0,0 0-1,0 0-1,0 10 4,-5 9-4,0 6 4,-1 1-4,1 0 1,4-8 0,-1 0 0,2-1 1,0-6-2,5 3 1,2-3 0,-1-3 0,5 0-1,-2-6-4,-4 0 0,3-2-3,-1 0-10,2 0-7,0-2-22,-5 0-25,5-1-30,-5-1-47,-1 1-125</inkml:trace>
  <inkml:trace contextRef="#ctx0" brushRef="#br1">23886 14016 540,'0'0'58,"0"0"-13,0 0-11,0 0-6,0 0 0,0 0-4,0 0-3,-17 94-5,7-70-3,1-4-5,2-4-2,4-6-2,2-5-1,1 0 0,0 0-1,0 0 0,0 2 0,4-6 1,8 0-1,-2 2-2,3-3 0,6 0-1,-7 0-1,7 0 2,-6 0-2,-3 0 2,2-3-1,0 2 1,-2 0 3,-1-2-1,3-6-1,-4 4 1,0-5-3,1-4 3,-5 6 1,2-8 1,-1-1 2,-3 6 0,0-9-1,-2 1 2,0 0-1,-6-2 0,0 7 1,-3 1-4,0 2-1,0 5-1,-3-3 0,2 4-1,0 3 3,0 2-2,-3 0-1,1 0 0,6 0-3,-5 0 3,7 0 0,-7 0-2,2 4 0,1 1-5,-4 2-12,-2 3-40,-5 3-157,-7-6-118</inkml:trace>
  <inkml:trace contextRef="#ctx0" brushRef="#br1">19464 15033 457,'0'0'62,"0"0"-3,0 0-3,0 0-9,0 0-7,0 0-11,0 0-5,0 0-4,0 0-4,0 0-1,-13-18-2,11 16-1,2 2-1,0-1-2,0 1-3,0 0 0,0-4-1,3-3 2,9-1-1,5-2 0,5 0-2,3 0 0,1 1-2,-1 2 0,1 3-2,-1-1 1,-3 3 0,0 2-2,-4 0 3,0 3-3,0 3-1,-2 0 2,2 2 1,-1-1-2,-1 0 4,-2-3-4,1-1 2,-5 0 0,4-3-1,0 2 0,-2-2-1,1 0 0,-7 0 1,6 0-1,-6 0 1,-2 0-1,2 0 0,-6 0 0,0 0-1,0 0 0,1 0-1,1 0-3,-2 0-2,1 0-3,-1 0-6,2 0-4,-2 0-15,0-2-35,1 2-43,-1-6-112,0 2-79</inkml:trace>
  <inkml:trace contextRef="#ctx0" brushRef="#br1">19496 15197 565,'0'0'25,"0"0"-8,0 0-5,0 0 0,0 0-3,0 0 1,0 0 0,0 0 3,0 0 1,0 0 3,-18 28 5,17-24-2,1 3 1,0-7-3,-2 0 1,2 0-5,0 1-2,0 0-2,0 1-2,0 3-1,0 0-1,0 2 0,2 1-2,1-6 1,2 5 0,1-2 0,2-2 4,1 2-4,0-4-1,2 2-1,1-1-2,4 1 1,-3-2 2,5 2-3,0-1 2,-6-2-3,10 0-2,-11 0 2,4 0 0,-1 0 1,-1 0-1,-1 0 0,-6 0-2,1 0 1,-3 0 0,2 0 1,0 0 2,0 0-2,-6 0-1,0 0-1,0 0-2,1 0 0,1 0-7,-1 0-4,0 0-9,3 0-25,-1-5-40,0 2-138,0 0-89</inkml:trace>
  <inkml:trace contextRef="#ctx0" brushRef="#br1">20492 15120 221,'0'0'31,"0"0"3,0 0 2,0 0-2,0 0 9,0 0-2,0 0-6,0 0 0,0 0-12,15 0 5,-10 0 0,4-3 2,2-5-2,-4 2-1,4-4-3,-7 3-2,0-3-3,-1 0-1,-3 1-2,0-8 1,0-3-3,-6 0-5,-4-1 0,-3 1-4,0 2-1,0 0 0,0 3 0,4 4 0,1 1-2,1 5 0,4 2 0,-6 1-2,0 2 0,-6 2 0,-3 9-2,1 3 1,0 3 1,-1 5-1,1 3 2,2 2-1,-1 3-2,5-1 3,-2-3-3,6 0 2,1-7 1,3-1-2,3 0 6,0-2-5,1 4 4,5-5-4,4-1-1,2-2 1,-3-5 1,3 2-2,2-4 0,-6 1 2,8-2-2,-6-1 1,3-3 3,-1 0-4,-2 0 1,6 0 2,-7-3-2,5-4 1,-4-5-1,-1-2-1,4-9-4,-5 1 6,0-2-3,-2-2 3,0 0 2,-3 2-2,0 6 1,-1 6 1,-1 8 1,-1 4-2,0-3 0,0 3-2,0 0-4,2 0 3,-2 0-1,0 12 2,0 9 1,1 5-1,1 2 8,2-1-7,3-1 3,3-4-3,2-2-4,4-6 2,3-5-1,2-3-2,4-1-1,-1-5-3,-2 2-11,-3-2-21,-3 0-42,-3-2-59,-3-3-114,0-2-35</inkml:trace>
  <inkml:trace contextRef="#ctx0" brushRef="#br1">20733 15250 640,'0'0'25,"0"0"-1,0 0 1,0 0 1,0 0-2,0 0-6,0 0-4,0 0-6,78-42-3,-63 38-2,-4 4-2,7 0-1,-1 0 1,-4 5-1,3 6 1,-6 5-2,-4 2 1,-5 3 0,-1 4 0,-4 1 1,-5-1 0,-2-3-2,2-7 4,-1-3 1,3-4 3,4-4 3,0-1 0,3-3-1,0 0-2,0 0-5,0 0-2,0 0 2,0 0-3,7-6 2,8 1-2,5 1-2,2 4 2,2 0 1,2 2-1,-3 8 0,-2 4-1,-4 4 0,-5-1 0,-4 3 1,-8 3 4,0 3-3,-13 2 2,-6 2 1,-7-2 0,-4-1 0,-4-2 1,1-4-2,-1-5 2,3-4 0,4-4 2,7-4-1,2-2 1,7-2-4,5 0 1,1 0-2,5 0-1,-5 0 4,1 0-6,-1 0-1,2-2 0,3 2-1,0-5-1,0-4-2,9-5-7,5-3-10,1 1-21,2-2-57,2-2-116,-2-2-96</inkml:trace>
  <inkml:trace contextRef="#ctx0" brushRef="#br1">21209 15153 671,'0'0'27,"0"0"1,0 0-2,0 0-5,0 0-5,0 0-7,0 0-2,0 0-2,89-66-2,-73 65 0,2 1-2,-2 0-3,4 4 0,-5 6-1,-1 3 0,-5 6 5,-4 2-4,-2 1 4,-3 2-5,0-3 1,-4-1 2,-2-5 0,0-3 2,2-3 2,1-6 0,1 2 2,2-5-1,0 0-1,0 0 0,0 0-4,0 0 3,-1 0-1,1 0 0,0-2-1,0-13-2,4-2 2,5-10-1,1 1-5,3 1 6,-1-2-6,1 2 5,-3 0 2,-1 1-1,-3 7 3,-1 0 2,-2 7 2,-2 5 0,1 1 0,-2 4-3,0-2-1,0 2-1,0 0-2,0 0 1,-5 6-2,-1 9 1,-3 5 0,3-1 0,2-2-1,1-1 1,1-3 3,2-2-4,0 8 6,0-9-5,6 5-1,3-5-1,1 0-2,7 0 1,-1-4 0,-3-3-3,2 1 1,-4-1-11,-1-1-9,3-1-18,-7 1-39,0-1-48,-6-1-176</inkml:trace>
  <inkml:trace contextRef="#ctx0" brushRef="#br1">21585 14745 732,'0'0'25,"0"0"1,0 0 0,0 0-7,0 0-6,0 0-4,0 0-3,63-79-1,-45 75-2,-1 4 0,5 0-1,-2 0-2,-3 0 0,-4 5 0,-1 0-1,-5-1 0,2 2 0,-1-2 0,-3 1 0,1 2 0,-5-4 0,1 7 1,-2-4 0,0 4 0,-2 5 1,-2-5 0,-1 6 0,1-5 0,3-7 0,-1 0-1,2-4 1,0 5-1,0 0 0,0 2 0,2 3 1,-1-8 0,6 3 0,-2-4-1,2 3 1,3-1 0,-6-3-1,4 4 0,-5-1-2,-1 4 1,4 0 1,-6 4 0,0 3 2,-4 2-1,-5 4 1,-3-7 2,3-4 3,-2 1 0,4-6 2,3-3-1,-1 2-3,-2-3 0,3 2-3,-1-2 0,1 1-4,4-1-1,0 0-1,0 0-2,0 2-3,-1-2-7,1 2-6,-2-2-19,2 3-37,2-2-77,8 0-162</inkml:trace>
  <inkml:trace contextRef="#ctx0" brushRef="#br1">22131 15054 736,'0'0'35,"0"0"-7,0 0-6,0 0-10,0 0-4,0 0-4,0 0-3,0 0 1,0 0-2,0 0-1,94-43 1,-56 30-2,2 3 0,2 4 1,-1 3-2,1 3 0,-5 0 0,-3 3-1,-6 3-4,-5 3-10,-6-3-10,-8-1-13,-4-2-12,-5-3-10,0 0-10,0 0-21,0 0-26,0 0-48</inkml:trace>
  <inkml:trace contextRef="#ctx0" brushRef="#br1">22341 14836 556,'0'0'64,"0"0"-10,0 0-12,0 0-11,0 0-9,0 0-7,0 0-3,0 0-3,0 0-1,-9-14 0,11 14 0,8 0-3,5 11 1,2 4 0,-2 5-2,-3 3 0,0 2-2,-2 3-2,-2 1 2,-2 3-2,-1 3 0,-4 3 2,-1-1 1,0 3-6,-1-1 4,-5 0-6,0-7-6,0-3-9,2-11-27,1-5-45,0-9-144,3-4-73</inkml:trace>
  <inkml:trace contextRef="#ctx0" brushRef="#br1">23337 14977 402,'0'0'70,"0"0"6,0 0-10,0 0-12,0 0-17,-6-90-8,-2 73-7,2 2-3,-2 1-2,3-1-6,-2 5-1,1-5-2,1 8-1,1-3-1,0 3-1,1 2 1,1 2-2,-2 0 0,-2 1-2,-4-2-1,-7 3-1,1 1 0,-7 5 0,-2 5 0,2 7-1,-2 1 1,1 2-4,2 2 4,3 2 0,2-3 0,4-1 2,2 0-2,5-5-2,1 2 3,5 0-2,0-5 2,0 4 0,2 0-1,2-8 0,4 6 0,-3-6 0,-2-5 1,6 1 0,-3-4 2,4 0-3,8-3 1,0-6 0,4-11 0,-2 1 0,0-3 0,-1-5-1,0 0 0,-1 1 2,0 0-2,-1 4 1,-7 5 0,2 3-3,-4 9 2,-5 2 1,2-1-1,-5 4 0,0-1 0,4 1-1,2 5 1,4 8 0,0 6 1,-3 3-1,-1-1 1,1 2-2,-1-2 2,-2-5-1,4-3-1,0-2 2,1-3-4,3-1 0,-4-2-3,4-2-3,-1 0-8,2-1-14,3 5-26,-7-2-34,4 7-54,-6-3-147</inkml:trace>
  <inkml:trace contextRef="#ctx0" brushRef="#br1">23578 15111 720,'0'0'20,"0"0"1,0 0 5,0 0-3,0 0-7,0 0-6,0 0-7,0 0 0,0 0-4,0 0 0,74-74 0,-58 74-2,-1 0-2,3 10 0,-6 5-1,-5 6 2,-5 7 6,-2 4-4,-8 5 3,-8 3-4,-7 2 0,-3-2 4,-3-1 1,2-4 3,0-3 1,3-6 2,1-3-2,4-7 2,8-3-1,5-6-2,2-4 0,4-3-2,0 0 0,0 0 0,0 2-1,0-1 1,0 4-1,0-2 1,4 1 1,3-2 0,3-2-1,6 0-2,2-2-1,0-2 1,-1-2 0,1 0 0,2-1 0,2 2-1,3 1 0,-1 1 0,4 0-1,-4 3 1,-5 0 1,0 0-4,-7 0 1,-6 0-1,0 0-2,-6 0 1,5 0 0,-1 0-2,1 0 0,0 0 1,-5 0-4,0 0-1,0 0-10,0 0-15,0-3-35,0-6-70,-3-6-165</inkml:trace>
  <inkml:trace contextRef="#ctx0" brushRef="#br1">23149 14633 169,'0'0'17,"0"0"15,0 0 12,0 0 7,0 0 1,0 0-10,0 0-2,0 0-4,0 0-2,9-58-4,-11 53 0,1 1-1,-5-4-6,2 4 0,-3-4-3,-1 3-3,-1 0-3,0 1-1,-2 1-3,1-1-1,-3 4-1,3-1 1,-4 1-2,-2 0-1,4 0 1,-5 2-2,1 5 0,3-1 0,-7 5 0,4 0-2,0 3 0,1 1-1,1 5 0,1 0 1,3 0-2,-2 1 2,5-1-2,3-3 1,1 0-2,1-8 1,2 6 0,0 5 1,0 0-1,0 5 2,2-5-2,2 0 1,0 1 0,2-4-1,0 3 0,3 0 2,-2 1-1,0 0 1,2 0 0,-1 2 0,1 1-1,0 0 0,1 3 0,0 0-1,0-2 6,2 2-4,-4-4 2,1-2-5,0 0 1,-2-3-3,0 1 3,-1-3 0,0 1 0,2-1 1,-3-3-1,1 0 0,0-1-1,-4-2 1,5 5 1,-4-6 1,2-2-2,-2 3-1,1-5 0,0 3 1,1 0 0,-1 0 0,3-3 0,-1 3-2,1-1 0,4 2-2,-3-3 2,4 4 1,0-1 0,-4-3 0,3 3-2,-3-3-1,2-2-7,-3 2-15,-3-4-40,4-2-103,-5-8-146</inkml:trace>
  <inkml:trace contextRef="#ctx0" brushRef="#br1">23655 15269 38,'0'0'0,"0"0"-1,0 0 2,0 0 3,0 0 10,0 0 11,0 0 16,0 0 10,-7 16 4,5-14 2,1-1-2,-1 1-6,1-2-4,0 0-7,-1 1-7,1-1-8,-1 0-7,1 0-2,-1 2 2,0-2 2,0 0 6,1 0 4,-4 0 3,1-2 0,0-1-1,1 2-5,3 1-4,-3-5-3,1 2-4,-1-1-4,-1-4-1,3 3-2,-1 1-1,1 1-1,1 3-3,0-5 1,0-8 1,0-3-3,3-1 2,7 0-2,3 2-5,6 0 6,0 1-5,2 1 4,2 3 0,-7 3-1,1 5-1,-2 0 0,-1 2-2,3 8 1,-6 7 5,-4 8-5,-5 6 4,-2 3-5,-2 4 1,-8 2 1,-3-1 0,0-1 2,-3-1-2,2-4 2,-4-3 0,2-4-1,-1-3 1,1-3 1,-1 0-1,1-2 3,-3-1-3,2-2 0,2-1-2,0-3 2,4-1 0,1-3 1,2-1 1,3-1 0,1-1 0,4-2 0,-2 0-1,2 0 1,-1 0 1,-1 0-3,1 0 1,1-2-1,0-10-1,3-3 2,6-2-1,3 0-1,2 3 1,0-1-1,1 4-2,0 0 3,1 2 0,3 2-1,-6 2 0,4 2-1,1 2 0,4 1 1,3 1-2,0 8 0,-4 5 0,-3 2 0,-1 3 0,-5 6 1,-6 3-1,-3-1 0,-3 2-1,0 0 1,-7-3 0,-4-1 3,-2-1 1,2-5-4,-5-1 6,1-1-5,0-3 3,-1-1 0,-3-2 0,3 0 0,3-4 0,0-3 1,3 1-3,-2-3 5,2-2-3,4 0 0,1 2 3,-1-2-3,0 0 1,0 0 1,2 0-2,4 0 0,-2 0 0,2 0-2,-1 0 1,-5-2-1,2 0-1,0 1 0,1-1-2,3 2 1,-2-2 1,2 2 0,-1-1 0,1-1-4,-2 1-3,2-1-4,0 1-8,0-1-10,0-7-36,0-3-45,6-4-124,4-6-76</inkml:trace>
  <inkml:trace contextRef="#ctx0" brushRef="#br1">24122 14988 574,'0'0'60,"0"0"-6,0 0-13,0 0-10,0 0-11,0 0-5,0 0-5,0 0-4,0 0-2,0 0-1,-6 5-1,22-5 1,7-5 1,9-6 0,6-3 1,2 1-2,3-1 0,1-1-2,-2 3-1,-5 3 0,-2 3 1,-6 2-2,-9 1 1,-4-1-1,-5 4 0,-6-1 1,1 1 0,0 0 1,0 0-1,-1 0 0,8 0-1,-7 0 1,0 0-2,0 0 1,-6 0-2,0 0 0,0 0-2,1 0-4,2 0-8,-2 0-15,1 0-25,-1 0-28,-1 0-45,0 0-70,-11 0-63</inkml:trace>
  <inkml:trace contextRef="#ctx0" brushRef="#br1">24355 14725 432,'0'0'55,"0"0"4,0 0-1,0 0-7,0 0-9,0 0-12,0 0-8,0 0-6,0 0-5,0 0-1,0-14-2,0 11-1,0 3 1,1 3-2,2 11 0,1 8 0,1 10-2,-1 1 2,1 1-5,-3 3 2,1 1-2,0 0 0,-3-4-2,0 0 1,0-3-1,0-10 2,0 0-2,0-8 2,0 0 5,0 1-5,0-2 4,2-2-5,-2-5 0,1 0 0,-1-5 0,0 0-1,0 0 0,2 3-2,0-3 2,0 2 1,-2 0-1,1-1-3,-1 1-6,0-2-10,2 0-21,-2 2-32,0-2-61,0 0-133,0 0-27</inkml:trace>
  <inkml:trace contextRef="#ctx0" brushRef="#br1">25107 14696 92,'0'0'40,"0"0"-1,0 0 3,0 0-1,0 0 2,0 0 0,0 0 0,0 0 4,0 0 0,0 0-4,27 17-1,-25-17-1,3 0 0,5 0-6,3-5-5,2-5-12,-2-4-4,-3-1-2,-3 3 2,-1-2 0,-5-1 1,-1-1-3,0-4-3,-3 0-1,-5 3-1,1 5-1,-2 2-3,2 2-1,1 5 0,-6 0-3,2 3 1,-5 0-1,-6 7 1,5 5-1,2 1-1,1 2 1,1 3 0,1 2 2,2-1 0,2 3-1,-2-1-1,3 0 0,4 0-1,-1-4 2,1-2 0,2-3 1,0 0-1,0 4 0,2-5 0,3 2-1,4-1 0,-3-4 0,4 0-1,-1-4 2,4-3 0,4-1 1,2 0-1,5-5 0,-3-5 0,-3-1-1,1-3 2,-3 0 0,1-3 2,-3 0-3,1-3 1,-3-1 1,1 2-1,-5-1 0,-2 5 2,0 0-3,-3 6 3,-1 2-2,1 3 0,-3 4 0,0-1 0,0 1 0,2-2-1,-2 2-1,2 0 0,-1 2 1,0 13-1,2 7 2,-1 9-1,-1 0 1,1 1-1,1-4 0,1 1-1,1-6 2,1-1-2,2-5 1,-1-5 0,2-1 1,5-3 1,1-7-2,8 0 0,0-1-1,3-4 1,-1-9 0,1-1 1,-2-1-1,-2 1 2,-3-1 0,-6 4-1,-2 0 1,-5 4 2,1-1-1,0 1 0,-4 4-1,0-1-2,-3 4 2,0-1-1,0 1-1,2 1 0,-1 13 1,-1 11 0,0 4 0,0 7 0,-4-3 0,-4 2-1,3-3 0,-2-3 0,2 0 0,1-9 1,2-2-1,1-6 0,1-2 1,0 2-2,0 1 1,0 0 5,0 1-6,0 5 6,0-7-5,0 8-2,0-8 2,0 1-1,0-1-2,0-6-1,0 1-6,1-7-9,2 4-19,5-4-36,4-16-45,-1-13-110,6-8-71</inkml:trace>
  <inkml:trace contextRef="#ctx0" brushRef="#br1">25733 14345 602,'0'0'43,"0"0"-2,0 0-1,0 0-9,0 0-6,0 0-7,0 0-8,0 0-4,0 0-1,0 0-3,11-44 1,6 56 0,4 5 0,1 10-1,-2 2 0,-1 3-1,-1 2-1,2 2 5,-1 2-6,2 2 5,-4 1-4,2-1-1,-4 4 2,-1 2-1,-6-1 2,-1 2-4,-5 3 5,-2 0 0,-6-2 4,-7 0-1,-1 0-1,-5-4 2,-1-4-5,1-3 3,-1-5-4,4-6 1,4-8-1,3-3 0,5-4 0,0-7-4,3 1 2,1-5 2,0 0-2,0 0 1,0 2 0,0-2-2,0 1 1,-2-1 0,2 0-4,0 0-2,0 0-7,0-8-9,0-4-13,0-6-24,0 2-29,6-8-61,2 5-138</inkml:trace>
  <inkml:trace contextRef="#ctx0" brushRef="#br1">26250 14622 425,'0'0'76,"0"0"-8,0 0-10,0 0-8,0 0-9,0 0-7,0 0-7,0 0-4,0 0-6,5-84-5,-3 67-6,4 0 4,0 1-7,5-4 3,0 4-3,3 3-2,1 0 1,0 3-1,-3 3-1,3 3 1,-5 1-1,1 3-2,6 0 0,-3 6 1,0 8-2,-5 5 1,-6 8 4,-3 0-4,-3 7 6,-8 2-7,-3-1 1,-2-5 1,0-5 0,2-4 1,2-6 0,5-6 2,6-5-1,1-4 0,0 0 0,0 0-1,0 0 0,0 0 2,0 0-2,10-9 0,6-7 0,4-4-2,2 0 2,1-4-1,0 1 2,-4-1 1,-1 1-1,-4 0 0,-2 1-3,-4 7 2,-5 5-2,0-1 5,-2 7-1,-1-1 0,2 1-2,-2 4 2,0-2-2,0 2 1,0 0-1,0 0-1,-3 12 5,-5 7-4,2 6 4,2-6-4,0-2-1,4 3 0,0-9-1,0 4 2,7-2-1,-1-6 1,4 2-2,-3-5-1,5-2-2,-2 1-7,3-3-9,0 0-19,-6-5-31,6-3-40,-6 1-100,-2 0-80</inkml:trace>
  <inkml:trace contextRef="#ctx0" brushRef="#br1">26373 14129 275,'0'0'27,"0"0"8,0 0 2,0 0 0,0 0-3,0 0-4,0 0 0,0 0 2,0 0 0,0 0 2,0-17-4,0 15-3,0 1-3,0 0-2,0 0 2,0-1-4,0 2-1,0-2-1,0 2-3,0-1-2,0 1-2,0-2 0,1 0 0,1-3 0,1-6-2,3-3-3,4-6 0,0 2-4,3-1 1,4-1-2,1 0 0,3 4-1,1-1 0,-3 5-1,-2 4 0,-1 4-2,0 4 0,-2 0 1,2 12-2,-4 5 4,-4 8-3,-5 4 0,-3 4 0,-1 1-1,-6-1 0,-5-3 4,2-3 0,3-10 2,-2-3-2,5-4 1,0-3 1,-2 3 1,3-8 0,1 3 0,2-5-2,-1 0 1,1 0-1,0 1 0,-2-1 1,2 2-2,-1-2 1,1 1-1,0-1-1,-3 2 1,3-2 1,0 1-3,0-1 3,0 0 0,0 1 0,0-1 2,0 0-1,0 2-1,0-2 1,0 0-1,0 0 0,0 2 3,0-2-4,0 0 2,0 0-2,0 0-2,0 0 3,0 0 0,3 0 0,-3 0 0,0 0-1,0 0 1,0 1 0,1-1 0,-1 0 1,0 0 0,0 0-1,0 0 0,0 0-1,0 0 0,0 0 0,2 0-2,-2 0 3,0 0-1,0 0 0,0 0 1,0 0-1,0 0-1,0 0 2,0 0-2,0 0-1,0 0 4,0 0-3,0 0 2,0 0 0,0 0-3,0 0 2,0 0 1,0 0-1,0 0 0,0 0 0,0 0-1,4 0 2,6-3 0,8-6 0,8-3-1,5-3 0,6-3-1,5-3-1,7 1 1,3-4 2,0 4-3,4 0 4,-2 3-4,-5 4 1,-4 2 1,-8 3 0,-11 3-1,-4 2 0,-9 1 0,-7 2 0,1 0 1,-7 0 0,0 0 0,0 0 0,1 0-1,1 0 1,-1 0 1,1 0-1,-1 0 0,1 0 0,-1 0-2,1 0 0,-1 0 0,1 0-4,-2 0-2,1 0-7,-1 0-10,2 0-20,-2 0-38,1 0-78,2-3-147</inkml:trace>
  <inkml:trace contextRef="#ctx0" brushRef="#br1">19811 16075 683,'0'0'52,"0"0"-14,0 0-14,0 0-6,0 0-8,0 0-5,0 0-1,0 0-2,0 0 0,-12-7-1,25 5 2,6 1-2,9-1 0,5 1 1,3 0-2,4-2 1,2 1 0,3 1-1,-4 1 0,-2 0 1,-4 0 0,-5 0-1,-4 1-1,-9 1 0,-2 2-2,-5 0 2,-3 0-2,0 1 1,-4-3 1,2 1-4,-5-3 1,0 0-4,2 3-6,2 1-6,-1 0-20,0-1-29,-3-3-56,0 0-142,-4 0-18</inkml:trace>
  <inkml:trace contextRef="#ctx0" brushRef="#br1">19994 15942 568,'0'0'28,"0"0"13,0 0 4,0 0-6,0 0-13,0 0-11,0 0-6,0 0-2,0 0 1,0 0-2,5-1-1,9 22-2,8 10-1,-2 5-1,-2 3 2,-1 4-1,-4-2-1,-2 0-2,-2-4 0,-2-1 0,-1-7 0,0-7 0,-3-4-2,-2-7 0,-1-5-3,2 0-9,-2-6-11,0 0-28,0 0-48,0 0-159,0 0-34</inkml:trace>
  <inkml:trace contextRef="#ctx0" brushRef="#br1">21005 16145 74,'0'0'51,"0"0"6,0 0-6,0 0-2,0 0-7,0 0-3,0 0-3,0 0 1,0 0-1,32-25 3,-31 24-3,1 1 2,-1-3-2,1 3-1,1-5-4,0-4-6,2-6-9,-2-7-3,-2 1-2,-1-3 2,0-1 1,0-1 0,-1-1-5,-6 3-1,-2 1-3,0 4-1,2 6 0,-3 4 0,3 3 0,-2 6-2,-7 0-1,2 4-2,-6 10 0,5 4 0,1 4 0,2 0-1,5 4 2,-2-6 0,6-3 0,0 0 2,3-1-1,0 3-2,0 1 1,0 2-1,2-8 1,1 0 1,0 2 0,0-5-1,2 4 0,-3-5 0,-1-7 1,2 6-2,0-4 1,-2-2 0,5 3 0,-1-4 1,6-2 1,4 0-1,0-8 0,4-7 1,0-3-1,-3-3 1,-2-1 0,-2 3 1,-2-1-3,-4 6 0,-2-1 1,-1 5-2,-1 6 3,-1 0 1,-1 4-2,0-2 1,0 2 0,0-1-2,2-1 2,-2 0-1,0 2 1,0 0-1,1 2-2,2 11 2,1 9 0,2 3 0,0-1-1,0-3 0,-1-8-1,3-1 0,-3-2 1,2-6-2,2 2-2,-4-4-5,5-2-11,-6 0-23,0 0-33,7 0-59,-7-2-144,1 1-14</inkml:trace>
  <inkml:trace contextRef="#ctx0" brushRef="#br1">21289 16161 719,'0'0'19,"0"0"2,0 0 0,0 0 1,0 0-5,0 0-10,0 0-3,0 0-2,0 0-1,0 0 1,41-11-2,-29 11 0,4 6-1,-6 6 0,-1 5 0,-2 3 2,-2 2-3,-2 3 0,-3-1 1,0 2-4,0-1 7,-7 2-2,0-2 0,-2 0 5,2 2-8,-3-5 5,4-3-1,3-9 2,2-5 1,1-5 3,-2 0-4,2 0 1,0 2-2,0 0 1,0-2-1,0 0-1,0 0 4,8 0-4,6-2-1,4-5 1,0 2 0,2 0-2,1 0 4,-5 3-7,1-1 4,2 3-3,-7 0 0,6 0 6,-6 0-4,-1 0 0,4-2 5,-5-3-9,1-5 4,-2 1 1,-3 1-4,2-4-6,-2 2-4,-3 0-13,0 0-25,-3-3-33,0-1-63,-3 1-148</inkml:trace>
  <inkml:trace contextRef="#ctx0" brushRef="#br1">21577 15969 637,'0'0'15,"0"0"9,0 0 1,0 0 1,0 0-7,0 0-9,0 0-3,79-53-2,-66 53-2,1 0-1,-1 9 1,2 3-2,-7-4 1,-1 6-2,-4 5 0,-3 0-2,0 8-2,-1-1 0,-8-1 1,2-1 0,-2-3 6,3-8-1,1 2 2,-1-8-1,5-4 0,-1 1-1,2-4-1,0 0-1,0 0 1,0 0 1,0 0 1,0-1 3,10-10-3,3-6 0,6-7-2,-2 2 0,2-3 0,-3 3 0,-2-2 2,-2 3 2,-3 7 1,-5 4 3,-3 0-1,-1 3 0,0 2-1,0 0-2,0 5 0,0-2-3,0 2 0,0 0-1,0 0-1,0 0 1,-3 12 1,-2 7-2,-1 5 1,5-8-1,-1 1 0,2 0 1,0-6-1,0 6 0,0-7 1,5-3-1,2 1 0,0-2 0,3 1-2,-1-1 0,4 1-1,0-2-2,-3 0-6,4 0-11,-3-1-25,-2-1-41,5 4-72,-6-4-145</inkml:trace>
  <inkml:trace contextRef="#ctx0" brushRef="#br1">22283 16097 693,'0'0'29,"0"0"1,0 0-2,0 0-7,0 0-9,0 0-2,0 0-5,0 0-1,0 0-2,56-10-4,-31 8 4,1 2-2,-1 0 1,2 0 1,-1 0-1,2 2-1,-2-2-1,0 0 0,-2 0 0,-2-2-2,-5-1 1,-1-2-3,-4 3-9,-8 2-7,2-2-22,-6 2-27,0-3-32,0 3-83,0 0-92</inkml:trace>
  <inkml:trace contextRef="#ctx0" brushRef="#br1">22462 15916 587,'0'0'40,"0"0"4,0 0 0,0 0-8,0 0-11,0 0-7,0 0-7,0 0 0,0 0-1,0 0 0,-20 58 0,20-34-4,7 8-2,0 0-2,2-2 0,0-1-1,1 0 0,-1-2-2,-3-1-1,-1-4-3,1-6-3,-2-1-9,1-1-22,-2-5-73,1 0-192,-3-4-17</inkml:trace>
  <inkml:trace contextRef="#ctx0" brushRef="#br1">23288 15891 413,'0'0'63,"0"0"5,0 0-2,0 0-7,0 0-13,-10-85-8,8 79-12,2 0-5,-1-1-6,-1 3-2,1-1-2,1 2-2,-6 3-2,-1 8-3,-3 13 1,-4 11-5,2 8 2,2 4-3,0 5-1,4 0 1,3 1 0,3-2-2,0-3 0,6-4 2,5-6-5,2-2 1,6-3-10,0-5-7,5-3-14,2-2-21,-3-3-31,2-4-62,-3-6-133</inkml:trace>
  <inkml:trace contextRef="#ctx0" brushRef="#br1">23768 16018 522,'0'0'53,"0"0"-4,0 0-2,0 0-13,0 0-9,-78-55-10,65 48-3,4 5-3,-4 2 2,-4 0-1,1 5-4,-3 10-2,2 6-3,3 5 1,0 6-1,1 5 2,0-1-2,3-1-1,3-2 0,-2-5-2,6-10 1,0-8 3,3-4-1,0-1 0,0 0 0,0-1-1,0 2 2,0-6 0,2 0-1,8 0 0,3-10-1,4-2 1,-4-7-1,-1-2 0,2-3 2,-2-1-4,1-2 3,-1 2-1,-2 4 2,0 4 0,-2 5-1,-2 5-1,-3 2 0,0 2 1,-3 3 0,6 0 3,2 3-1,3 8 1,3 4-2,-4 5 0,-1-1 0,1 5 0,-3-3 0,-1-6-3,-2-6-1,-1-4 0,0-4-4,3 2-5,-3 0-14,4-3-25,-1-6-33,4-9-49,1-3-110,-3 3-34</inkml:trace>
  <inkml:trace contextRef="#ctx0" brushRef="#br1">23856 16148 680,'0'0'23,"0"0"6,0 0-4,0 0-4,0 0-4,48-83-6,-37 74-5,1 3-2,-2 3-1,0 3-1,5 3-1,-5 9-1,0 9 1,-7 3-1,-3 9 2,-5 2-2,-6 2-2,-5 1 0,-3 0 2,0-6-2,1-3 3,1-6 1,5-9 1,6-6-2,3-5 1,3-3 0,0 0 0,0 0-1,0 2-1,0-2 0,1 2-1,5 1 2,7-3-1,3 0 1,3 0-1,5 0 1,-8 0-1,3-3 0,-1-2-1,-1 2-1,-1-2-2,0 1-5,-8 1-12,0-6-31,2-4-54,-6 3-144,-1 0-59</inkml:trace>
  <inkml:trace contextRef="#ctx0" brushRef="#br1">24231 16051 742,'0'0'3,"0"0"4,0 0 6,0 0 2,0 0 2,0 0-6,0 0-6,0 0-2,0 0-2,97-63-1,-66 51 0,4 2-1,-2 5 2,-3 1-1,-2 3-1,-9 1-2,-3 0 1,-6 0-7,-6 1-7,1 3-8,-5 1-12,-2 0-10,-4 3-12,-4-1-7,3-2-20,0-3-16,-5-2-29,5 0-12</inkml:trace>
  <inkml:trace contextRef="#ctx0" brushRef="#br1">24401 15920 417,'0'0'62,"0"0"-3,0 0-14,0 0-7,0 0-8,0 0-6,0 0-2,0 0 0,0 0-3,-13 32-2,13-11-3,4 6-4,1-3-3,-1 0-4,2 1-2,-3-1-1,-2 2 2,1-1-4,-2 2-4,0-2-7,-6 0-16,-1-5-33,-1 1-39,-2-4-111,3-5-73</inkml:trace>
  <inkml:trace contextRef="#ctx0" brushRef="#br1">24935 15888 572,'0'0'55,"0"0"-3,0 0-14,-21-81-13,11 68-12,5 6-1,-1-3-2,-2 3-2,5 3 1,0 1-3,3 3-2,-6 0-1,-5 3-1,-2 11-3,-4 6 6,2 4-5,1 2 6,1 3-2,-3 0 2,3 0-2,0 0 1,1-1-2,2-4-5,3-7 5,3-7-3,2-5 1,2-5 1,-1 0-1,1 0 0,0 0-1,0 0 0,0 0-1,0 1 4,0-1-3,7-3 0,9-5 0,2-6-3,0-1 3,2 1 3,-2-2-2,1 4 1,-5 0-3,-1 4-1,-3 1 2,-2 2 0,-3 2 0,-1 2 0,-4 1-1,0-1 0,0 1 2,2 0-2,-1 0 2,5 0 0,3 0-2,-1 2 2,4 6-1,0 0-1,-4-4 2,4 4-3,0-1 1,-4-3 0,4 2-2,-5-2 1,-4-1-4,5 2-9,-5-1-8,2 5-21,1-1-19,-5-4-24,-1 7-29,0 0-58,0-2-77</inkml:trace>
  <inkml:trace contextRef="#ctx0" brushRef="#br1">25125 15942 561,'0'0'48,"0"0"-4,0 0-8,0 0-4,0 0-5,0 0-6,0 0-1,-32 85-7,23-59-3,3-9-3,3-5-3,1-7-1,2 0-2,0 0 0,0 0-1,5 0 0,1-3 1,5-2-1,4 0 0,-1-7 0,3-5 0,-2 0-2,-4 0 2,-3 4 0,2-5 0,-3 1 1,-1 3-2,0-4 2,-2 5-1,-3 3 2,2 1-1,-3-2 1,0-1 0,0 2 1,0-2-2,0 7-1,-4 0-1,-8 2 0,-6 8-1,-4 3-1,0 1-12,2-1-24,7-4-35,3-3-75,6-1-152</inkml:trace>
  <inkml:trace contextRef="#ctx0" brushRef="#br1">24994 15599 722,'0'0'21,"0"0"5,0 0 4,0 0-2,0 0-8,0 0-4,0 0-4,0 0-2,0 0-2,99-20 0,-74 39-1,3 3-2,-2 1-1,1 3 0,-2 0-4,-2-2 1,-3 2-1,-1-1-2,-4 5 6,-4 1-7,-5 6 4,-5 3-1,-1 6-3,-6 3 2,-8 1-2,-4 3 0,-3-3-1,-4-1 2,3-7 1,-1-3 1,3-9 1,4-7-3,5-8-7,5-8-9,3-4-19,3-3-36,-1 0-67,1-3-174,1-14 1</inkml:trace>
  <inkml:trace contextRef="#ctx0" brushRef="#br1">25566 15877 806,'0'0'22,"0"0"5,0 0-3,0 0-2,0 0-7,0 0-6,0 0-4,0 0-7,0 0-7,0 0-16,-13-38-42,7 14-179,0-1-91</inkml:trace>
  <inkml:trace contextRef="#ctx0" brushRef="#br1">20501 17048 287,'0'0'48,"0"0"-10,0 0-1,0 0 0,0 0 0,0 0 2,0 0 0,0 0-3,0 0 2,-61-44-4,61 44-6,-2-2-6,2 2-6,0 0-7,-1-3-1,1 3 1,0 0 0,0 0 3,0 0 0,0 0-1,3 0-1,10-4 0,-2 3-3,8-3-2,-1 4 0,3-3-2,7 3 0,0 0 2,4 0-1,2 5-4,2 0 2,4 2 0,2 1-2,6-1 2,3 2-2,3-1 1,6-3 2,0 1-2,4-3 2,1 0-1,3-1 0,1-2 1,4 1 0,0-1-1,4 2 2,1-1-1,0 2 0,3-2 2,0 2-2,0-3-2,3 0 0,1 0 2,2 0-1,1-5-1,-1-3 1,3-2-1,-2-2-2,1 0 3,0-3-3,0 1 1,1-1 3,-2 1-3,-4 4 0,-4 4 1,-4 0-1,-5 3 1,-6 3-1,-3 0-1,-4 2 0,-5 4 0,-1-1 1,-2 4 0,-3-4 1,-3 2 0,-1-4-1,-2-1 3,-2 0-2,1-2 2,-2 0 0,-2 0-3,-1-4 1,-4-3 0,0 2 0,-2 0 0,-3 0-1,-8 2 0,0 1-1,-5 1 0,-3 1 0,0 0 1,-4 0 2,-1 0-1,-5 0 1,0 0-2,0 0 1,2 0-1,-1 0 1,1 0 0,-1 0 1,1 0-1,-2 0-1,0 0 0,1 0-1,-1 0-1,0 0-8,0 0-12,-7-9-39,-7-15-145,-10-19-130</inkml:trace>
  <inkml:trace contextRef="#ctx0" brushRef="#br1">19285 14887 458,'0'0'7,"0"0"-2,0 0 3,0 0 7,0 0 6,0 0 4,0 0 1,0 0 3,0 0-4,24-24-2,-24 23-5,2 0-3,-2-2-2,0 3-3,1-3 1,-1 2-2,0 0-1,0-1-1,0-3-1,-1 0-3,-8 1 1,1 1-2,-6 3-1,-3 0 1,-2 9-2,-5 6 0,3 6 0,2 0-1,2 3 1,4-1 0,0 1 0,3-2 0,4-4-1,5 0 1,1 2 0,0 1 0,3 6-1,4-2 2,3-2 4,0 0-2,2 0 3,1-1-5,0 1-1,-2-1 1,4-1 0,-4 2 1,1 0-1,-1-1 1,0 1-1,-3 2 1,-1-1 1,-1 1 1,-3 0-1,-1-3 3,-2 0-3,0-2 2,-5 1-2,-2-5 1,-2 0-2,-1-3 1,-1 0-2,0-2 0,1-3 0,0-1 1,3 0 0,1-5-1,-4 1 1,4-2 0,0-1 1,2 1-2,4-1 2,-7 0-2,3 0 0,-1 0 1,1 0-1,4 0 0,-2 0 1,2 0-1,-1 0-1,0 0-1,-1 0 1,1 0 0,-1 0 1,2 0 0,-1-1 0,1 1-1,0 0 1,0-1 0,0 1 0,0-2-1,6 1 0,5 1 0,6 0 0,0 1 1,4 8-2,-2 2 2,-2 4-1,-1 2 1,-1 2-1,-1 3 1,-2-2-1,-3-1 0,0 0 0,-4-8 0,1 3 3,-2-2-5,-1-1 6,3 4-4,-1 2 2,0-1-1,-1 9 1,-1-3 0,0 2-2,-3 4 2,0 1-3,0 3 2,0 0 0,0 1 0,-3-1 1,0-4-1,0 0-1,0-1 3,2-8-2,-1 1 0,2-1-1,0 0 1,2 3-2,2-2 1,2-1 1,0 1 0,1 1 3,0 1-3,-1-1 3,1 1-7,-1 0 3,2 2-2,0-3 2,-2 1 1,1-3-1,0-1 3,2-1-1,0-2 0,-1 1-2,2 1-1,-1-2 2,1 1 0,3 2 1,-1-1-1,-1-2-2,2-1 1,-3-5 0,0-1 1,-2-1 0,0-2 1,4 2-1,-3-2-1,1 2 0,-3-2 1,-4-3 0,2 1 0,0-3 0,5 0 0,-1 0-2,5-7 1,-4 2 1,-2-2 1,5-1-1,-3 1-1,-4 2-1,5-5-1,-4 5 4,1-2-2,0 2 1,1 0 0,3-4-2,-5 5 3,4-5-2,-5 4 0,0-1 2,0 0-3,-2 3 1,-1 0 1,-3 3 1,0 0 0,0-2 0,1 2-2,-1 0-1,2-1 1,-2 1-1,1-2 1,-1 2-2,1 0 0,-1 0-1,2-1 0,-2 1 0,1 0-1,-1-2-2,2 2-7,-1-1-15,2-4-44,2-3-130,-1-7-119</inkml:trace>
  <inkml:trace contextRef="#ctx0" brushRef="#br1">27135 1985 466,'0'0'31,"0"0"2,0 0-2,0 0-4,0 0-6,0 0-6,0 0-2,0 0-1,0 0 4,6-9 1,0 33-2,2 7 2,-2 11-7,0 6-1,-2 5-5,1 1-2,-1 3-2,1-6 0,0-2 0,1-7 2,0-3 8,-1-7-4,0-4 5,0-10-4,-3-6-3,-1-7 0,-1-5 3,0 0 1,0 0 1,0 2 2,2-1 2,-2-1-2,0 0-1,0-1-4,0-15-11,0-5 4,1-9-7,2 3 7,4 2 3,5 1-2,2 3 1,5 2-1,2 2-1,3 5 0,2 5 0,0 4-1,-2 3 0,0 5 0,-1 7-1,-3 3 0,-2 4 0,-4 0-2,-5-6 1,-3 2 1,-4-4 1,-2 0 1,-2 5 1,-10 0 3,-8 4 7,-8 1-5,-5-1 4,-5-3-5,-1-1-1,-3-2-1,3-6 0,5 0 0,9-2 0,4-3 1,9 0-1,6-3 0,1 2 0,5-2-2,-1 0-3,1 0 0,0 0-4,0 0 1,0 0-4,6 0-6,9-6-16,5-2-28,3 0-51,3 2-99,-4-3-89</inkml:trace>
  <inkml:trace contextRef="#ctx0" brushRef="#br1">27505 2456 660,'0'0'24,"0"0"4,0 0-2,0 0-5,87-80-7,-67 67-6,-1 5-5,-3 1-1,0 7 1,2 0-5,-1 12 5,4 5-3,-4 8 0,-3 5-1,-7 4 4,-2 1 5,-5 6-4,0-4 4,-8-2-8,-2-4 0,2-13 1,4-6-1,1-7 2,3-5-1,-1 0 2,1 0 1,0 2 1,-1 0 2,1-1-1,-2 1 1,2 0 0,0-2-2,0 0 0,0 0-2,0 0-1,0 3-1,0-3-2,0 0 1,0 0-1,0 4 0,10 1 3,6 3-2,9 2 1,2 2-1,2 0-2,0 3 2,-2 0-1,-2 0 1,-3 1-1,-5-3-1,-7-3-2,-6 2 1,-4 5-2,-2 3 2,-12 6 4,-6-3 0,-4-2 2,-4-3 0,-1-1 0,3-2 0,-1-2 0,1-3 1,3 1 0,5-6 0,2 0 1,8 0 0,1-3 0,2-1-1,5-1 1,-1 0-3,1 0 1,-2 0-2,1 2-1,-1-2 0,1 0-2,-1 0 1,1 0 0,-1 0-2,2 0-2,-1 0-5,1 0-6,-1 0-7,1 0-13,-2 0-30,2 0-42,0-7-109,0-6-92</inkml:trace>
  <inkml:trace contextRef="#ctx0" brushRef="#br1">28222 2484 713,'0'0'31,"0"0"-3,0 0-4,0 0-8,0 0-8,0 0-3,0 0-4,0 0-1,77-58 0,-42 51 0,5-1 0,4 1-1,-1 0-1,-1 2-1,-5 1-2,-2 3-1,-6 1-2,-9 0-6,-8 0-7,-5 0-16,-7 0-12,0 0-8,0 2-5,-6 13-10,-7 0-23,-7 5-78</inkml:trace>
  <inkml:trace contextRef="#ctx0" brushRef="#br1">28338 2605 633,'0'0'36,"0"0"3,0 0-2,0 0-10,0 0-7,0 0-11,0 0-3,0 0-2,0 0 0,0 0 2,19 23 1,-1-17 0,3-5-1,3-1-2,2 0-2,0 0-2,-1-1 0,-8-2 0,1 1-1,-8 1 0,3 1-1,-3 0 0,0 0 0,1 0-3,-6 0-3,1 0-6,-2 0-8,1 0-22,4-5-30,3-4-81,-6 3-144</inkml:trace>
  <inkml:trace contextRef="#ctx0" brushRef="#br1">29371 2341 462,'0'0'68,"0"0"-8,0 0-8,0 0-15,-30-86-11,23 78-5,4 3-7,-6 1-3,5 2-3,0 1-3,-9 1-1,1 0-1,-5 4 1,-2 9 0,0 5 0,5 2 0,-1 4 1,2 6-3,0 2 2,2 1-2,-2 4 0,3 1 8,1 0-7,2-4 7,1-9-7,5-3-5,-1-8 3,2-3-2,0 1-2,3-6 5,4 1-2,0-5 2,8-2 1,2-2-1,8-10-1,-1-6 0,1-3-4,1-5-5,-1-1 3,-2 0-3,-3-1 7,0 3 0,-4 2 1,-4 1 2,-4 7-1,-3 6 3,-1 6-2,-4 3 0,0-2 0,0 2 0,0-1-2,0 1-2,0 0 2,1 1-1,1 15 3,-1 5-1,2 8 1,0-1 6,1 0-7,1-3 5,1-3-8,4-2-7,-5-8-9,3-2-19,-1-3-20,-3-4-40,0 0-51,-2-3-124</inkml:trace>
  <inkml:trace contextRef="#ctx0" brushRef="#br1">29542 2525 669,'0'0'34,"0"0"6,0 0-9,0 0-9,0 0-11,0 0-4,80-73-3,-72 70 0,-3 1-1,5 1-3,-4 1 0,2 0-2,1 3 0,0 3 0,-2 5 0,-3-4-1,-1 9 9,-3 5-6,-6-1 6,-4 6-6,-4-4-3,5-9 1,3-5 2,3-4 1,3-4 2,0 0 0,0 0-2,0 2 0,0-1-1,0-1-1,0 0 2,0 2 0,10-1 0,5 3-1,4 0 0,-2 2-1,-2 2 1,-4 4-1,2 0 0,-4 3 1,-2 4-2,0-3 2,-4-2-2,0 2 2,-3 1 0,0 0-2,-3 2 2,-7-2 0,-3-3-1,-3-1 4,-4-3-2,-3 3 2,-5-2 1,-2-1-1,0-1-1,-2 3 1,3-4-1,3 0 0,7-2-1,2-1-1,8-4-1,3 1 0,1 0-4,5-2-4,-2 0-16,2 0-32,0 1-56,-1 0-196,1-1-3</inkml:trace>
  <inkml:trace contextRef="#ctx0" brushRef="#br1">27419 3408 505,'0'0'23,"0"0"-7,0 0-5,0 0-2,0 0 2,0 0 3,0 0 7,0 0 4,0 0 1,9 80 1,-6-45-10,-1 5-2,-2 6-7,0 0 0,-2 1-1,-3 0 3,0-3 2,4-5-4,0-5 4,1-8-5,0-5-3,2-8 1,3-4-3,-3-6 2,1 2-2,0-3 0,0 1 1,0-1 0,1 1 3,-1-3 1,2 0 0,2-5 1,1-5-1,0-2 0,-1 2-1,2-2-2,-2 0-1,-3 5-1,7-3-1,1 1-1,1 3-3,8 0 5,0 4-5,0 2 0,2 5 3,-2 7-6,0 0 2,-4 2-2,-4 0-2,-2-5 1,-5 4 0,-3-3 3,-3-1 3,0 5 1,-7-1 1,-7 2 1,-4-5 1,-2-2-1,-3-4 2,1 1-2,0-2 1,5-1-1,1 1-1,3-2 1,0-1-1,-1 2-2,8-2 0,0 1-3,6-1-2,-1 0-3,1 0-11,0 0-18,0 0-34,7-12-50,9-3-133,3-2-37</inkml:trace>
  <inkml:trace contextRef="#ctx0" brushRef="#br1">27778 3981 710,'0'0'45,"0"0"-8,0 0-15,0 0-9,0 0-5,0 0-4,0 0-1,0 0-3,0 0 1,80-43-1,-54 40-1,-4 3 1,1 3 0,-5 12 0,-3 3 1,-5 7-2,-4 9 0,-6 4-1,-2 6 0,-10 0 0,-2-2 4,-1-2-2,0-7 2,4-12 1,3-2 1,4-10 1,1-4 0,2-2-1,1-3 1,-2 0 0,2 0-2,0 2 0,0 0 0,0-2-1,0 1-2,0-1 1,0 0 0,0 2-1,0-2 2,10 0-1,9-3-2,7-4 1,0 0 0,7 0 1,-1-1 1,1 1-2,-2 2 0,-9 2 0,-2-1-2,-7 4 1,-9-2 0,2 2-3,-6 0-1,0 0-4,0 0-2,1 0-4,-1 0-6,0 0-12,2 0-23,-2 0-38,0 0-62,0 0-138</inkml:trace>
  <inkml:trace contextRef="#ctx0" brushRef="#br1">28438 3896 694,'0'0'11,"0"0"4,0 0 6,76-34-5,-60 29-3,0 5-5,3 0-7,-2 1-1,4 5 0,-3 4-2,-6-3-1,-1 1-2,0 0-3,-1 1-5,1 1-9,-4-1-23,-1-4-24,-3-2-38,0-1-42,-3-2-60</inkml:trace>
  <inkml:trace contextRef="#ctx0" brushRef="#br1">28430 4137 512,'0'0'12,"0"0"10,0 0 7,0 0-3,0 0-6,0 0-9,0 0-7,0 0-3,83-3 0,-61 3-2,-4-2-3,6-8-13,-3 2-26,-2-1-70,-7 0-158</inkml:trace>
  <inkml:trace contextRef="#ctx0" brushRef="#br1">29487 3849 439,'0'0'70,"0"0"-16,0 0-8,3-82-12,-6 57-6,-2 3-6,-4 0-5,0 2-1,-1 2-4,3 4-1,-2 5-1,2 3-2,-5 3-3,-2 3-1,-3 0-2,-5 7 0,3 6-1,-1 0 0,1 4 1,2 0-1,-1-2 0,5 0 2,-1 2 0,4 3-2,2-1 2,1 2 2,2 4-6,2-2 5,1 2-4,2-3 1,0 2 1,2-3-2,1-6 0,4-2-1,0-3 1,-1-3 1,8-1 2,1-4 0,5-2-1,6 0-1,-1-11 1,2-1-1,2-5 0,0 0 2,-3-3-1,0 1-1,-3 0 3,-4 1-6,0 2 6,-8 4-5,-4 6 2,-2 3 0,-5 3 0,0-2-3,0 2 1,0 0 0,4 0 0,3 0 6,5 11-6,2 3 5,-2 2-5,2 0-1,-5-4 0,3-2-5,-4-3-4,1 0-19,0-2-26,-5-1-50,2-1-63,-6-3-128</inkml:trace>
  <inkml:trace contextRef="#ctx0" brushRef="#br1">29667 3899 646,'0'0'19,"0"0"2,0 0 4,0 0-4,82-42-7,-72 40-7,4 2-4,4 0-2,-1 2-1,3 7 0,-4 2-1,-3 1 0,-4-2 0,-3 3 0,-5 3-1,-1-1-1,0 6 2,-1-6 0,-5-4 3,3-2 2,0-7 3,2 3-1,1-5 1,0 0-1,0 0-3,0 1-1,0-1-2,0 2 1,0-2 0,0 5-1,1 3 1,5 0-1,1 3 0,4-1-2,0-1 1,2 5 2,-3-5 0,0 0 0,-4-1 0,-3-5-2,1 6 4,-2-4 0,-2 5 2,-5 6 5,-9 0 1,-9 3 1,-3 1 3,-3-3-5,-1 1-1,-1-1-5,1 0-2,1 0-1,3-2 0,4-1-3,5-4 2,4-1-3,4-3-3,5-3-4,1 1-9,3-4-10,0 0-22,0 0-47,0 0-96,13-7-114</inkml:trace>
  <inkml:trace contextRef="#ctx0" brushRef="#br1">30321 3749 312,'0'0'59,"0"0"3,0 0-3,0 0-6,0 0-13,0 0-9,0 0-5,0 0-2,0 0-7,-14-24-1,14 22-3,0 1-3,0 1-1,0-2 1,0 2 0,0-2-1,0 2 0,0-2-2,7-4 0,6 1 0,9-2-2,4 0 0,6 1-3,5 2 0,5-4 2,5 2-2,0 0 0,1 1 0,-2 1-3,1 2 1,-5 1 0,-1 1-1,-6 0 1,-3 0-2,-5 1 2,-4 4-1,-7 0 0,-1 1 2,-7-2-3,0 1 1,-1-1 0,0 2-1,-1 0 0,-3-2 2,1 3-2,-2-3-1,-1 0 0,2-1-4,-3-3 0,0 0-2,0 0-2,0 3-2,0 1-4,0 1-4,-7 0-11,-6 0-11,1-3-8,-7-2-2,1 0 3,6 0 1,-8 0-7,9 0-25,5-2-43</inkml:trace>
  <inkml:trace contextRef="#ctx0" brushRef="#br1">30698 3624 372,'0'0'31,"0"0"2,0 0 2,0 0 4,0 0-3,0 0-1,0 0-2,0 0-3,0 0-4,0 0-3,-2-32-1,2 29-3,0 2-2,0 0-1,0-1-3,0 1-1,0-1-7,0 2-3,0-2-3,0 2-2,0 4 0,2 16 3,0 9 0,5 8 0,-1 1 0,0-1 0,0-4 2,1-3-3,0-1 4,-1-4-4,0-9 1,-2-2 0,-1-4 0,-1-6 1,1 2-1,-3-6 0,0 0 0,0 0 0,1 1 0,-1 0 0,3 1-1,-3-1 0,0 0-3,1 2-3,-1-3-5,0 0-11,2 3-20,-2-3-33,1 0-74,2 0-129</inkml:trace>
  <inkml:trace contextRef="#ctx0" brushRef="#br1">31128 3482 343,'0'0'41,"0"0"8,0 0 0,0 0-3,0 0-12,0 0-4,0 0-7,0 0-2,0 0-2,-13-88 0,3 73-2,-3-2-3,0 2-1,-1 0-1,1 1-1,-3 1-2,1 2 0,0 2-2,-2 1-2,-1 1 0,-1 0-2,-3 3-1,-1 1 1,-3 0-1,-3 1 1,-1 2-2,-2-1 1,0 1-2,2 0 0,0 1 1,1 4 0,3 2-2,2 0 0,1 1-2,3 3 0,2 0 3,3 2 0,0 1 3,-1 0-3,5 1 0,-2-1 0,1 0 0,0-2 0,1 1 3,2 1-2,-1 0 0,-1 1 0,2 0-1,-1 2 1,0-1 1,1 2 0,2 2 0,1 0-1,0-1 0,2 3-1,1 0 2,2-6-2,1 2 0,0 2 0,0 0 1,0 3-1,0-6 2,0 2-1,0-9-1,1 2 1,2 5-1,-1-7 1,2 7-3,1 0 6,1 1-5,2 5 4,0-2-1,2 1-3,-1-5 1,0 2 0,1-1 0,0-1-1,0-2 1,-2-5-1,1 1 1,0-2 0,-3-1 2,5-1-2,-5 0 2,-3-6-2,3 3 1,-2-2-1,-1 0-2,3 1 3,-6-3 0,3 0-1,1 3 2,-1-2-2,4 3-1,-2-2 3,5 1-2,0 1 3,2-4 0,5 4-2,0-1 1,2-2-2,0-1 0,0 0 1,1 0 0,4 0-1,-1-4 0,-8 0 1,1 0-1,-2-1 1,-3 1 0,4-3 0,-6 3 0,-2 0 0,3-2 1,-7 3 0,4-2 0,-4 2-1,0 1 0,2-2 1,-1 0-1,-1 1 0,1-3 0,2-1 0,0 0-2,-2 1 2,3-2-1,-3 2 1,2-3 2,2-5-3,-1 2 0,3-5 0,-1 0 0,-2 0 0,0-2 1,2 3-2,-4 4 3,1 0-4,-3 4 4,0-1-1,2 1 1,-3 2 0,0 4-1,-1-5 1,1 2-1,-1-3 0,2-3 0,-3 6 0,1-7 0,1 7 0,-2-12-1,1-2 2,-1-1-1,0-5 2,0 2-2,0-1 1,0 7 0,0-2 0,0-1 2,0 5-2,0-4-1,0 7 1,0 6-2,0 0 2,0 1 1,-1 1-2,-1-1 1,-2-4-1,3 4-1,-6-3 1,2-2 0,-1 3 1,-4-5-2,-1-1 1,1 4-1,-1-3 1,-1 3 0,4 3 0,-5-3-1,5 4 0,0 0 0,1 0-1,3 2 1,1 1-1,-3-1 0,2 2 1,-1-2-1,-5 0-1,4 3 1,-7 0 0,-4 0 0,0 0 0,-5 3 0,3 6 0,2-1 1,4-3-1,0 2 0,1 2 0,3-5-1,-5 4 1,2 0 0,5-1 1,-4 3-1,4-5-1,-1 2-1,1-2-2,0 0 0,1 1 1,3-3 0,-3 3-2,3-3-4,-1 0-7,3 1-6,1-4-16,0 0-35,0 0-57,0 0-171</inkml:trace>
  <inkml:trace contextRef="#ctx0" brushRef="#br1">31689 3548 212,'0'0'42,"0"0"-2,0 0 1,0 0 2,0 0 3,0 0-1,0 0-1,0 0-6,0 0-6,0 10-3,0-10-2,0 1 0,0-1-2,0 0 0,0 0-4,0 0-5,0-11-6,-3 1-3,-3-7-3,1 1-1,1-2 0,-2-7 1,0 2 1,-2 4 1,2 4-3,0 2 0,3 5 0,0 3-2,-2-3 0,3 4 0,-1 1-2,-6-1 1,5 3-1,-1-1-1,-5 0 1,4 2 1,-8 0 0,-2 0 0,0 2 0,-4 8 0,4 0 0,0 5-1,3 6 0,-3 4-1,3 5 2,-1 5-1,-1 5 1,2-1-1,2 3 1,3-5-4,3-2 1,2-4-2,1 1 1,2-8 1,0-7-1,2-1 3,1-5-3,-2-7 5,2 0-1,-3-4-1,0 0 3,0 0-2,4 0 3,7-1-2,4-8 0,5-4 1,-2-6-1,-1 0 2,-2-1-1,-1-2 2,-4 0 1,-1 3-2,-3 4 0,-1 2 0,-2 3 0,0 0 0,0 1-1,-1 4 0,-1 2-1,-1 3-2,0-2-1,0 2-1,2 0-2,2 0 2,3 11 0,2 7 1,1 7 2,3 2-3,-3 0 2,2 0 1,1-1-2,-2 1 4,0-2-6,1-2 4,-1-2-3,1-5 1,2-1 1,0-6 1,-2-4 0,4-3-1,2-2 0,1-3 0,4-9 0,-1-2-3,-3-4 4,0-3-3,-2-2 5,0 0 5,-2 0-4,-4 0 3,-2 7-2,-3 2-2,-2 6 0,-3 3 0,1 0-1,-2 5 0,0-2-1,0 2 0,0-1-2,1 0 0,-1 1 0,2-3-3,-2 3 1,1 0 3,-1 0 0,2 0 1,-1 0 1,2 0-1,1 5 0,-1-1 0,1 4 5,-1-6-5,-1 1 7,2 4-6,-1 1-1,2 6 1,-2 0 0,0 3 1,0 4 0,-3 5 3,0 9-4,0 0 3,0-1-3,-3 0-1,0-1 1,1 0-1,2-3 1,0-1-2,0-9 2,0-2-2,0-7 1,0-2-1,0 2 1,0-7 0,2 1 0,-2-5 1,0 0 0,0 0 1,0 2-1,2-1-1,-2 1 1,0-2-1,1 1 0,-1 1 0,0-1-1,2 0 1,-2 1-1,0-1 0,0 7 1,1-2-1,-1 0 0,0 5 0,0-7-2,0 0-2,2 3-4,-2-7-13,1 5-25,1 1-56,-1-1-196,2 1-6</inkml:trace>
  <inkml:trace contextRef="#ctx0" brushRef="#br1">27653 4664 357,'0'0'30,"0"0"-2,0 0-1,0 0-4,0 0-7,0 0-4,0 0-3,0 0-4,0 0 0,0 0-1,4-15 5,-4 15 4,0 0 2,1 15 3,1 7-6,1 13-1,1 5-6,2 6-2,0 4-1,1 3 3,2-1-2,-1 1 4,-2-5 3,0-2-3,-3-7 2,0-5-3,-2-12-1,-1-8 0,2-8-1,-2-6 1,0 0 4,0 0 5,0 1 4,0-1-1,0 3-2,0-3-4,0-12-3,-3-5 1,-2-8-4,2-1 4,2 6-4,-1 1 1,2-1-2,0 6 1,0-4-2,2 7-1,2 4 0,2 0-2,0 0-1,2 2-1,3 5 1,4-3 0,1 3 1,6 3-1,0 4 1,-5 0 0,-3-2 0,-2 1-1,-3-2 1,-2 3 0,2-3-1,-6-1 0,2 3 0,-3-3 0,-1 0 0,1 6 1,-2-2 0,0 3 1,-5 5 1,-3 0-2,-4 4 5,1-4-6,2-5 6,-1 1-3,6-5 0,1-2 0,0-1-3,3-3 2,0 0-1,0 0 0,0 0 1,-2 2-1,1 0 0,-1-1 0,2-1 0,-1 2 0,1-2 1,-2 2 0,2-2 3,-1 0-4,1 1 2,0-1 0,0 0 0,0 2 1,-2-2-2,2 0-1,0 0 0,0 0 0,0 0 1,0 0 0,0 0 0,0 0 1,0 0-2,0 0 1,0 0 0,0 0 0,0 0 2,0 0 0,0-2-5,0-4 6,0-1-5,0 0 3,0 2 1,0 0-2,0 0 1,0 1-2,0-6-2,6 3 1,3-5 2,4 0-2,0 2 0,4 0-1,1 2 1,2-1 0,-5 4 0,2 1 1,-3-1-2,-2 2 2,-1 0-1,-2 2 0,-2 1-1,3 0 1,4 0-1,-2 7 0,2 6 1,-3 2 0,-2 0 1,-3 5-1,-4 2 3,-2 1-5,0 2 4,-4-3-3,-6 1 2,-7-2-1,-2 0 2,-4-2 0,-5-2-1,-2-2 1,-1 2-1,0-5-1,0-2 2,4-1 0,7-3-2,4-3 2,4-2 1,6-1-1,2 2 2,4-2-2,-4 0 0,1 0-1,0-3 0,-2-5-2,5 2-1,0-4-1,0-6-2,5 8-7,4-6-10,-1 2-20,5 0-29,5-5-30,3-1-70,7-1-110</inkml:trace>
  <inkml:trace contextRef="#ctx0" brushRef="#br1">28523 5121 510,'0'0'18,"0"0"6,0 0 3,0 0 3,0 0-1,0 0-9,0 0 1,4 88-9,-4-61-2,-3-1 1,0 0-3,-1-1-1,1-1-2,2-7-2,0 2-1,1-5 0,-2-3 0,1 3 0,1-3 0,-2 1 0,1-2 0,1 2 0,-3-2-1,1 7 1,-1-2-2,0 7 1,0-6-1,2 1 1,-2-5 0,3-7-1,0 8-1,0-8-2,0 2-2,0-1-4,0-6-22,0 0-49,0-17-126,7-7-98</inkml:trace>
  <inkml:trace contextRef="#ctx0" brushRef="#br1">28978 4952 611,'0'0'26,"0"0"-3,0 0-1,0 0-4,0 0-4,0 0-4,79-13-4,-55 13 0,2 0-3,-2 0-2,0 0-1,0 0-1,1 0 2,-1 0-1,-1 0 2,-1-4-2,-6 0-1,-1 0 0,-4 1-2,-6 1-1,0 0-6,-5 2-15,0 0-22,0 0-13,0 0-18,2 0-21,-2 0-31,0 0-109</inkml:trace>
  <inkml:trace contextRef="#ctx0" brushRef="#br1">28893 5096 490,'0'0'71,"0"0"-7,0 0-10,0 0-12,0 0-12,0 0-9,0 0-4,0 0-5,0 0-5,-11 5-2,11-3-2,0-2-1,0 1 0,12-1 0,6 2 1,8-1-2,3 1 1,1-1-3,1 0 1,2 1-1,-1 1 0,2 0 1,-1-1 0,1 3 0,-2 0 0,-1 0 0,-2 0 0,-8-3-2,-3 1 1,-7-1-1,-4-2 0,-2 2 0,-5-2-1,0 0-1,0 0 0,2 0-1,-1 0 1,1 0 1,-1 0-1,1 3-4,-1-3-4,1 1-19,-1 0-27,4 2-41,-2 2-96,2-1-92</inkml:trace>
  <inkml:trace contextRef="#ctx0" brushRef="#br1">30122 4863 610,'0'0'45,"0"0"-4,0 0-9,0 0-8,0 0-8,0 0-8,0 0-4,0 0-2,0 0-3,0 0 2,-77-58-1,59 62-1,1 6 2,2-1 0,-1 4 0,0 1-1,0 3 0,-1 1 0,0 2 0,2 0 1,1-1 0,2 1 0,3-1 1,3-4-4,1 2 2,2-8-1,1 4 2,2-1-1,0 0 0,0 0 0,0-3 0,0 0 2,2-4-2,2 3 1,2-6 1,1 1 0,2 2 0,4-5 1,3 0-1,2 0 1,3-9 0,-1-2-1,-1-2 0,-3-2-1,-1-4 0,0-1 2,-2-2-1,-3-2 1,0-1 2,-1-1 0,-3 4 1,-3 4 1,-1 7-1,0 0 0,-1 8-1,-1-2-3,2 0 0,-2 5-4,0-2-1,1 2-1,4 15 1,3 8 1,1 9 2,1 1-2,3 1 2,-1 0-2,2-4 0,5-3-3,1-2-3,5-3-5,-2-5-16,2-4-21,0-6-32,0-7-2,2 0-47,-5-8-71,0-8-39</inkml:trace>
  <inkml:trace contextRef="#ctx0" brushRef="#br1">30381 5017 306,'0'0'47,"0"0"0,0 0 0,0 0-4,0 0 0,0 0 2,0 0 1,0 0-2,0 0-4,17-26-11,-15 23-6,3-6-5,-2 6-4,-1 1-3,1-1-2,-3 3-3,0-2-1,0 2-2,1 0 0,0-2-2,-1 2 0,2-1 0,-2 1-2,1-2 1,-1 2 0,2 0 0,-1 0 0,1 0 0,4 0 0,3 0 0,5 3 0,1 6-1,-1 3 0,0 4 0,-1 4 0,-1 5-1,-1 1 2,-2 2 0,-5 2-2,-4 0 4,0 1-5,-7-1 6,-6 0-2,-7-1 0,-3-2 3,-3-1-2,-3-3 2,0-4-1,1-2 0,2-6 1,3 0-1,7-5-1,6-2 1,7-2 0,3-2-1,-1 0 0,1 0-1,-2 1-1,1-1 1,-1 2-1,1-2-1,-1 1 1,1 1 0,-2-1 0,2 1 0,1-1 0,-2 1 1,2-2-1,-1 1 1,1-1 1,-2 0-1,2 2 1,-1-2 0,1 0 1,0 0 0,0 0-2,0-2 0,0-10 0,6-4-2,2-6 2,1 3-1,0 0 0,2 2-1,1 0 1,0 2-2,0 2 1,-1 4 0,1 1 0,-4 3 0,3 1-2,7 3 2,-1 1-1,5 5 0,-1 5-1,-2 2 1,0 3 0,1 2 1,-4-2 2,3-1 1,-3-4-1,-3-2 1,1-4-2,2-4 1,0 0 1,6-9 0,-2-3-1,0-5-1,2-3 0,1 0 0,-1-3 1,-3 0 0,-1 0-3,-3 1 4,-2 0-4,-3-2 4,-1 5-1,-5 3 0,3 2-1,-4 6 0,-2 3 0,1 2-1,-2 3 0,0-2 0,0 2-1,1-1 0,1 1-1,-2-1 1,1 1 0,-1-2 0,2 2 0,-2-2 0,1 2 2,-1-1-2,2 1-3,-2-2-3,1 1-8,-1 1-12,0-2-27,2 0-41,-2-3-89,0-2-124</inkml:trace>
  <inkml:trace contextRef="#ctx0" brushRef="#br1">27982 5874 572,'0'0'18,"0"0"-1,0 0 10,0 0 0,0 0-3,0 0-9,0 0-10,0 0 0,0 0-6,0 0 5,39 21-3,-22 19 1,0 7 0,0 2 0,-3 2 0,1-4-2,-4 0 4,0-6-2,-3-5 4,-4-11 1,-1-8 3,0-5 4,-3-7 2,2-1 2,-2-4 0,0 0-1,0 0-3,0 0-3,0-10-3,-6-5-2,0-6-2,-1 5 1,4 1-1,2 5-2,-1 3-1,2-3-2,0 5-1,3-2 0,10-2 0,3 6 1,9 1-1,4 2 0,2 0-1,6 2 1,0 3 0,1 2 0,-4-4 2,-3 2-2,-10-1 1,-3-3 0,-7 1-1,-7-2 1,2 1-1,-6-1 1,0 8-2,-4 7 2,-12 7 0,-6 8 1,-7-1 1,-5-2-1,-1-2 2,2-2 0,4-2-1,10-9 1,2-2-2,10-3 1,2-7 0,2 3 0,3-3 0,0 0 1,0 0-1,-1 0 0,1 2-1,0-2 3,-3 0-1,3 2 0,-1-2 1,-1 0-3,-1 0 0,-1-5 0,1 0 0,2 3 1,1 2 1,-3-5-2,1 2 1,-1-1-1,2 1-2,-1-4 2,1 2 0,-1 1 0,2-1 0,0 5-1,-1-1-1,1 1 2,0-2-1,0 0 1,0 2 0,0-3-3,0 2 0,0 0-4,0 1-2,0 0-4,0 0-7,0 7-15,10 8-30,3 6-59,7-1-180,3-6 10</inkml:trace>
  <inkml:trace contextRef="#ctx0" brushRef="#br1">28735 6332 590,'0'0'51,"0"0"-5,0 0-11,0 0-13,0 0-7,0 0-8,0 0-3,0 0-1,0 0 1,-63 88-1,56-58-1,2 4 3,2-3-3,2 0 1,0-4-1,1-10-3,0 0 1,0-7 0,2-3-1,3 1-1,5-5 4,-2 1-2,3-4 0,6 0 1,-4-4-2,3-2 1,-4 1 1,-5 0 0,0-2 2,0 2 0,-4 2-2,1-4 4,-1 5-1,2-8 1,-1 3 1,-1-5-2,4-1-1,-3-1-1,1 1 1,-2-4-5,-3-1 8,0-2-6,-2-4 4,-7 2 0,-2-2-3,-2 5 1,0 4-1,1 3-1,1 4-1,1 3-1,0 4-2,-1-1 0,0 2-2,-4 0 0,5 4-3,-3 6-8,2 0-15,-1-1-36,2 1-52,3-5-180</inkml:trace>
  <inkml:trace contextRef="#ctx0" brushRef="#br1">29202 6133 665,'0'0'13,"0"0"0,0 0 0,0 0 1,0 0-6,0 0-3,78-31-2,-54 28-1,3 0-2,4 2 3,6 0 2,5-2 0,3-1 1,4-1-2,-4 2-2,-3-1-1,-6 3-1,-13-1-1,-4 2-1,-6 0-1,-4 0-1,2 7-3,-2 0-6,1 3-20,-1 3-28,-4-6-49,0 1-96,-4-4-74</inkml:trace>
  <inkml:trace contextRef="#ctx0" brushRef="#br1">29246 6339 622,'0'0'39,"0"0"-2,0 0-6,0 0-9,0 0-8,0 0-3,0 0-4,0 0 2,0 0-4,101 14-1,-63-14-2,2-3 0,2 1 0,0 2-2,-3 0 1,0 0 0,-6 0-2,-5 2 2,-9 2 0,-1 0 0,-7-2 0,-7 0-1,7-1 0,-6 1 1,-1 0-1,0-2 0,-4 0 0,0 0-1,0 0 0,2 0 1,-1 3-1,1-3-2,-1 0-9,1 0-13,-1 0-24,-1 0-39,3 0-63,-3 0-149</inkml:trace>
  <inkml:trace contextRef="#ctx0" brushRef="#br1">30455 6062 346,'0'0'38,"0"0"9,0 0 4,0 0-1,0 0-8,11-96-3,-13 69-3,-6 1-3,-1 1-5,-1 1-7,-3 2-8,2 0 0,-2 4-6,3 4 2,-1 5-2,1 5-2,0 0 0,0 1-3,-4 3-2,-5 0 1,1 7-2,-5 5 1,4 4 2,2 3-4,2 1 4,3 2-3,0 0 0,2 2 1,1-2 0,5 1 0,0-6-2,2 1 2,2-1 2,0-5-4,0 5 2,0-5-1,0-7-2,2 7 3,-1-7-1,1-1 2,0 1 0,-2-5 1,6 0-4,7 0 4,3-5 1,6-4-3,-4-3 5,0 0-4,-2-1 1,-2-3 0,2 3-2,-7 3 2,1-1 1,-3 3-2,-4 5 1,0 0-2,-3 3-2,0 0 2,4 0 1,2 14 0,4 7 0,3 8 1,-3 1-1,3 4-1,0-4 0,3 1 0,2-8-1,3-3 0,4-8-1,1-5-2,2-7-9,2-7-27,0-10-49,-1-6-92,-4-9-129</inkml:trace>
  <inkml:trace contextRef="#ctx0" brushRef="#br1">30774 6121 577,'0'0'57,"0"0"-6,0 0-10,0 0-13,0 0-8,0 0-5,0 0-4,0 0-2,0 0-1,-11 7-2,11-7-1,-2 0-2,2 1-2,-1-1 0,1 2-1,0-2 1,0 0-1,0 2-1,0-2 1,-2 0-1,2 1 2,0-1 0,0 0 0,0 2 1,0-2 0,0 0 3,0 0 2,0 0 0,0 0-3,-1 0 0,1 0-2,0 0 0,-3-5 0,1-1-1,1 2-1,1-1 0,0 5-1,-2-2 1,2 2 0,0-1 1,0-1-1,0 1-1,0-5 1,0 1 0,0-7 0,6-3 0,3 1 0,4-3 0,0 4 0,3 1-1,-3 0 1,-2 4-1,0 2 0,-4 1 0,-3 2-1,5 3-1,-2 0 1,3 14-1,3 11 0,-4 7 1,-3 11-1,-5 6 1,-1 6-2,-6-1 3,-7 1-3,-6-2 2,-2-6 5,-5-3-5,1-6 5,-2-8-4,1-5-1,0-6 2,3-6-1,5-6 2,-1-5 1,1-2-3,-1-2 1,-4-5-2,4-5 2,4 0 1,5 4 2,2-6 1,3 4-6,2 0 5,2-2-6,-1 6 3,2-3 0,0 6-1,8 0-1,7 3 2,5 3 4,7 9-3,0 6 5,-1 4-8,2 0 0,-2 2 1,-2 3-3,0-3 3,-3-2 0,-1-2 1,-2-5 0,-5-3 0,-6-6-1,-3-3 0,-4-3 1,0 0-2,0 0 0,2 0-5,2-1-14,2-11-23,1-3-36,2-12-47,-6-3-94,3-4-68</inkml:trace>
  <inkml:trace contextRef="#ctx0" brushRef="#br1">31023 5993 620,'0'0'37,"0"0"0,0 0-7,0 0-9,0 0-7,0 0-4,0 0-3,0 0-3,0 0-1,0 0-2,43-48 0,-15 45-1,2 3 0,3 0-1,8 0 3,-1 0 1,5 1 0,-2 1-2,-1 0-2,-4 0-2,-5-2-1,-13 1 0,-5-1-1,-9 0-2,-6 0 0,0 0-4,0 0-8,1 0-13,1 0-12,-1 0-15,-1 0-19,0-1-37,-1-2-49,-10-6-76</inkml:trace>
  <inkml:trace contextRef="#ctx0" brushRef="#br1">31348 5721 375,'0'0'37,"0"0"2,0 0 0,0 0-4,0 0-8,0 0-5,0 0-2,0 0-2,0 0-2,-26 108-3,26-70-1,4 3-5,4 1 1,-1 0-2,1-5-2,0 1 0,-4-4-3,0-4 1,-1-8-4,-3-4-1,2-6-2,-2-7-4,0 2-6,0-7-9,0 0-9,0 0-24,0 0-55,0 0-75</inkml:trace>
  <inkml:trace contextRef="#ctx0" brushRef="#br1">31534 5746 492,'0'0'62,"0"0"-12,0 0-7,-36-97-9,23 68-9,0-2-7,-2 1-5,1 3-3,-1 3-2,4 7 0,0 3-2,2 8-1,-1 0 0,1 1-2,-5 4-1,-4 1-1,-2 0-3,-7 6 0,1 5 1,0 2-2,2 2 5,0 4-1,1 0-1,0 5 1,1-2 1,-1 4 0,1 1 2,2 2-3,4 1 2,0 3-1,3 2 0,4 3 3,0 1-5,4 4 2,4-2-2,1-1 0,1-2 0,8-2-1,4 0 0,0-6 0,3-2 1,0-2-1,1-1 2,2-6-1,0-1-2,1-2 2,1-3 1,1-1-1,4-5 1,0 0 2,2-1 0,-1-1 0,-1-3-1,1 1-2,-3-3 0,-5 0-1,-1 0 1,1 0 0,0-4-2,5-5 1,-3-1 0,-1-2 1,-1-3 0,-2-2 1,-1 1 0,-1-4 1,-3-2-2,-1 2 2,-4-2-2,-3 0 2,-1-3-1,-3-4 2,0 0 0,-4-6 2,-5-2-3,0 0 0,-1-4 3,-1 0-4,0 1 7,-1 0-5,0-1-1,1 7 1,0 2-2,6 10 1,-3 6 2,5 7-3,-1 4 0,3 2-1,1 3-2,-2-2 0,2 2-2,-1 0 3,-5 0-3,-3 0-1,-5 4-1,-1 3-3,0 2-2,4-2-5,1 0-8,-3 1-14,6-4-21,-9 4-30,8-5-63,0-3-134</inkml:trace>
  <inkml:trace contextRef="#ctx0" brushRef="#br1">32301 5791 441,'0'0'41,"0"0"1,0 0-4,-39-84-3,26 64-4,0 3-1,-2 0-5,2 3-7,3 4-5,-1 1-6,2 5-1,-1-1-2,-2 2 0,1 3-1,-7 0-1,2 0 2,-5 9-1,3 2-1,-1 2 0,1 4 0,2 3-1,-3 1-4,3 4 5,0 0-4,3 1 4,2-1 0,2 0-5,2-1 2,2 1-2,5-3 1,0-5 7,0-1-6,2 0 5,2-7-5,2 3 1,0-6 1,1-1-1,2-3 7,2-2-6,6 0 6,1 0-4,5-5-2,-3-5-1,-2-2 1,0 0 1,-3-1-1,1-2 4,-5-2-2,2-2-3,-4 0 5,0 2-3,-3 2 1,1 3 2,-4 4-2,-2 3 0,2 1 0,-3 4-1,0-1-1,0 1-1,1 0-2,-1 0 0,3 0 0,2 10 0,-1 8 0,3 8 5,-1 3-5,1 0 3,1-2 0,4-3-2,0-3 0,4-3 1,0-4 0,3-4-1,0-2 1,1-4 0,1-4 0,0 0 2,2-9-2,-3-1 0,-1-3 1,0-3 0,-4 1-1,-2 0 2,-1-1-1,-3 5 0,-4-1 0,0 4-2,-4 3 2,2 2-1,-3 3 1,0 0 0,0 0-1,2-2 0,-1 2-1,-1-2 0,2 2 0,-2 0 0,1 2 1,2 8 0,0 2 2,-1 5-2,1 0 1,2 1-3,1 7 2,1 4 0,0 7 2,-3 4 1,-1 9-1,-1 3-1,-2 6 2,0 2-1,0-2 3,-2-2 0,-4-5-3,-1-8 4,0-2-3,3-16 0,-1-3 0,2-10-1,2-6-1,1 0 1,0-6 1,-2 0-3,2 0 2,0 2 0,0-2 0,0 0 0,0 0-1,0 0-1,0-2 0,0-4-1,0 2 0,0-6-1,0 6 2,2-1-1,-1 0 1,-1 5 2,0 0-3,0 0 0,0-3-1,2 3-3,-2-2 0,1 0-2,1-6-5,2-2-7,5-7-16,2-6-45,-3 2-80,-4-8-157</inkml:trace>
  <inkml:trace contextRef="#ctx0" brushRef="#br1">26392 1737 271,'0'0'16,"0"0"0,0 0 3,0 0 3,0 0 0,0 0 0,0 0-4,0 0-1,0 0-1,0 0-4,-20-49 0,18 46-3,1 2-1,1 1-1,-2-1-2,2 1-2,-1-2-1,1 2-2,-3 0-4,3 0 2,-3 0 1,0 11 1,2 7 1,-2 7 0,3 2-2,0 3 1,0 1 13,0 6-2,4 1 2,1 1-1,0 4-11,0 1 1,-1 1-2,0 5 2,1 3-2,-2 2 1,0 1 0,-2 2 3,-1 0 8,0 1-6,0 0 6,0 2-2,0 1-6,0 0 10,0 2-7,0-3 4,3 0-1,0-1-1,1-6-2,0-1 0,2-7 2,2 1-4,0-3 4,1 1-3,-1 0 1,1 0 1,0 0-1,-1 3 0,1-1-2,0 3 1,-2 1-2,-1 2 1,1-1-2,-1 0 1,1-1 0,-1 0-4,0-1 4,-2-2-4,2-1 1,1-2 1,-1 1-2,0 3 0,-1-1-1,5 2 2,-1-5-1,3 0 3,3-4-3,0-3 0,2-3 0,-1 1 0,0-4 4,0 1-4,0 1 4,-1 1-4,0-1 2,0 3 2,1-1-1,-3 5 2,3 2-3,-5 1 2,2-1-1,-3 0 1,-1-2-1,1 1-1,-1 2-2,0 1 2,-2-1 1,1 7-4,0-2 6,0 1-7,2-1 1,0 2 1,4 2-4,0 0 5,1 0-2,0 1 3,-2-4-2,3-2 0,-3-2-2,0-3 1,-1-1 3,-3-3-2,0-3 4,-1-2-3,-2-2-1,0-4 2,-1-1-1,1-3 1,0-2-1,-2 0 0,2 0-1,-2 3 0,2 2-1,0 3 1,0 2-1,-1 1 3,1 1-3,0 1 2,1 0-1,-1 1 0,0 1-1,0-1 1,0-4 2,-1-2-3,1-2 4,0-7-3,-3-4 0,1-4 0,0 1-1,-1-4 2,4 4 0,-1 1-1,0 0 1,3 5-1,1 0 1,-2 0 0,3 1-1,1 1 0,0 3 0,2 1-1,1 1 1,1-1 0,1 3 1,3 0 0,-1-4-2,5-1 2,0-4-2,2 0 1,1-3 0,1-4 0,-1 1 0,1-2 1,-3-4 0,1 2 1,0-3-1,1 2-1,0-1 2,2-1-1,2 0 1,0 3-3,1-2 5,5 1-5,-1 1 4,5-2-2,2 2-1,-1-1 2,4-3-2,-1 0 0,1 0-1,-3-3-2,3 0 3,-4 0 0,0-1 0,-3-1 1,-1-1-1,-3 2-1,-1-2 1,2 0 1,2 0 0,1 0 0,4 0 1,4 1-2,2 1 0,3-1-1,3-1 1,1 0-2,1 0 2,-1 0 0,-1 0 0,-3 0 2,0 0-1,-3 0 0,-1 0 1,-2-1-2,-2-2 0,-1 1 1,-3 1-1,0 1 0,3 0-1,-1 0 0,2 0 1,1 0 0,3 1 0,1 2 0,2 0 0,2 1-2,0-1 2,0 1 0,2-3 1,-2 2 1,-2-2-2,0-1-1,-3 0 0,-1 0 0,-2 0 1,-3-1 0,-3-2 0,0 0-2,-2 0 1,-2 1 0,0 0 3,-3-1 0,-1 1 1,-2 1-1,-1 1-2,-2 0 0,-8 0-1,0 0 1,1 0-1,-6 0-1,8 0 2,-2 0 0,0 0 0,7 0 0,-2 0 0,-7 0-1,3 0 1,1 0-1,1 1 1,7 1 1,0-1-1,-2 3-1,2-2 0,0-1 0,0 3 0,0-3 1,-3-1 0,0 2 0,-2-2 2,0 0 1,-7 0 1,-1 0-1,-3 0-1,-1-2-2,5-1 1,-7 0-1,7-1 0,-2 1 0,-4 0-1,7 0 0,-1 0 1,1 0 0,0 1-1,1 1 1,-1 1-2,-4 0 1,5-2 0,-5 2 0,-2 0 1,2 0 1,-1-2-2,-1 2 1,1 0-1,-2 0 0,-5 0 0,7-1 1,-6 1 0,7 0 0,0-2 0,-2 1 0,6-2 0,-8 2 0,8-4 1,-4 2-1,2-2 0,2-2 0,0 0-1,1 0 2,1-2-2,5 0 1,4 0 2,3 0 1,2 1-1,3 0 2,-2 3-5,2 2 0,-4-1-2,-1 3 2,-2 0 0,-3 1 1,-9 0-2,1 0 2,-8 0-1,2 0 0,-1 0 1,-6 0-1,5 0 1,-5 0 0,4 0-1,2-3 1,-2 0 0,0 2 0,1-3 3,5-1-4,0-1 1,2-1-1,0 1 0,1-1 0,-6 2 0,1 0 1,-3 2 0,-2-2 1,-1 1-1,1-1 1,-2-1 0,0 2 0,-1-3 2,3 1-2,-2 2 1,-1-4-1,1 2 0,1 0-1,3-5 0,-4 5 0,6-4 0,-1 0 6,-1-2 0,8-2-1,-3-2 1,0 0-7,2-1 1,0-1-1,1-1 1,-2-2-3,2-1 2,-2-5 0,-2 1-1,0-1 1,-1 2 1,-3-1-1,1 0 1,-2 1-1,4-3 1,-1-1 1,1-1-3,3 1 3,-3 0-4,1-1 3,-2 0 2,-1 1-2,0 0 0,-2 1 0,-3 3 0,1 0 0,-4 1 1,-1 2-1,1-2 0,0 2 0,-1-1 0,-1 2-1,1-2 1,-2 2 0,1-2 2,-2 1-3,0-2 1,0 0-1,0 0 1,0 0 0,0-2-2,0-2 4,0-1-5,0 0 6,0-5-3,0 1 0,0-1 0,0 0 0,-2-3 1,-1 1-1,2-1 1,-1 1-1,1 3 2,-1 1-2,1 3 1,-3 3-2,1-3 1,-1 0-1,-1 4 1,2 1 0,0 7 1,-1 0 0,0 2-1,-3-2 0,-1-6-2,2 1 5,1-5-4,0 1 2,0 2 0,0-1-1,2 3 1,-1 0 0,0-3-1,-1 0-1,1-4 2,-3 0-1,3-1 1,-2-1 1,0 1-1,0 0-1,-2 1 0,0 2-2,-1-1 3,-3 1-1,0 0 0,0-2 0,0-2 0,0 2-2,0 1 0,5 1 3,0-1-4,2-1 5,1 0-1,-1 0-1,-1-1 0,-2 0-2,1-1 3,-3 1-2,3 1 1,1 2 1,0 1-1,0 2 0,-1 0 1,2-1-1,-1 1 2,0 0-2,0-3 1,1 2-1,-1-1 1,1-1-2,1 0 2,-2-1-2,3-4-2,-1 3 4,4-2-4,-3 1 4,0-1-2,0 1 1,-1 1 0,-1-1-1,3 4-2,-3-3 3,2 0-5,-2 0 0,0-3 4,1-2-4,1 5 7,0-1-3,0 2 2,0-1-1,-1-1-2,-5-3 2,2 3 1,-2-2-2,2 0-2,0 0 4,1 1-4,2 4 3,-1 1 2,0 4-3,-5 0 2,1 1-2,0 0 1,-1 0-1,2 2 1,0 1-1,-1-3 1,1 0 0,1-4 0,-1-2 0,2-4 0,0-1-1,0 3 2,0-2-1,0 1 0,-3 2 0,-1-1 1,0 4 0,1 1-1,-1 2 0,2 3 1,0-1-3,2 0-6,3 5 7,0 0-7,0 5 8,0-2 0,0 2-1,-3-1 1,2 1 0,-1-2 0,-5-3-1,3 1 1,-5-6-1,-1 0 1,2-1-1,-3 2 1,0-1 2,0-1-1,1 1-1,-2-2 1,1 3-2,-1-2 1,0 1 1,0 1-1,1 2 2,2 2-2,1-2 0,2 5 0,2 2 0,-5-2 0,2 0 1,-3-5 0,-3 2-5,1 2 6,1-1-7,0 1 1,-1-2 4,2 3-3,-1-2 4,1 2-1,-3-1 1,1-1 0,0 0-2,-2 3 2,0-3-2,1 0 2,-2-1-17,1 1 0,0-1-1,3 1 2,-2 1 15,1 1-1,0 0 2,-2 0-2,2 3 2,-2-1-1,-2 0 1,0-3-1,-2 3 1,1-1 0,2 1 0,0-1 2,-1 0-3,3 1 2,-1-3-2,-2 3 0,0-2 1,-1 0 0,-3 0 0,0 0 0,-2-3 0,-1 3-1,2 0 1,-4-1 0,1 1 0,-5-2 0,-1 3-1,0 1 0,2 0 1,2 3 0,5-1 0,2 1 0,0 0 1,1-1-1,1 1 0,1 2 0,-2-2-1,0 2 1,-1 3-1,-3-1 1,1 1 0,-2 0-2,-1 2 1,-1 0-1,0 0 0,-1 4 1,2 1 1,-1-2-1,4-1-1,0 1 0,9-1 1,-2 0 1,1-1-2,3 1 1,-5 0 0,1-2 0,5 3 1,-6-1-1,-1 0 1,1-1-1,-6 1 0,1 0 1,-2 1 0,2-1-2,-4 0 2,-1-1-2,1 1 0,-2 0 1,-2 1 0,1-1 1,-2 1-1,0-1 0,1-2-1,-1 2 1,-2-1 1,3 1-1,-3-2 1,0 0 1,-1 0-3,2 0 1,0 0 0,-2 0 0,-1 0 2,-1 0-2,-3 0 2,3 0-2,-3 0-1,-1 1 2,2 3-2,-4-2 1,0 3-1,1-2 2,-4 0-1,3 0 1,-5-2 1,3 2-4,-4 0 2,1 2-1,-1-1 2,3 1-2,3 0 2,3-2-1,6 0-1,2-2 2,1 0-1,3 1 0,0-2 2,1 0-4,-1 0 1,-1 0 1,2 0 1,-2 0 1,0 0-1,-1-3-1,1 2 0,1-1-1,1-1 1,2 0 0,5 1 0,-2 1 1,-1 1 1,0 0-4,-10 0 1,2 6-1,2 1 1,0 1 1,4-2 0,-1 2 0,0 0-1,-2-1 1,1 0-2,-2 1 2,0-1 0,3 2-1,0-4 1,1 0 1,1-3-2,-1-1 2,2-1-1,4 0 0,0 0 1,8 0-1,-4 0 1,2 2-1,0-2-1,-1 0 1,2 0 0,-1 0 0,0 0 1,0 0-1,-1 0 0,-8 0-1,2 0 0,-6 0 2,0 0-1,0 0 0,1 0 0,2 0-1,1 2 1,5-2 0,-1 3 1,0 1-2,6-3 1,-8 4 0,7-3 0,1 0 0,-6 1 1,2 1-2,-1-1 1,2 2 0,5-5 0,-3 2 0,3 1-1,-5-1 2,-2-1-2,4 1 0,-8 0 2,1-1-2,-1 0 1,-5 2 1,1 0-2,0 2 2,1-1-1,-1 1 0,9-2 0,-4-1-1,2-1 1,4-1 0,-7 2 0,2-2 1,6 1-1,-6 1 0,8-1 0,-3 2-1,-3 0 0,6-1 1,-8 1 0,1-2 1,-2 2-2,-4 0 1,-1 0 0,2 2 0,4-2 0,-1-2 0,8 2 1,1-1-1,-2-1 0,3 2-1,-3 1 0,1-1 1,-5-1-1,2 3 2,-2-3-1,2 3-1,0-2 2,4 1-3,-6 1 3,8-2-1,1-3-1,-4 4 2,4-1 0,-1-1-1,4-1 0,1 1 2,4-2-2,-2 0 1,-3 0 0,-1 0-2,0 0 2,2 0 1,4 0-1,-2 0-1,2 0 1,-1 0-1,0 0 2,-1 0-2,1 0 0,-1 0 1,1 0-2,-2 0 2,2 0-1,-1 0 0,2 0-1,-1 0 1,1 0-2,-2 0 1,2 0 0,-1 0 1,1 0 1,-2 0 0,2 0 1,-1 0-4,1 0 2,-2 0-1,2 0 0,0 0 3,-1 0-3,1 0 2,0 2-2,-1-2 0,1 0 1,0 0-1,-2 0 1,2 0-1,0 0-1,-1 0-1,1 3-3,0 4 0,0 5-36,13 2-70,10-6-186,7-12-16</inkml:trace>
  <inkml:trace contextRef="#ctx0" brushRef="#br1">13426 15380 161,'0'0'6,"0"0"0,0 0-3,0 0 1,0 0 0,0 0-2,0 0 1,0 0 2,0 0 2,16 6 4,-10-6 3,10 0 2,4 0 3,2 0-3,5 0-4,1 0-3,1-6-2,-1 4-2,4-3 1,2-2-2,0 4 2,3-3-4,-3 0 3,5 2 0,-1 1 0,1-1 2,3-2-1,1 1-2,2-2 3,3-1 0,1-1 1,3 0 1,3-3-1,3 0 0,1-2 4,2 1-2,1 1-1,0-1-2,0 2-1,0 1-1,-1 1 1,-2 1 0,-1 1-1,0 4 1,0-2 1,-3 0-3,-3 2 3,1-1-2,-1 1-1,2-4 1,-2 3-6,0-2 4,0 0-5,-3 0 4,0 1-1,0 0 0,-2 1 1,0 1 0,-2 0 1,0 2-1,-3-1 0,-1 0 0,-3 2-1,-1-1 0,-3-1 0,-2 2-1,-1-2 2,-4-1 1,-3-1 0,-7 1 0,-2 0-1,-6 1 1,-5 0 2,2 2 1,-6 0 1,0-1 3,0 1 2,2 0 0,-1-2-1,2 2-2,-2 0-4,1 0-5,-1-2-9,1 2-14,-2 0-32,0-1-70,0-7-132</inkml:trace>
  <inkml:trace contextRef="#ctx0" brushRef="#br1">14726 12903 279,'0'0'29,"0"0"3,0 0-2,0 0-2,0 0-4,0 0-5,0 0-1,-85-45-4,80 43-1,-5-1-1,4 3-1,-8 0-5,-3 0-1,-1 6-1,-3 8-2,5 2 0,-1 5-1,3 6-1,0 4 0,2 3-1,1 4 2,-1 2 0,4 3 0,0 1 1,5-2-2,1 0 0,2-5-2,4-1 0,5-6 1,1-3-1,4-3 1,-1-4 1,4-2-1,1-2 0,2-1 0,2-1-3,-2-2 3,3 1 0,0 1 0,0-2 1,-1 0-1,1 0-1,0-3 0,-1-1-2,0-3 1,-6 0-2,1-3-2,3-2 4,-1 0-1,6-8 6,-4-3 1,1-4 1,-1-3 1,-1 0 1,0 0 0,-3 0 0,0-1 0,-3 2 0,-5 5-1,-1-1 1,-2 4 1,-3-2 5,0-1-1,-2 0 1,-1-6 1,0-2-4,0-6 3,-7 1-2,-2-3 3,-1-2-4,-5 0 4,1-1-3,-3 1 2,0 3-1,2 0-1,1 5-2,0 2-3,5 8-3,-2 2-3,5 3-2,3 4-2,0 2-3,-2 1-2,0 0-3,-6 0-5,2 0-6,0 3-15,2 1-18,2 0-31,2-1-92,3-3-66</inkml:trace>
  <inkml:trace contextRef="#ctx0" brushRef="#br1">14414 13234 492,'0'0'9,"0"0"-3,0 0 2,0 0 0,0 0 0,0 0-2,0 0-3,0 0 0,0 0-3,85 0 1,-60 0-2,2 3 1,4-3 0,-1 2-2,2-2 3,-2 0-1,-1 0 1,-1 0 1,-1 0-2,-3 0 0,-5 0 0,-1 0-2,-1 4 1,-7-3-1,7 4-1,-8 0-2,-2-1 1,2 1-2,-2 0-1,0 0-2,-4-3-2,5 3-7,-4-5-4,1 3-4,4-3-7,-4 0-21,2 0-27,1-3-69</inkml:trace>
  <inkml:trace contextRef="#ctx0" brushRef="#br1">14657 13150 328,'0'0'36,"0"0"-1,0 0-2,0 0-2,0 0-10,0 0-3,0 0-6,0 0-6,0 0-4,0 0-5,-8-24 0,8 24 2,0 11 8,8 9-1,2 5-1,3 2-3,-2 5 0,3 0-3,0 0 2,-2 0-1,0-1 0,-1-3 0,-3-1 0,2-3 1,-4-2-2,0-7 0,-2 1-4,-1-8-4,-1 4-9,1-1-15,-2-6-18,3 9-26,-2-7-34,2 8-80</inkml:trace>
  <inkml:trace contextRef="#ctx0" brushRef="#br1">14849 14419 394,'0'0'35,"0"0"2,0 0 0,0 0-3,0 0-6,0 0 1,-49-84-5,39 79-4,-3 0-6,1 1-5,1 4-2,-7 0-4,4 0 0,-6 5 0,5 4-2,1 3-1,1 5 0,1 2-2,0 2 2,2 0-1,4 3 1,1 2 4,3-1-3,2 4 3,0-3-4,10 2 0,-1-1 0,3 0 1,2-2-1,1-3 0,2-1 0,1 1-3,2 0 2,1-3 1,2 0-1,-1 0 0,3-3 0,-1-4-1,1-1 1,-1-3 1,0-6 0,2-2 1,1 0-1,-1-4 1,1-6 0,-1-2-1,-1-3-1,-3-1-1,-2 0 2,-1-2 1,-5 1-1,-1-1 3,-1 1-2,-5 5-1,-1-2 3,0-1 0,-2 6 0,0-8 4,-1 0-4,-1 7 1,-1-10 2,-1 0-1,0 0 1,-1-9-4,-7 2 4,-2 0-6,-1 0 5,-6-2-2,-1 1 1,-2-4 1,-2 3 1,0 3 0,1 6-1,1 3-2,6 7-2,0 5-2,4 2-1,-2 3-1,-4 1-1,2 8-2,-5 4 1,4 4-2,3-2-3,1 4-12,4-5-11,2-1-29,5 1-32,0-3-66,0 3-105</inkml:trace>
  <inkml:trace contextRef="#ctx0" brushRef="#br1">14842 14551 505,'0'0'17,"0"0"-1,0 0 0,0 0-5,0 0-3,0 0-6,0 0-1,0 0-2,0 0 1,4-8 0,18 8 0,7-2-1,2 2 0,1-2-1,0 1-1,-2-3 0,-2 2 0,-8-1 2,-1 3 1,-7 0-2,-5 0 0,0 0 1,-7 0-2,0 0-3,0 0-2,1 0-3,1 0 1,-1 0 1,1 0-3,-1 0-12,-1 0-16,2 0-30,-2-3-34,0-1-23,-5-9-5</inkml:trace>
  <inkml:trace contextRef="#ctx0" brushRef="#br1">14966 14289 234,'0'0'39,"0"0"-9,0 0-11,0 0-6,0 0 0,0 0-3,0 0 4,0 0 3,-47 90-2,50-65-2,5-1 0,2 2-1,1 0-4,1-1-1,0-1-2,-1 0-5,1-5 1,-5-4 1,2-1-4,-5-5-1,-3-4-4,4 5-5,-4-5-8,1-1-20,-1 1-67,-1-5-108</inkml:trace>
  <inkml:trace contextRef="#ctx0" brushRef="#br1">13133 13411 448,'0'0'2,"0"0"-4,0 0 0,0 0-3,0 0 2,0 0-1,0 0 1,98-36 1,-51 34-2,7 1 4,9-2 2,7 0 0,3 1 1,6 1 3,1-1-1,4 2 1,1 0 1,0 0-1,1 5 0,-1 1-1,-1 0 2,-7-1 1,-6 1 2,-5-4 1,-10 3-1,-8-2 1,-8 0-2,-8 0-3,-11-2-3,-9 1-3,-6 0 0,-6-2-1,0 0 1,0 0-1,1 0-1,1 0-10,-2 0-27,0 4-43,-7 5-78,-9 5-78</inkml:trace>
  <inkml:trace contextRef="#ctx0" brushRef="#br1">13820 14826 344,'0'0'-1,"0"0"7,0 0 8,0 0 10,0 0 3,0 0-1,78-14 0,-54-7-5,5-8-4,1-3-4,4-7-1,-1 0-4,0-1-2,0 0-4,-1 2 0,-3 6-4,-3 5 5,-3 6-1,-10 7-1,-4 8-1,0 0-3,-7 4 2,1-1-1,2 2-1,-5 1 0,0-2-3,6 2-2,-2 0-5,9 0-11,3 0-24,3 0-76,5-6-106</inkml:trace>
  <inkml:trace contextRef="#ctx0" brushRef="#br1">15499 13359 506,'0'0'17,"0"0"-11,0 0-3,0 0-5,0 0 0,0 0-4,0 0-1,0 0 2,0 0-2,56-62 4,-30 55-2,1-3 5,3 1 2,2-4 1,2-1 1,0 1 1,1 1-2,-4 1-2,1 2 0,-1 3 0,-4 2-3,-2 2 0,-6 2-2,-2 0-3,-4 0-6,-3 7-12,4 4-21,-6-2-36,-4 8-51</inkml:trace>
  <inkml:trace contextRef="#ctx0" brushRef="#br1">15537 14420 358,'0'0'-5,"0"0"8,0 0 9,0 0 12,0 0 1,0 0-1,0 0-5,0 0-2,85-54 1,-57 26-1,-2-3-4,3-7-2,1-4-4,-1-2-3,2-2-1,-4 0-1,0 2-1,-2 1-1,-1 6-1,-4 3 2,-5 9-3,-5 6-1,-4 10-3,-2 6-12,-4 3-2,0 0 2,0 0 3,0 9 7,0 6-4,-5 7-15,0 1-25,3 2-65,2 0-100</inkml:trace>
  <inkml:trace contextRef="#ctx0" brushRef="#br1">15787 13116 317,'0'0'43,"0"0"4,0 0 3,0 0-9,0 0-3,0 0-6,0 0-3,0 0 1,0 0-2,0 0-4,-18-20-4,16 20-3,1-2-4,-1 2-1,1-2-2,1 2-2,-2 0-4,2-1-2,-1 1 0,1 0-1,-2 0 0,2 0 1,-1 0 0,1 0 0,0 0 0,0 0 0,0-2-1,-2 2 1,2 0-2,0 0 1,0 0 0,0 0-1,0 0 3,5 10-3,6 2 0,2 3 0,1 1 0,1-1 5,4-2-10,-2-1 10,6-1-10,2-4 3,1 0 0,-1-5 0,1-2 1,-3 0 0,-6-1 4,-7 0-3,-5-1 0,-5 2 1,3-1 0,1-1 1,0 0 4,2 1-2,-6 1 0,0-2-1,0 2 1,1 0-3,1 0 0,-2 0 0,0 0-3,1 0 2,-1 0-2,0 2 2,0 10 0,-3 3 1,-4 5-1,0 2 0,0-3 0,-1 3-2,-1-2 1,1-3-5,2-5 0,1 3-6,-1-1-5,0-5-13,0 8-16,3-7-23,2 2-31,1 8-124,0 1-44</inkml:trace>
  <inkml:trace contextRef="#ctx0" brushRef="#br1">15793 13950 402,'0'0'53,"0"0"5,0 0-4,0 0-12,0 0-8,0 0-8,0 0-7,0 0-4,0 0-1,0 0-3,-13-7-1,11 7-4,2-2-2,-1 2-1,1 0-1,0 0 1,0 0 0,12 0-3,3 2 1,3 1-1,-2 1 0,-2 1 1,-2-5 0,1 3 1,-1-3-1,-5 0 1,4 0 0,-5 0 1,-1 0 0,1 0 0,-6 0 2,0 0 1,0 0-1,2 0 1,-1 2-1,1-2-1,-1 0-2,1 0 0,-1 0-1,1 0 0,-1 0-1,1 0 0,-1 0 0,1 0 0,-1 0 0,0 0 0,1 0-2,-1 0 1,-1 0-2,2 0 1,-2 0 1,1 2 1,1 11 2,-2 11 0,0 6-2,0 3 1,0 3-2,-2 3 1,-1-1-1,0-1 3,1-5-2,-1-1 1,1-10-1,2-9-2,-1-2 2,1-3 0,0-2 0,0 2 1,0-7-1,0 0-1,0 0 1,0 1 0,0 1 0,0 0 2,0-2-3,0 1 1,0-1 0,0 2-1,0-2 0,0 0-4,0 0-4,0 0-8,0 2-15,0-2-35,6-4-72,2-10-160</inkml:trace>
  <inkml:trace contextRef="#ctx0" brushRef="#br1">14905 13060 112,'0'0'35,"0"0"-3,0 0 1,0 0-1,0 0-1,0 0-4,0 0-6,0 0-3,0 0-3,0 0-3,0 4 1,0-4-4,-1 0-2,1 0-1,0 0 1,-2 0 2,2 0 4,0 0 5,-1-2 3,1 2 1,0-2 0,-2 2-2,1-1-3,0 0 0,-4-4-4,0 2 0,2 0-2,-5-3-2,4 5 1,-5-6 0,-1 3-1,2-2 0,-1 1-2,-1-1 0,-2-3-1,5 4 0,-6-3 0,1-2 2,5 3-3,-7-2 1,1-1 0,1 7-4,-4-4 0,-1 2-2,1 5 0,-9-5 0,4 5 0,-1 0 0,2 5 0,3-3 1,2 3-1,5-2 0,-2-1 2,2 1-1,4-1 0,-5 0 1,5-1 0,-4 1-1,-1 0 1,6-2-2,-5 3 1,5-1 0,-6 1 0,-2 2-2,1 4 2,-5 2-2,4 2 0,0 1 0,1 1 1,4-5 0,-1 2 0,2 0 0,2-4 0,-2 4 0,2-5 1,2-5-1,-2 6 0,4-3 1,-2-1-2,0 6 1,2-5 0,-2 5 3,1 2-3,1 2 3,1 7-4,0 0 1,0 7-1,3-3 1,1-1 1,2 0-2,0-2 2,2-1-2,1 0 1,-2-3-1,2 1 1,-2-7 0,0 0 0,2 1-1,-3-4 1,4 3 0,-1-2 0,-4-2 0,4 4 0,-2-5 0,-1 0 1,0-1-1,1 1-1,-1-1 2,2 2-1,1 1 0,-3-3 0,4 3-1,0 0 2,-2-4-1,2 2 0,0-1 0,-2-2 1,3-1-1,1-3 2,2 4-2,0-4 1,-1 1-1,1-1 0,1 2 0,-2-2 1,0 0-1,-7 0 0,7 2 1,-8-2-1,1 0 1,5 0 0,-5 0 0,0 0 2,0 0-1,-1 0 0,1 0 0,-1 0 0,7 0 0,-6 0 0,-1 0-1,8 0 1,-7-2-2,4 0 2,3-1-1,-9 1-1,7-1 1,-7 3 0,6-4 0,-1 0 2,-2-1-1,0 1-1,3-3 2,1-1-2,-4 1 0,4-3 1,-1 1-2,-4 3 0,5-5 0,1 4 0,-4 0 0,4 0 1,-4 2 0,-2 0 0,1 2 0,-4-1 1,4-1-1,-4 2 1,1-7 3,2 1-2,-3-1 1,3-7 0,-3 5-1,2-4-1,0 0 0,-4 3-1,0-5 2,1 7-2,-1-1 0,-1 1 1,0-1-1,0 0 0,0-2 2,0-1-3,-1-2 2,-5-7 0,-2 4-6,-1-2 6,-1 1-4,-3-1 3,-2-2 2,1 2-2,-1 1 0,0 1 0,1 2 1,6 6-1,-4 1 2,6 3 0,4 5 0,-6-3-1,5 3-1,-2 0-1,2 0-3,3 3 2,0-2 1,0 2-1,0 0 1,-2-1-4,1 1-4,-1-2-3,1 2-11,0 0-23,-1 0-35,2 0-35,2 5-58,5 12-106</inkml:trace>
  <inkml:trace contextRef="#ctx0" brushRef="#br1">15057 14529 326,'0'0'5,"0"0"5,0 0 0,0 0 3,0 0 2,0 0 2,0 0 6,0 0 3,0 0 5,0 0-1,0-44 0,0 32-5,0 0-4,0-1 0,-4-6-3,-2 1-2,-2-2-1,-1 0 0,-3-1-1,-1 4 1,-1 0-2,-1 5-3,4 4-2,-3 1-4,0 0-1,4 4-1,-6-1-2,6 2 2,-3 2-1,-4 0 0,6 0-1,-7 2 1,9-1-2,-2 0 1,0 3 1,1-1-1,-1 0 2,2-1-2,0 0 0,4 0 1,-6 1-2,7-2 1,-6 3 0,0 2 0,1-2 0,-3 1 0,4 2 0,-2 3 0,2 2-1,1 2 0,-1-1 1,2 1-1,3-6 1,0 3-1,0 0 1,0-1 0,0 1-1,2-7 0,-2 9 1,3-7 5,0 4-4,0 3 4,0-1-5,0 5-1,0-3 1,3 3-1,-2 1 3,1-4-2,-1-2 1,2 5-2,-1-6 0,-2-7 1,3 7 0,-2-7 0,2 5 0,0 0-1,1 1 1,1-3 0,2 3 1,1 0 0,1 1 0,1 0-1,-1-2 1,1 3-1,1-4 1,1 6-1,-3-6-1,1 1 2,-4-3-1,1 0 1,0 2 0,2-4-1,-2 2-2,-4-5 3,6 4-1,-5-3 1,7 1 3,-2 1-2,1-2-2,0 1 0,1-2 0,-3 3 1,4-4 2,-4 0-1,-3 0 0,5 0-1,-3 0-2,-1 0 4,6 0 0,-7 0 1,7 0-1,-2 0-2,0 0-1,0 0 1,0-2-1,-1 0 2,1-1 0,0 2-2,-5-1 1,4 1-2,-3 0 1,5-2 0,-1 1-1,1-3 1,-2 2 0,1-1 0,4-2 2,-6 1-2,6-2 0,-7 0 2,-1 1-4,2 0 4,-5 3-1,3-4-1,-3 4 2,0 0-2,2-4 2,-2 3 0,-2 1 2,2 0 1,-3-4-2,0 4 2,0-10-3,0-4 2,0-1 0,-4-4 0,-2 0 1,-2-1-3,0-1 0,-1-1-6,2-2 5,-3 3-6,1 2 5,0 2-2,-1-1 1,-4 1-6,-1 0-11,-5-8-44,-3-10-154,-7-19-101</inkml:trace>
  <inkml:trace contextRef="#ctx0" brushRef="#br1">798 4368 621,'0'0'10,"0"0"3,0 0 6,0 0 0,0 0-2,0 0-5,0 0-5,0 0-4,0 0 2,-18 18-1,15 17 2,2 11 4,1 11 0,0 10-1,0 13 1,0 7-6,0 8 0,0 7 2,0 3-2,-3 0 0,3-2 1,0-3-3,0-6 2,0-4 1,3-10-2,1-5 4,3-11-2,-1-5-3,0-5 3,1-4-5,-1-3 1,0-2 2,0-1-2,-2-1 1,-1-2 0,-2-2 0,-1 0 0,0-5 1,-1-7-2,-2-7 2,2-8 0,1-5 0,-2-3 1,1 1-1,-1-1-1,1 1 0,1-5 0,0 0 0,0 0 1,0 0-1,0 0-1,0 0 1,0 3-2,0-3 0,0 0 0,0 0 1,3 0-1,5-6 0,7-2-1,1-1 0,2 0 1,5 1 2,2 2-1,7-1 0,4-2-1,6-2 0,9-1 1,6-3-5,10-2 2,4 1-2,7-1 2,-1 2 3,2 2 0,0 1 0,0 2 0,2 0-5,-1 3 2,2-1 0,3 2 0,3 0 3,5-1 0,5-3-1,4-3-1,3-3 0,3-1 0,-1-2 1,3-1 2,0-1-1,3 0-2,-4 1 0,-3 0 1,-1 4-1,-3 0 3,-1 2 0,-2 2-5,-2 0 4,-3 4-5,-2-1 3,-3 4 1,-1-3 0,2 1 1,-2 0-2,2 0 2,-3-2-1,1-2 0,0-1 0,0 0 0,0 0 0,-1-2 0,0 1 1,-6 1-1,0 0 1,-5 5-1,-3 0 0,-4 4 1,-1-1-1,-5 4 1,0 0-1,-4 0-1,-1 5 1,-3 2 0,1-3 1,-1 1-1,2-5 0,0 0 1,1 0-3,0-5 3,1-4-1,-2-1 0,-1 1 1,-2 1 0,-4-2-2,-5 1 1,-3 1 0,-5 1 1,-5 2-1,-9 1 1,-4 2-1,-6 1-1,-7 1 3,6-1-2,-6 1 0,-1 0 1,1 0 0,-6 0 0,0-2 3,0 2-1,4-3 0,-1 0 0,3-6-2,-2-8 1,-1-3 0,1-9-1,-4-1-1,0-1 0,0-2-3,-1-2 4,-6-3-1,0-3 1,-4-6 2,0-3-6,-2-6 2,-3 2-1,3-4 0,-3 1 3,3-4-1,0 4 1,2-2-1,0 3 0,4 2 0,0 2 1,3 4 0,2 2-4,2 5 5,0 1-7,0 5 4,0 2 4,0 3-5,0-1 6,0 4-4,-1-2 1,1 2-1,0-2-1,-2 1 1,2 0 1,0 2-1,0-1 0,0 9-1,0-3 2,-1 4-1,1 2 1,0-4-1,-2 7 0,1 0-1,1 1 2,-3 1-1,2-1 0,-1 7 1,-1-5-2,2 4 2,-5-3 0,2 0 0,-2 2 2,0-2-3,-1 1 0,-6-1-1,0-1 1,-4 1-1,-1 1 3,-3 3-3,-4 1 0,-2 1 1,-5 2-3,-3 0 3,-4 0 0,-4 7 0,-4-2 0,-3 3 1,-5 1-2,-4-1 1,-5 0 0,-4 0 0,-5 4 1,-4-2-2,-2 2 3,-3-1-2,0 1 1,-2-2 0,-2 0-5,-2-3 5,-1 0-1,-3-2 0,1 0 1,2 0-1,-1-1-4,1 2 5,-3 2-1,-3-1 0,-3 3 4,0-1-4,-1 1 0,-1 1 0,-2 2-2,-2-4 1,-3 4 2,3-3-1,-3-1-1,2 2 1,-1-4-1,0 3 1,-2-4 1,3 0-1,0 0 0,4-2 2,2 2-1,-1 1-1,1 0 1,1 1-2,4-3 0,5 1 0,9 0 0,4-2 3,4-3 1,1 3 0,3-1-2,0-1-2,3 2 1,0 0-1,6 0 1,1 0-1,0 0 0,-1 0 1,-3 1 2,2 0 1,5 0 1,6 0-1,9 0-4,1 0 0,1-1-1,2-1 2,3 2-1,3-2 1,1 1-2,0 1 1,3-2-1,2 0 1,6 0 1,2 0-1,4-2 3,2 1-2,-1 0 1,5-2-1,-6 0-1,6 0 1,-8 0-1,-4 0 1,4 0 0,-3 0 0,4 0 1,1-2-1,1 2 0,5-2 0,-6 2-1,6 0 1,-8 0 1,2 0-1,7 0 1,-7 0-1,6 0-1,-4 2 1,-1 0 0,5-1 0,2 1 0,4-2 0,-2 0-1,2 0 1,-1 0 0,-1 0 1,1 0 0,-2 6-1,-3 8 0,3 5-1,-1 9 2,4 5-1,0 5 3,6 4-3,4 7 2,0 6-4,2 4 0,2 6 1,-2 5-2,3 1 4,-1 1-4,-3-1 4,1-4-1,-2 1 0,1-4 2,1-5-2,-3-3 1,-1-3 1,-4-5-2,1 0 1,-1-1-1,4-3 2,-2 1-2,2-2 3,-4-3-4,1 0 1,-1-3 3,0 1-4,0-1 4,-1-2-2,-3 0-1,0-1 1,2-1 0,-2-3 0,1-3-1,1-5 1,-2-10-1,1-6 1,-1-6-1,0 0 0,0 0 1,0 1-2,0 1 4,0-1-3,0 1 0,0-1 0,0 1 0,2 0 1,-2-1 0,0 1-1,0-1 0,0 1 0,0-1 0,0 0 3,0 1-4,0-1 1,0-1-1,0 2-2,0-2 3,0 2-2,0-2 1,1 1 0,5 1 1,-2-2 0,9 3 0,5-2 1,0 0 0,5 1-1,1 0 2,2-1-2,3-1 1,4 2 0,2-2-1,5 0 0,2 1 0,6-1 1,2 0-4,8 0 0,6 0 0,3 0-1,3-1 5,2-6 1,5 2-1,0-2 1,1 0-1,1-4-3,-2-1-1,2-1 0,1-2 1,2-2 3,5-2 0,3 2 0,-2-2 0,-2 1-4,-3 1 2,-4 0-1,-2 4 2,0-1 1,-3 4 0,-1 2 0,-2 0-1,-3 4 0,-2 1-1,-1 1-1,-2 2 2,-1-4-1,0 1 0,2 0 2,1-2-1,3 0 0,1 0 0,0-2 0,0 0-4,-3 0 5,2-3-4,-5 0 4,2 3 1,-1 2-2,0-4 1,-2 4-1,2-1-1,-4 0 1,1 0-1,0-1 0,-3 3 1,1 0 0,-1-1 1,1 0 0,-1 1-1,1-1 0,0 2 0,0 0-1,-1 0 4,-1 2-4,1-2 2,-3 1-1,0-1-2,-2-2 3,-1 2-1,0 1-1,0-2 1,0 1 0,-3-2 0,3 3 1,-1-3-1,-3 0 0,1 2 0,-4-2 0,1 0 0,-1 1 1,-2-1-1,-2-2 0,-4 4 1,-2-2-2,-1 1 1,-3 1 0,-3 1-1,-1-1 1,1 3 0,-4-2 0,0 2-1,-2 0 1,-6 0 2,3 0-1,0 0-1,-5 0 0,8 0-2,-5-2 1,3 1 2,-2-1-2,-1 0 2,-1-1-1,-3 3-2,3-2 3,-5 0-1,1 1 0,-1-1 2,0 1-2,-1-1 1,-6 0-1,3 2 1,-7 0-1,0-1 0,0 1 1,2 0 0,-1-1 0,1 1 0,-1 0 1,1-3-1,-1 3 1,1 0 0,-1 0-2,1-2 1,0-3-1,1 0 0,0-5 0,0 2-1,-1-5 1,2-6 0,-3-3 0,2-5 0,-1 0 0,-1-2-1,-1 2 1,0-4 0,0 0 1,-3-3 0,-5-2-2,-3-3-2,1 0 3,-4-4-3,-2 1 4,-1-1 0,-1 1-1,-1 2 2,1-4-2,-1 1 1,0 0-1,1 3 1,1-1-1,3 2 1,-1 3-1,4 1 0,-1 5 0,4 3 0,0 3 0,1 0 0,-1 4 0,0 1-3,2 5 4,1 0-4,-2 1 4,1 4-1,0-4 0,1 5 1,0-1 0,-2-5-1,1 0-1,0 1 1,2-1-2,1 3 3,1-1-2,1 0 2,-1 1-1,1 0 0,-2 1-1,0 0 0,0 0 0,1 0 0,0 5 0,1 3-3,-2-3-2,0 0-4,-2-4-8,-6-7-23,2-2-66,0-12-203,5-9-21</inkml:trace>
  <inkml:trace contextRef="#ctx0" brushRef="#br1">2415 3660 30,'0'0'31,"0"0"7,0 0 8,-98 1 10,75-1-4,-2-3-11,1 0-12,-1-2-11,1 3-8,0-2 2,-2 3 3,0 1 3,-1 0 8,2 0 8,1 0 3,8 3 6,5-3-2,0 2 0,5-2-5,1 0-4,0 1-6,5-1-3,-1 0-5,1 0-4,-3 0-6,2 0-2,-1 0-2,1 0-3,-1 0 3,1 0-4,1 0-3,-2 0 2,2 0 0,0 0 1,0 0 2,2 0 0,14 0 1,6 0 0,8 0 0,6 0 1,3 0 1,6-5-2,8 2 3,5-4-1,3 1 0,2-1 0,1-1-4,3-1 0,2 1 1,0 0-1,4 0 1,3 3 1,5-2-1,0 2 0,3 0 1,-2 2-3,0-2 1,-2 1 0,1 4 1,0-5 0,5 1 2,0-2-3,4 1 1,1-1-1,3-2 1,2 1-2,3-4 2,1 1-1,0-3-1,-2 1 1,2 2 1,-6-1-1,-2 3 0,-1-4 0,0 3-3,-3 0 2,-1 0 1,-4 2-1,-1-1 2,-3 2-1,1-2 0,-2 2-1,0 0 0,-1 0 0,-3 0 0,-1 1 0,-5 1 0,-3 0 0,-2 3 1,-6 0-1,-3-1 1,-5 1-2,-3 1 0,-5 0 1,-2 0 1,-7 0-1,-5 0 1,-9 0-2,-8 0 0,1 1 1,-5 1 0,-2-2 0,2 1 1,-6-1-1,0 0-1,0 0 2,2 0-1,-1 1 0,2-1 2,-2 2-3,1-2-2,-2 0-2,1 2-9,-1-2-21,2 0-83,-1 0-189,-1 0-22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43:57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7825 4502 514,'0'0'25,"0"0"12,0 0 6,0 0-2,0 0-8,0 0-5,0 0-5,0 0-2,0 0-3,42-61-3,-40 57-3,-2 4-5,0-5 1,0 0-3,-5-2-2,0-1 1,-6 2-3,-4 2 0,4 1-1,-9 1 1,-3 2-1,1 0 1,-8 2 0,2 1 0,3 0 1,0-1-1,8 0 3,-1 1 2,7-1-2,5-2 1,2 0-1,4 0-5,-2 0 2,2 0-1,-1 0 0,-1 0 2,1 0-2,-1 0 0,1 0-2,-1 0 1,0 7 0,0-2 0,-1 6 0,1 10 2,0 1 2,2 10-4,0 0 5,0 3-5,2 2 2,3 1 0,-1 4-1,2 0 3,2 3-3,1 5 1,0-2 0,2 5 0,1 1 0,-1 0 2,-1 2 2,0 0-2,0 3 2,-3 2-3,2 1-1,1 5 1,-1 0-2,-1 3 2,4 1-2,-2 0 4,2 0 0,2-4-2,-1-1 3,3 0-5,-1 1 0,2-2 1,1 4 1,0-2 1,1 4-3,-2-4 3,2 3 1,-1 1-2,-3-2 2,2 1-3,-2 1-2,-1 3 3,1-4-3,-3 1 4,2-3-3,-2-1 4,-1-6 0,1 2-4,-1-6 4,1-1-4,-1 1 1,4-4 2,-1 2-3,2-2 1,-1 0-2,0 0 2,0 1-2,1 3 2,0-2 1,1 3-5,-1 1 4,0-1-2,-2 1 2,1-4 2,-4-2-3,4 1 1,-5-5-2,2-2 3,0-3-2,-1-2 2,-1-5-2,1-3 0,-1-4 0,1-1-3,0-2 5,-2-1-4,0-1 3,0-3 0,-1-1-1,-4-6 3,2-1-4,-3-5 2,-2-5-1,2 0-2,-3-4 2,0 0 0,0 0 1,1 3 1,-1-2-1,2 0 0,-2 1-1,1-1 0,-1-1 1,2 2 0,-2-2-1,1 0 1,1 2-1,4-2 0,5 0 1,5-5 1,4-2-2,-1 3-1,1 1 1,3-2-1,-1 2 0,4-2 0,2 0 1,1 1-2,0 1 2,-1-2 2,3 1-2,-4-1 0,-1 1-1,-8 0-2,-3 1 3,-4 0 0,-7 2 2,3 1-1,-7 0 1,0 0-3,0 0 3,0 0-2,0 0-3,0 0 0,-10 0-7,-6 4-6,-6 3-7,-1-4-12,-4-3-32,1 0-71,0-15-178,1-7-13</inkml:trace>
  <inkml:trace contextRef="#ctx0" brushRef="#br0">9932 4504 229,'0'0'64,"0"0"-4,0 0-10,0 0-6,0 0-3,0 0-4,0 0-5,0 0 1,0 0-3,0 0 0,-32-54-3,31 53-4,1 1-3,-2-3-2,2 3-4,-1-3-3,1 3-2,-2-1-3,2 1-1,0-1 1,0 1-2,0 0-1,0 0-1,13 0 2,8 0-1,6 0 1,3 0 0,5 0-1,3 0-1,3-7 0,2-1-1,3-4 1,0 3 1,-1-4-2,-3 1 2,-6 3-1,-4 0-2,-11 4 1,-2 4 1,-9 0-2,-1 1 1,5 2 0,-3 8 0,2 3 2,0 7-2,-3 2 0,0 6 4,0 4-5,-1 3 5,0 3-4,0 0 1,0 2 2,1 3-1,2 1 1,-2 3-1,0 3 2,0 3-2,-1 4 2,0 0-3,-1 3 4,-2 0-1,1 1-2,-2 2 4,1-2-5,0 6 1,0 0 3,-1 4-2,1 1 2,-2-3-3,0 0 1,2 0 3,-2-4-3,2 0 2,-2-1-2,1 0-2,-1 4 1,2-3-3,-2 0 2,2 1-1,0-4 2,0-3 2,2-5-5,1-6 4,0-3-5,1-1 2,3-5 1,-2-3-3,2 0 2,-3 0-2,2-2 2,-1 1-1,0 3 0,-1 0 0,1 4 1,-2 2-2,0 3 2,1 2 0,-3-2-2,-1 2 5,0-4-6,1 3 4,-3-3-2,0 0-1,1 1 2,-1 0-2,1 1 1,-1-4-1,0 1 1,0-2-1,-1 0 2,0-3-1,0 1 0,2-1 3,-1 1-5,0 0 4,3-3-3,-1 3 1,0 1 0,0 0 0,2-1 1,0 1-3,-3-3 2,1-2-2,0-4 3,1-4-2,-1-2 2,-3-8 0,1-3-1,-2-5-1,-1-6 1,1 3-4,-2-7 4,0 0 0,0 0 1,0 1 2,1 1-2,-1 0 1,0-2 0,0 1-1,0-1 0,0 0 2,0 1-5,-4-1 2,-15 0-1,-6 0 1,-14 0-2,-1 3-3,-9 5 3,-3 3-2,-8 3 0,-3 2 3,-4 0-6,-1 0-4,2-1-1,2-3-5,5-4-1,7-3-6,7-5-13,6-8-50,6-9-107,3-10-124</inkml:trace>
  <inkml:trace contextRef="#ctx0" brushRef="#br0">8647 4732 510,'0'0'31,"0"0"6,0 0 2,0 0 2,0 0-4,-2-80-6,1 75-4,-1 0-7,2 0-4,0 5-6,-1-2-6,1 2-3,0 0-1,0 11-1,6 14 2,4 9-1,3 10 0,3 6 0,1 1 0,0 3-2,2-7 2,-3-5-2,-2-8 2,-3-9-1,-4-8 1,-3-8-1,-1-4 2,-3-5 2,0 0 3,0 0 4,1 0 2,1 0 4,1 0-6,1-12-2,2-7-3,1-6-5,2-2 3,1 1-1,0-2-1,5 4 0,-1 2-2,5 4-1,2 6 1,3 5-3,3 4-1,1 3-2,1 2-5,-3 6-2,-2 3 1,-4 1 1,-7-1 6,-4-1 2,-4-2 3,-5 1 1,0 6 2,-6-2 1,-10 7 1,-5-3 0,-3 2 0,-3-5 0,1 1 1,2-3 1,1-2-3,7-2-1,3-3 0,4 0-4,5-2 2,0 1-2,4-4-1,-3 2-2,2 3-2,-1 0-15,2 2-34,0-3-59,6 3-189,4 0 1</inkml:trace>
  <inkml:trace contextRef="#ctx0" brushRef="#br0">9199 4998 684,'0'0'32,"0"0"-5,0 0-5,0 0-7,0 0-3,0 0-7,78-76-4,-68 71-1,6 2-2,0 3-2,-4 3-3,2 10 0,-5 4 0,-5 5 2,-4 2 2,0 3 2,-6-2 3,-4-1-1,-3-2 3,4-7-1,-1-3 3,3-5 0,4-4 2,0 2 0,3-5 0,0 0-1,0 0-2,0 0-3,0 1-2,0-1-1,0 2-1,10 3-2,5 0 2,3 4-1,3 3 0,-2 5 4,-2-2-5,-4 2 7,-4-3-4,-2 1 3,-6 2 0,-1-2 1,-1 6 2,-9-4-1,-2-3 0,-4-2-2,0-2 1,-1-2 0,4-1-1,-3-3 0,7-1-1,-1-1-2,0 1 1,6-1-2,0 0-1,4-2-4,-2 0-8,2 0-30,-1 1-28,1-1-43,-2 2-110,2-2-55</inkml:trace>
  <inkml:trace contextRef="#ctx0" brushRef="#br0">9044 5699 683,'0'0'41,"0"0"-6,0 0-9,0 0-6,0 0-10,0 0-5,0 0-4,0 0 0,0 0-1,-3 25 1,11 4-3,-3 2 3,1 1 3,-2-3-4,-1-10 6,-1 0-6,-1-9 2,-1-5 1,2 0 1,-2-5 2,0 0 5,0 0 2,0 2 0,0-2 0,0 0-5,0 0-4,0-2-6,0-13 2,3-4-5,1-5 5,3 2-1,5 4-1,1 4 0,0 5-1,1 5 0,3 1-3,1 3 0,5 0-6,-1 7-4,-5 4-4,0 1-6,-5 1 1,-3-1 10,-5 3 3,-4-1 16,0 1 0,-9 4 5,-4-2 1,-5-2 2,-4-1-2,-4-3 0,-2 2 0,-1-1-2,0 0-2,2 0-3,3-2 0,6-2-4,2-1 1,7-3-1,5-3-3,1 3-1,3-4-11,0 3-14,4 4-26,4 0-56,8 1-171,4-8-17</inkml:trace>
  <inkml:trace contextRef="#ctx0" brushRef="#br0">9266 5958 643,'0'0'47,"0"0"-9,0 0-9,0 0-9,0 0-7,74-84-11,-63 77 1,-1-1-8,0 6 2,-6-1 3,4 3-5,-4 7 5,0 10-4,-2 8 3,-2 4 2,-8 6 0,-3-1 2,-3-2 4,2-5 1,4-8-1,0-4 3,4-7-2,2-3 0,1-1 0,1-4-4,0 0-2,0 0 0,0 0-2,3 0 1,8 0 1,5-4-2,6-4-1,-1-2-3,-2 0 0,3 1-1,-1 2-2,0-3-5,1 3-6,-1 2-6,-2-2-11,3 2-14,-8 2-37,2 1-67,-6-1-127</inkml:trace>
  <inkml:trace contextRef="#ctx0" brushRef="#br0">9299 6616 665,'0'0'34,"0"0"-7,0 0-7,0 0-7,0 0-5,0 0 1,0 0-1,0 0 0,0 0-1,0 0-3,33 69 0,-27-45 0,-4 2 3,0-7 3,-2-7 0,1-7 1,-1 1 0,0 0-3,0-3 2,0 4-2,0-7 0,0 0 0,0 0 1,0 0-3,0 2 1,-1-2 0,1 0-4,-2 0 1,2-4-4,0-9-2,3-8 1,9-1 0,4 0-1,3 5 3,4-1-4,1 4 1,-1 0-1,1 5-3,-7 3 1,0 2-2,-5 2-2,-6 2 2,3 0-3,-4 0 3,-1 0 1,-1 9 3,-3 3 1,-4 5 3,-7 5 1,-4 2 0,-2-4 1,-2 1-1,-1-5-1,0-2-1,1-2 1,4-5 0,2 1 0,0-1-1,5-2 0,-1 0-2,1-1-1,4-1-2,2-1-8,-1 1-16,3-3-30,0 0-38,0 1-84,4 3-118</inkml:trace>
  <inkml:trace contextRef="#ctx0" brushRef="#br0">9659 6728 604,'0'0'40,"0"0"-3,0 0-6,0 0-10,0 0-5,0 0-1,0 0 1,24 95 2,-15-71-4,-1-1-6,1-1-2,0 0-2,-3-7 1,1-1-1,-4-7 0,-2-1-2,2-2 1,-3-4 3,0 0-2,0 0-1,0 2 0,2-1-4,-2 1 1,0-2-2,1 0-3,-1 2-8,0-2-12,0 0-32,1 3-44,-1-3-116,2 5-90</inkml:trace>
  <inkml:trace contextRef="#ctx0" brushRef="#br0">9621 7561 667,'0'0'37,"0"0"-3,0 0-6,0 0-9,0 0-6,0 0-7,0 0-3,0 0 0,0 0-1,0 0-1,9 96 0,-5-67 0,3-2-2,-1-4 2,-2-7 0,-1-5 3,-1-8 2,-2-3 4,0 0 3,0 0 1,0 2 1,1 0-2,-1-2-3,0 1-2,0-1-2,0 0-1,0-6 0,0-7-2,0-7-1,0 1-3,8-5 0,6 0-1,3 6 1,5 2-2,2 3 0,2 2-2,-1 3-5,-7 5 1,0 3-4,-2 0-2,-1 0 0,-1 3-1,-4 5 2,-6-1 6,-2 2 3,-2 4 4,-2 1 3,-9 5 0,-5-2 1,-3-1 1,-4 2 0,1 1 1,-4 3 2,-1-1-3,1 1 1,0 1-6,4-2 3,2-4-4,3-1 2,7-6-1,2-2-3,7-5-1,1-3-10,0 0-11,0 0-30,0 0-46,11-11-133,7-7-65</inkml:trace>
  <inkml:trace contextRef="#ctx0" brushRef="#br0">9954 7885 573,'0'0'37,"0"0"0,-21 82-1,19-51-8,2-2-7,0-2-8,1-6-4,3-6-4,-1-6-3,6-6 1,1-3 0,7-3-2,2-9 0,0-5 0,-2-2-1,-1-3 0,-3 3 0,0-1 1,-6 8 0,-1-2 2,-1 4 3,-4 6 5,-1-6 0,0 5 4,0-5 0,-9-1-3,-2 2-3,-4 1-4,1 6-3,-6 2-2,-2 0-1,-3 7-5,1 4-2,2-1-12,7-1-28,7-4-73,5-2-183,3-3-12</inkml:trace>
  <inkml:trace contextRef="#ctx0" brushRef="#br0">11195 6447 623,'0'0'50,"0"0"-3,0 0-7,0 0-10,0 0-7,0 0-9,0 0-4,0 0-1,0 0-4,0 0-1,86-56-1,-63 52-3,6 1 0,0 1-3,1-1-5,1-1-2,-4 1-11,-8 1-24,-3 2-33,-5 0-47,-7 2-90,-4 10-66</inkml:trace>
  <inkml:trace contextRef="#ctx0" brushRef="#br0">11298 6649 651,'0'0'40,"0"0"-9,0 0-9,0 0-11,0 0-3,0 0-3,0 0-1,0 0-1,0 0-1,0 0-4,87 7-8,-63-20-32,-2-3-70,-6 0-184,-6 2-8</inkml:trace>
  <inkml:trace contextRef="#ctx0" brushRef="#br0">12906 4071 559,'0'0'37,"0"0"6,0 0 2,0 0-3,0 0-11,0 0-5,0 0-6,1-81-5,-9 71-5,-8 0-4,-3 2-4,-6 3-1,-7 3 0,-2 2-2,-4 2 1,-4 5 0,3 1 0,0 1 0,2 0-1,2 2 1,3 0 0,2-1 0,1 1 1,3-2 0,3 0 0,1-3 0,6 0 2,2-1 0,5-2 1,-1 1 1,1-1-1,5-2 0,-2 5-1,0 4-2,4 5-1,-1 9-1,3 5 2,1 6-2,9 8 3,2 5-1,2 8 0,3 4 2,2 6-3,-3 5 2,1 8-3,-3 3 1,-2 5 0,-1 1-2,-3 0 3,1-2 2,-2 0-2,2 0 3,1-2-4,4 3-2,0 0 5,3 1-2,3 0 3,0 0 0,3-4-2,0 3 0,-1-2 0,0 2-3,-2-1 2,-4-2 0,1-4 1,-3-3 3,-2-7-5,-3 0 3,0-5-2,1-1-1,-1-2 3,-2 1-3,3-3 5,-1-1-4,-1-3 3,1 1-2,1-4-4,0-3 5,1 0-2,-2-4 3,0 0-2,0-2 0,-1 0-1,0-2 0,-2 2 1,-1-1-2,1 0 3,1-3-2,-2 1 0,-1-5 0,2-6-1,0-3-1,1-2 2,0-6-1,-3-6 0,4 2-1,-1-1 0,3 0 4,0 5-5,0-1 5,0-1-5,-1-2 2,0 0 2,-2-3-1,-1-1 0,-2-2 0,0-1-2,2 1 1,-4-3 0,1-2 0,-3-4 1,0 0 0,0 0 1,1 1 1,-1 1 0,2 0 0,-2-1-1,2 1-1,-2 0-1,1-2-2,1 0 2,5 0 0,5 0-1,7 0 1,4 0-1,-3 0 0,2 0 1,1 0 0,1 0-1,-2 0 0,3 3 1,-2-2-2,-7 0 1,4-1 1,0 0-1,1 0-1,3 0-1,-1-5-2,-6 3-2,-2-3-5,-5 2-11,-3-7-18,-1 3-60,-6-5-160,-6-3-69</inkml:trace>
  <inkml:trace contextRef="#ctx0" brushRef="#br0">17236 3759 562,'0'0'32,"0"0"-5,0 0-6,0 0-7,0 0-4,0 0-1,0 0 2,0 0 1,88-25 1,-49 18-2,3 0-2,6-3 0,1 3-2,-1-1 1,-1-2 0,-5 3 0,-3 0-3,-5 2-1,-4-1 0,-4 1 1,-3 2-1,-6 0 3,-1 0-3,-4 1-1,-6 1 0,-1 1-1,-5 0 1,0-2-1,5 2 0,1 0 0,2 0-2,1 2 0,-5 4 1,4 8 2,-4 1-2,4 9 2,-3 1-2,-1 7-1,2 4 3,1 6-5,2 5 5,-2 3-2,2 5 0,-2 4 1,0 2 0,-1 3-1,-3-2 0,-2 2 2,-1-3-1,0 0 0,0-2 5,0-4-4,0-1 4,0 2-3,3-5-3,3 2 2,2-2-1,3 2 2,1-2-2,2 2 1,-1-3-1,3 2 2,-2-2 1,3-1-2,-2 4 3,1-2-3,-2 4-2,2 1 2,-3 4-2,2 6 2,-4 1 0,1 1 2,1 2-1,-1-4 1,0-1 4,2 0-6,1-4 3,0-1-3,1 1-5,-3 0 4,2-1-2,-1-2 3,-3-3-3,2-1 1,-4-3 5,0 0-6,1 1 4,-3-1-4,-1 3-1,0 1 3,1-1-1,-3-1 2,0 1-3,1-7 2,1-1 0,0-6-1,0-5-1,2-6 0,1-2-1,-1-5 1,1-1 0,-1-1 0,0-3 2,-2-2-4,1-2 6,-3 0-4,-1 4 0,0 0 1,0 5-1,-3-5 0,0 2 1,0-2 1,0-3-2,0 6 1,0-8-1,0 0 0,0 1-1,0-3 1,0 2 1,0 0-1,0 4 0,3 0 2,-2 1-2,2 0 0,0-1 2,0 2-5,-1 7 2,1-1 1,-1-1-1,-1 0 2,2 1-1,0-2 0,0-3 0,0 3 0,-1-9 0,0 2 1,1-5-1,3-1 1,-3 1-1,-2-6 0,2 1 0,-3-5 0,0 0 0,0 0 2,2 1-2,-2 1 2,1-1 1,-1 1-2,0-2 1,2 3-2,-2-1 0,0-1 0,0 0 0,-3 2 1,-3-1-1,-7 1 0,-5-1 1,-2 1-2,-9-3 1,-2 3 0,-6-2-1,-6 2-1,-2 2 0,-5 5 1,-1 4 1,-3 1-5,3 4 7,0 1-6,3-3 4,5 0 4,5-4-6,12-3 4,7-4-2,8-2 0,7-2 0,1-1-2,3-1 0,-2 0-1,2 0 0,0 0-2,-1 2 0,1-2-2,0 0-2,0 0-5,0-2-4,3-7-9,3-6-10,5-4-29,-1-8-74,3-2-174,-1-11-8</inkml:trace>
  <inkml:trace contextRef="#ctx0" brushRef="#br0">14524 2273 525,'0'0'40,"13"-104"-1,-6 61 2,2 8-5,-4 12-2,0 11-7,-4 7-7,-1 5-9,0-2-7,-1 4-4,-15 15 0,-7 15-1,-9 16 2,-4 10-2,0 4 1,-2 1-1,3-2 0,3-6 10,8-4-6,5-3 7,9-6-6,7-5-6,3-6 2,4-2-2,10-5 2,3-2-1,4-5 1,1-4-1,4-4 1,3-4 1,0-5 0,0 0 1,1-9 0,-1-7 0,-1-1 0,-4-7 1,-2-1 0,-2-4 1,-6-1-3,-5-4-4,-3-1 7,-6-1-4,0 0 9,-3-4-2,-6 1-4,-2-1 1,-1 4-3,0 5 1,4 9-3,1 6 1,2 8-2,4 3-3,0 2-1,-2 3 0,-3 11 0,-1 10 2,-3 12 1,2 9-8,0-1-18,1 1-32,5-5-68,2-3-165,7-7 9</inkml:trace>
  <inkml:trace contextRef="#ctx0" brushRef="#br0">14942 2567 745,'0'0'21,"0"0"-6,0 0-9,0 0 1,0 0-5,79-25-8,-40 10 9,9-2-11,5 3 10,7-1 1,0 3-3,3 2 2,-7 3-2,-7 4 0,-10 0-5,-13 3 3,-10 0-1,-10 0 0,-6 0 1,0 0-3,0 0-5,1 0-21,-1 0-30,0 0-48,0 0-142,0 0-29</inkml:trace>
  <inkml:trace contextRef="#ctx0" brushRef="#br0">16089 2255 609,'0'0'29,"0"0"6,0 0 2,0 0-5,0 0-8,57-79-4,-51 48 2,-1-3-3,0 1 4,-1 1-3,0 3-4,-1 2-2,-1 10-4,-1 3-3,1 11-2,-2 3-2,0-2-4,0 2-3,4 0-1,2 10 0,2 14 1,4 19 2,-2 15-2,3 12 3,0 4-3,1 2 3,1-5-2,2-7 6,-2-10 5,-2-8-5,-5-11 4,-3-11-8,-2-11-2,-3-3-1,0-5-3,0-1-5,-3 4-8,-2-5-13,-7-1-21,-4-2-22,3 0-24,-3 0-30,-1-5-12,6-2 24,-2 2 34,3 2 49,0 1 43,0 2 20,-5 0 23,-5 0 18,1 0 17,-5 6 1,7-2-2,2 3-11,8-4-13,2-1-10,0 1-13,5-3-10,-5 1-6,2 2-3,1-2-5,-1 3-2,3-1-2,4 4-2,12 3-1,6-1-2,10-4-1,8-3-3,6-2 0,6 0 0,4-4-1,1 1 1,-6-1-1,-2 1 0,-10 1-1,-13 2-1,-11 0-1,-7 0 1,-8 0-3,0 0-1,0 0-4,0 0-19,0 0-54,-8 4-147,-7-1-89</inkml:trace>
  <inkml:trace contextRef="#ctx0" brushRef="#br0">16799 2152 656,'0'0'11,"0"0"0,0 0 4,23 93 5,-18-46-5,-2 0 1,-2 1-1,-1-3-3,0-6 6,0-2-5,0-11 3,0-5-5,0-7-3,0-9 0,0 2 1,0-7 1,0 0 3,0 0 1,0 2-2,0-2 1,0 0-3,0-4-4,0-14-8,0-11 4,6-9-6,0 0 6,2 2-1,5 3-1,0 2-1,2 6-2,-2 11 0,0 7-5,3 7 2,0 7 1,4 14 1,-1 6 2,-6 7-3,-3 4 0,-3 2 7,-4 1-6,-2 0 8,-1-6-3,0-9-2,0-12 2,0-7 0,0-7-1,0 0 4,0 0 2,0 2 0,0-2-2,0 0-1,0 0 2,0-3-2,0-14-1,0-8-6,0-7 3,3-4-3,0 2 4,2 0 4,-1-1-3,4 5 1,0 3-2,2 3-3,-1 9 0,5 8-2,1 7 1,3 2-2,7 10 1,-5 8-1,0 2 1,-2 5-2,-5 0 0,-3-3-3,-2-6-3,-3-1 4,-1-5-17,-2-7-34,-1 2-58,-1-7-189,0 0-16</inkml:trace>
  <inkml:trace contextRef="#ctx0" brushRef="#br0">17768 2206 752,'0'0'32,"0"0"-5,0 0-7,0 0-7,0 0-7,-80-29-3,65 29-2,-4 14-1,0 5 1,0 9-1,2 2 0,0 4 1,2 3-3,1-1 2,0-5-1,6-3 0,-1-10 0,6-8-1,2-5-2,1-3 0,0 3 0,0 0-1,9-3 4,8-2 0,7-10 3,10-5-1,-4-4 0,0-4 1,-2 1-1,-8-2 3,-1 2 0,-7 7 0,-3-2 1,-4 10 0,-4 2-3,2 3 0,-3 2-3,0 0 0,0 10 2,0 9-1,0 5-1,0 3 1,0-1-3,3-1-1,5-3 0,4-4-9,6-5-14,8-6-37,4-7-80,5-2-173</inkml:trace>
  <inkml:trace contextRef="#ctx0" brushRef="#br0">17913 1963 667,'0'0'31,"0"0"-5,0 0-4,0 0-7,0 0 5,4-79-8,-3 79-6,4 6 9,2 11-1,-1 12 1,-2 8 0,-1 7-18,-3 8 6,0 7-3,0 6 0,0-3 0,-2-5 0,1-6-3,1-9 1,0-9 0,3-12-1,1-6-6,-1-8 2,-1-4-5,2 2-3,-4-5-7,0 0-18,0 0-16,0 0-11,-4-3 2,-8-6 12,-4-4 21,-1-1 17,0-1 12,0-1 8,3-3 6,2 1 3,5-1 11,3-1 10,4-2 6,0 1 7,3-2-8,5 1-2,4-1-9,4 4-6,0 0-6,3 4-3,-1 3-5,-3 5-1,2 6 0,1 1-3,2 5-2,4 8-3,-2 3 0,0 1-2,-4 5-1,0-1 2,-2 2-2,-3-1 0,-2-1-2,-3-4 2,-4-2 1,-1-6 0,-2-6 2,1 2 2,-2-5-2,0 0 6,0 0 0,0 2 1,0 0 1,0-1-2,0-1 0,0 2 2,0-2 0,0 0-2,0-2-2,3-11-2,5-9 0,2-4-1,4 2 2,0 1-3,-1 2 1,-2 7-2,0 4 0,-3 3-1,2 7-1,5 0-1,1 13-1,1 8 0,2 5-1,-2 3 2,1 3-1,0-3-2,0 0-6,-3-6-4,-4-7-15,-4-8-7,-4-3-13,-3-5-31,0 0-46,0 0-113</inkml:trace>
  <inkml:trace contextRef="#ctx0" brushRef="#br0">18284 2051 564,'0'0'57,"0"0"-8,0 0-17,0 0-16,0 0-11,0 0-6,0 0-11,0 0-24,0 0-67,40 9-187</inkml:trace>
  <inkml:trace contextRef="#ctx0" brushRef="#br0">18562 2091 468,'0'0'24,"0"0"4,0 0-3,66 102 1,-43-77-6,5-2-2,1-5-5,-2-4-4,-1-2-7,-7-5-3,-9-4-2,-6 0-2,-4-3-7,0 0-12,0 0-20,2 2-21,-2-2-18,0 2-26,0-2-28</inkml:trace>
  <inkml:trace contextRef="#ctx0" brushRef="#br0">18748 2126 545,'0'0'67,"0"0"-19,0 0-18,0 0-10,0 0-14,0 0-3,0 0-2,0 0 3,0 0 1,-48 92 1,35-43-5,-1 1 0,4 1-5,-2-5-6,5-5-38,1-3-53,2-5-176,2-4-20</inkml:trace>
  <inkml:trace contextRef="#ctx0" brushRef="#br0">19197 3596 410,'0'0'80,"0"0"-5,0 0-19,0 0-23,0 0-10,0 0 0,-79-4 3,35 4 1,-3 0-6,-2 0-3,0 0-9,0 5-2,4 2-2,7-2-2,5 4 0,10-3 0,7 1 0,6-3 0,3 2-1,-1 1-2,6-5 0,-1 4 1,1-1-1,-1 4 1,2 2 0,1 1 1,0 8-1,0 2 2,6 9-3,1 1 3,3 2 4,1 6-5,3 4 9,0 3-7,2 4 0,1 3 2,1 5-4,-1-1 2,-1 2-2,0 1 2,-4 0-3,-3 1 1,-3 1 3,-3 1-4,-1 1 4,-2 2-1,0 1-3,0 2 2,0-1-2,0-2 3,0 0-3,0-1 2,4-3 2,2 2-3,1 0 4,2 3-3,1 1-3,1 2 3,1 3-4,0-1 4,-1 1 0,1 0-1,-2 1 3,0-2-3,-1-3-2,-2 0 5,1-3-5,0-3 1,0-4-1,1-5-1,2-1 1,0 2 0,1-3 4,0-2-3,0 0 3,1 3-4,-2-2-1,2 4 2,-4 0 0,-2 0 2,-1 0-2,-1-1 1,-1-3-2,-3-5 1,-1-4 2,2-3-4,-2-7 2,0-2-2,1-6 0,2-4 1,1-2 0,1-1 1,1 1-4,-1-3 4,4 2-2,-2 2 2,0 0 2,2 0-2,-2 0-1,-1 4 0,1-2-1,-1 2 2,1-4 0,-1 0-1,-3-5 0,1-1 0,-2-7-2,-1-3 3,1 1 0,-2-5-1,0 0 1,0 0 0,3 4-2,-2-1 2,2 2-1,2 2 1,-2-4-1,-1-1 0,2 6 1,-1-4-1,2 4 2,-1 1-1,0-2 1,2-2 0,1 0-2,1-2 1,3-1 0,12-2 0,6 0-1,10-5 0,6-3-1,1 1 2,6 0-1,0 3 0,-1 3 0,-6 1 0,-3 0 0,-5 5 0,-7 5-1,-2 1 1,-8 2 0,-4-6-1,-4 1 1,-3-3 0,-5-2-1,0 0 1,-4-3 0,0 0-3,0 0-2,0 0-6,-3-7-6,-11-12-11,-4-5-14,-3-1-32,-4-4-60,2-3-153,3-7-39</inkml:trace>
  <inkml:trace contextRef="#ctx0" brushRef="#br0">19836 4006 266,'0'0'40,"0"0"11,0 0 3,0 0 1,0 0 3,0 0 0,37-85-1,-36 64-2,-1 10-6,0-4-15,2-5-1,-2 1-15,0 0-2,0 1-2,-2 0-7,-2-3 0,-3-1-2,3 5-1,-2 3 0,1 6-1,-3 1 0,-7-2-3,-1 5 1,-8 1-1,-2 3-1,-6 3 1,-1 10 0,-4 6 1,0 5-1,2 5-1,2 4-1,3 3 4,4 1-5,5-2 4,3-1-1,6 0 0,3-2 0,5-2-2,4-2 1,2-5 0,6-3 0,5-3 2,3-5-2,3-5 1,2-2 0,1-5 0,4 0 0,0-8 1,2-6 0,-1-5 0,1-3 1,-1-4 0,-2 0 0,-3-1 1,-1 2-1,-1 1 1,-4 3-2,-3 8 1,-6 6-3,-2 5 0,-1 2-1,8 4-3,-1 8 4,4 10 0,-4 2 1,-2 1-1,-2 4 0,3-1-4,-1-5-3,3-2-12,3-1-18,-3-8-51,8-5-129,2-7-103</inkml:trace>
  <inkml:trace contextRef="#ctx0" brushRef="#br0">19994 4004 678,'0'0'41,"0"0"-8,0 0-8,0 0-8,0 0-6,0 0-5,0 0-2,0 0 0,91-20-3,-62 18-1,0 2-2,-4 0 0,0 7-2,-5 0-2,-9 1-1,-2 1 2,-5 0 0,-4 2 3,0 5 4,-7-1-1,1 0 3,-2-3-1,2-5 1,3-5-1,0 3 0,3-5-1,-3 0 0,3 0-1,0 2 1,0 1-1,9 1 0,4 2-1,4 1 1,-1 0-1,0 2-1,-4 6 0,-1 2 1,-7 6-2,-4 2 3,-1 2-1,-12-2 2,-3 1 0,-6-2 1,-2-2 2,-2-4-1,2-4 0,1-4-1,6-4 0,7-2-2,-3-4-1,7 0 0,1 0-5,-1 0-4,6 0-15,-2 0-27,2 0-36,-1 0-46,1 0-78,0 8-71</inkml:trace>
  <inkml:trace contextRef="#ctx0" brushRef="#br0">20110 4881 672,'0'0'55,"0"0"-14,0 0-12,-9-82-10,-1 63-5,-3 5-3,-1 1-4,1 5-2,-5 4-3,-2 4-2,-2 5 0,-11 10-2,3 7 2,1 9-1,-3 8 0,2 1-1,4 2 1,0 1-2,4-4 2,7-4-1,4-4 2,5-10-1,5-4 0,1 0-2,4-5 0,4 1 5,6-6-4,5-7 0,5-3 2,10-11-5,-3-6 4,4-2 3,-6-2-1,-1-3 1,-2 1 0,-5-1 2,-2-1 1,-6 3 3,-4 6-2,-2 3 3,-4 5-3,-2 7 0,0-1-2,-1 5-3,0 0-2,0 0-1,0 5 1,0 15-1,0 7 1,0 8-3,0-1 0,5-3-4,4-3-2,3 0-5,5-4-9,1-5-25,1-2-52,-3-7-146,0-1-67</inkml:trace>
  <inkml:trace contextRef="#ctx0" brushRef="#br0">20347 5049 734,'0'0'25,"0"0"-3,0 0-3,0 0-6,0 0-5,80-34-2,-70 31-3,-4 3-1,-1 0-3,4 0-1,-6 0-1,1 5-1,-1 7 0,-3 4 2,-4 6 0,-8 2 1,-4-4 0,2 2 4,1-7 4,6 0-2,2-6 8,5 1-6,0 2 2,5-3-3,6 4 0,8-5-3,3-1 1,4 0-3,1-3-1,2-1-1,4 0-4,-2-1-1,-1-1-8,-10-1-8,1 2-25,-4 2-37,-7 1-52,0 6-160</inkml:trace>
  <inkml:trace contextRef="#ctx0" brushRef="#br0">20255 5943 625,'0'0'46,"0"0"-6,-6-89 1,0 60-15,-1 1-2,-3 4-5,-2 4-3,-2 3-3,4 5-3,-5 9-4,-5 3-4,-3 13-1,-8 8-1,1 8 5,-3 7-5,1 5 4,0 3-4,2-2-3,4 1 4,4-4-3,8-3 2,3-5 0,4-9-1,6-6 0,1-2 0,1-6 0,11-3 0,4-5 1,7-1-1,9-13 1,1-5-1,0-6 2,2 0-2,-1-2 5,-2-2-4,-3 4 1,-5 1 0,-3 1-2,-2 6 1,-9 5-5,-3 4 5,-4 4-1,0 4 0,4 5 3,0 7-2,4 8 0,-5 1 0,2 2 0,-1-3-2,2 2-4,2-5-5,4-2-6,-2-6-12,3-2-17,3-7-23,-2 0-35,8-12-50,-5-5-118</inkml:trace>
  <inkml:trace contextRef="#ctx0" brushRef="#br0">20473 5985 513,'0'0'61,"0"0"-1,0 0-8,0 0-10,19 97-14,-13-75-8,2 2-4,-2 1-3,0-2-2,-2 1-2,-1-7-6,-3 0-1,0 2-4,0-4-1,-3 6-8,-4-4-11,-1-7-38,3-2-49,-4-2-165,5 2-37</inkml:trace>
  <inkml:trace contextRef="#ctx0" brushRef="#br0">20369 6813 745,'0'0'26,"0"0"0,0 0-5,0 0-6,-62-92-5,40 80-2,2 5-1,-3 5-4,0 2 1,0 11-2,-1 8 0,1 8-2,-1 7 0,0 7-2,4 6 2,0 3 0,4-1 0,3-2-3,4-5 1,5-9-2,4-5 2,0-7 2,6-7-4,4-5 6,3-6-5,6-3-3,5 0 7,2-7-5,0-9 4,1-2 1,0-3-3,-1-4 2,1 3 0,-2-2 1,-4-1 0,-3 3-2,-2 0 2,-6 7 1,-4 6-1,-3 6 2,-3 3-2,0-1 0,0 1-1,1 0 0,1 0 0,-1 13 1,2 7 0,-2 6-1,1-3 0,1-1-2,1-4 1,3 1-2,2-6 1,1-2-4,0-4-1,-2-4-4,3-3-6,3 0-5,2 0-3,2-3-4,-3-6 2,-6 4 7,2-5 6,-2-1 11,-3 3 3,0 1 4,-3 4 2,-3 3 3,0-2 2,0 2 5,1 0 0,-1 12-3,0 9 2,-1 6-1,-5 3-6,0-3 2,0-7-7,5 2-3,1-10-2,0-2 0,0 0 1,3-6 1,7-3 1,3-1-1,9-8 1,2-4 2,-2-4 2,-4-2-4,-3 0 7,-6 4-4,-2 1 6,-1 6 4,-5 1 1,-1-3 2,0 4-4,0 1-6,-1-2-1,-5 4-4,-5 2-1,-8 0 0,0 4-2,-6 4 0,2 2-6,7-3-9,2 1-20,7-4-60,2-2-143,1-4-87</inkml:trace>
  <inkml:trace contextRef="#ctx0" brushRef="#br0">20589 3700 383,'0'0'93,"0"0"-13,0 0-12,0 0-16,0 0-12,-77-40-11,74 38-8,3 2-5,-2-2-2,2 2-3,0 0-3,-1-1 0,1 1-5,0-2-1,0 2-1,0-1 0,12-1 3,8 1 3,9-2-3,4-2 1,3-1-2,3-3-3,2 1 3,1-1-1,-3 4 0,-6 0 2,-4 3-2,-6 2-1,-3 5 0,-5 10-1,-1 9 1,-2 8-2,0 11 3,-3 12 1,-1 8-4,-2 9 4,-1 9-4,1 3-1,1 7 4,1 0-2,0 1 1,4-3 6,-2-2-4,0 5 5,1 0-1,-2 8-3,-1 5 3,-3 5 0,-2 4-3,0 3 2,-3 3-2,0 1-3,0 1 3,0-3 4,1-7-2,5-8 2,4-5-2,5-6-4,1-7 3,2-4-4,3-2 1,1-4 2,-1 3-4,1 1 3,-2 4 0,-1 6-2,-3 2 3,0 3-2,-3 1-2,0-2 3,-3-4-3,0-5-1,3-6 2,0-4-1,1-7 1,1-7 0,1-5 1,0-10-2,-2-6-1,-1-5 3,0-6-3,-3-5 4,-2-8-3,-4 0 0,0-8-1,-1 3 0,0-2 2,-3-4-1,1 1 2,-1-2-1,0 3 0,0-3 0,0 1 1,0-5 0,0 3 0,-1 2-1,-1-2 1,1 2 0,1-5-1,-7 0 1,-5 0-2,-5 0-1,-8 0 0,-4 0 1,-4 0-1,-3-1 1,-3 1-1,-3 0 0,-3 5 0,2 2-2,0 3 2,5 2 1,5 0-2,4 0 0,4-2-1,11-4-4,-1 2 4,7-5-2,3-2 0,2 2-2,3-3-5,-1 0-6,1 0-4,-2 0-5,1 2-6,-2-2-9,2 0-24,-3 0-39,-1-3-60,1 0-137</inkml:trace>
  <inkml:trace contextRef="#ctx0" brushRef="#br0">22189 7596 693,'0'0'1,"0"0"6,0 0 6,0 0 0,0 0-4,0 0-8,0 0-30,0 0-88,0 0-177</inkml:trace>
  <inkml:trace contextRef="#ctx0" brushRef="#br0">13313 4394 505,'0'0'52,"0"0"-3,0 0-6,0 0-9,0 0-8,0 0-9,0 0-6,0 0-1,0 0-1,-9-12-1,9 12 0,0 0 1,0 0 0,0 0 0,0 0 2,0-2 4,0 2 1,0-6-1,2-6-3,1-5-4,3-8-1,-5 1-1,1-2 1,-2-1-4,1 2 1,-1 7-2,0 6-2,0-1 1,0 7-1,0 0-1,0 1-1,0 5-1,0-2-1,0 2 1,3 2-1,3 13 3,0 7 0,4 10 2,-3 1 0,2-1-1,-2 1 0,2-3 0,-2-2-2,-1-1 3,0-1-1,-2-3 3,0-4-3,-4-1 0,0 1 2,0 1-2,0 4 3,-4-7-2,0-2 0,1-5-2,1-5 0,1 2-1,1-7-3,-2 0-2,2 0-3,0 0-4,0 3 0,-1-3 0,1 0 1,0 0 2,-2 0 1,1 0 1,-1 0-1,-3 0 0,-1-3 2,-4 3 0,1 0 3,-2 0 4,2 0-1,-1 3 4,1 1 2,3-3 1,4 3 4,2-4 0,-2 0 2,2 0 2,-1 0-1,-1 0-1,1 0 0,-5 3-1,0-1-1,2-2 1,-8 0-3,8 0 0,-2 0 0,2 2-1,-3-2-1,2 1-1,-1-1 0,2 2 0,-2-2-1,2 2 0,-2-1-3,2 1 2,4-2-2,-4 2 1,-1-2 0,1 3-1,-1-1 1,1 0-1,-2-1 1,2 1 0,1 0 1,3-2-1,-1 0-1,1 0 0,-2 1 0,2-1-1,-1 2 3,1-2-4,0 0 2,0 2 0,1-2 0,15 0 0,7 0 0,13-5-2,-1-3 0,1 0-3,-1 0-2,-3 3-7,-11 0-9,-9 2-16,-6 2-39,-6 1-89,0 0-145</inkml:trace>
  <inkml:trace contextRef="#ctx0" brushRef="#br0">14657 3972 657,'0'0'37,"0"0"-2,0 0-7,0 0-10,0 0-10,0 0-6,0 0-1,0 0-3,0 0 2,0 0 0,-94 24 0,66 10 1,2 0 1,3 5 0,4-3 1,3 0 0,8 1-1,2-4 0,6-3-1,0-1 0,9-3 0,4-3 0,7-2-1,1-3 0,1-3 0,4-5 0,0-1 0,0-5 1,-3-4 1,-2 0 1,-1-8 1,-1-4-1,-5-4 2,2-4 1,-3-4 0,0-3 2,-3-5-1,-1-2 1,-2-2-3,-1-2 2,-3 1-3,-3 1 3,0 2-3,-5 4-1,-5 3 0,-1 3 0,-4 6-3,4 5 3,-3 9-5,-3 4 0,-1 7 0,-3 7-3,1 11 1,5 3-1,3 4-7,4 5-10,8-1-29,3-4-75,14-3-182,5-11-13</inkml:trace>
  <inkml:trace contextRef="#ctx0" brushRef="#br0">15584 4010 675,'0'0'45,"0"0"-6,0 0-9,0 0-11,0 0-5,-94 2-7,73 13 1,1 4-1,-2 3 0,3 6-2,1 1 1,0 2-5,7 1 2,2-2-2,5 0 1,4-1 1,0 0-2,8-2-1,8-1 0,5-3-3,6 0 2,3-6 1,5-2-3,3-6 1,2-5 0,-2-4-2,-2-4 5,-3-8 0,-2-8 0,-5-2 3,-2-6-1,-2-3 3,-5-3-3,-3-3 3,-3-1-2,-7 3 0,-1 2 1,-3 2-1,0 6-1,-7 4 0,1 6-2,-4 3 0,4 6-2,-4 2-2,-7 1-1,1 3-1,-5 0-4,4 7-7,0 4-4,5 3-13,2 3-19,4-5-41,6 5-128,0-4-86</inkml:trace>
  <inkml:trace contextRef="#ctx0" brushRef="#br0">16516 3995 663,'0'0'30,"0"0"-8,0 0-8,0 0 0,0 0-1,-82 53 0,58-30 0,1 4-1,6 0-3,5 1-1,6-1-2,6-1-1,3-2-1,12-4 0,4 1-3,5-6-1,4-5-3,0-2 0,3-6-1,-1-2 3,2-5 1,-2-7 2,-3-5 2,0 0-2,-4-5 3,-3 2 1,-5-1 3,-4 2 2,-3 4 4,-5-4-2,-3 1 1,0 0-3,-6-4-5,-6 5 0,-1 5-5,-4 5-1,-2 3-3,-4 0-1,0 4-7,-2 0-7,0 0-19,-1 5-80,1-4-201,6 2-20</inkml:trace>
  <inkml:trace contextRef="#ctx0" brushRef="#br0">13230 5391 460,'0'0'45,"0"0"6,0 0-1,0 0-3,0 0-4,0 0-8,0 0-9,0 0-5,0 0-4,0 0-4,45-86-2,-41 69 0,3-3-3,-1-2-4,0 0 3,0-1-5,-2 6 3,1 3-1,-2 4-1,-1 5-4,1 0 2,-3 5-2,0 0 1,0 0 0,6 0 0,1 4-1,4 9 2,2 7 4,-2 4-6,-2 3 7,0 1-6,-3-2 1,1-1 1,0 0-2,-1-4 3,0 1-2,0-3 1,0 0-1,1 2 1,-1 0-4,-1 0 4,1 2-3,0 0 2,1-8-1,-3 2 0,-1-7-2,-1-7 1,2 5-1,-1-5-1,0 0 2,0 0-2,-3-3-1,0 0-4,0 0-5,0-6-5,-4-1-5,-7-4-2,4 5-4,-6 1-4,3 3-7,-2 2-8,-5 2-8,4 9-5,-6 4 3,2 2 15,3-1 20,-4 1 29,4-3 30,1-5 23,1-1 15,3-6 4,-3 1-13,1 1-14,1-1-11,-3 1-11,3-1-7,-3 0-3,5 1-5,-3-1-1,7-3-1,1 2-2,3-2-3,-3 0-1,3 0-3,0 0-3,0 2-1,0-2 1,16-4-2,9-6 3,12-7 1,8-2-2,3-2 0,4-1-1,0 1-1,-4 3 2,-5 3 0,-7 5 0,-14 5 1,-8 1-2,-8 4-2,-6 0 1,0 0 0,0 0 2,2 0 2,-2 0-3,0 5 2,0 6-1,0 1-2,0 1 2,-3-3-6,0-8-2,1 3-7,2-5-11,-6 2-23,-1 1-72,2 0-188,0 0-21</inkml:trace>
  <inkml:trace contextRef="#ctx0" brushRef="#br0">14649 5194 596,'0'0'48,"0"0"-6,0 0-6,0 0-8,5-81-7,-5 67 0,-3-2-6,-3 7-1,-1-5-3,3 8-4,-7 1-2,-3 2-4,-1 3 0,-6 6-1,2 9 0,0 5-1,-1 7 2,-2 5 1,3 4-3,1 1 5,2 1-5,0 0 1,6-1 1,2-3-2,4-3 1,4-3-1,3-3 0,6-4-2,2-3 2,7-3 0,-2-3 1,2 0 2,-4-7-2,1 0 0,1-1-1,2-4 1,5 0 0,-1-4 3,-1-6-3,-1-5 0,2-2 0,-2 0 0,0-5 1,0 0 1,0-3 0,-2 0 1,-2-1 0,0 1 0,-6-1 1,-2 3 1,-3 4-1,-3-1-3,-2 2 3,-2-2-5,-6-4 4,0 3 0,-2 4-2,0 7 1,1-1 2,-2 4-4,1 0 2,-3 0 0,-3 2-1,6 2-1,-6 0-1,4 3 1,-1 0-2,-4 0 0,7 0-3,-7 3-2,8 0-7,4-1-12,-3 4-29,4-2-59,-1-1-143,2 2-57</inkml:trace>
  <inkml:trace contextRef="#ctx0" brushRef="#br0">15119 6036 637,'0'0'-109,"0"0"-23,0 0-42,0 0-48</inkml:trace>
  <inkml:trace contextRef="#ctx0" brushRef="#br0">15695 5172 615,'0'0'16,"0"0"-1,0 0 9,0 0-1,0 0 1,0 0-4,0 0-5,0 0 2,0 0 3,9 0-7,-8-2-5,-1-5-3,0-6-3,0-1 2,0-8 2,0 3-2,0 3 0,0-4 1,0 7 1,0 6-2,0 0 1,0 7 0,0 0-3,0 0 1,0-3-1,0 3-1,0-2 0,0 0-2,0 1 0,0 1 1,0 0 1,0 0-1,0 0 2,0 3-2,0 11 0,3 6 1,4 8-2,3 1 3,0 1 3,3 4-5,-1 2 4,-1 3-4,-1 1 0,1 0 1,-4-2-2,0-4 2,-1-5-3,-3-10 1,0-9-1,-2-3-1,-1-7-1,0 0-2,0 0 0,2 2 1,-1-2 1,-1 1-2,0-1 0,0 0-1,0-5-1,-1-2 1,-4-1 0,-2 1 0,-1-1 5,0 4-1,-1-2 3,5 4 1,1 1-1,3 1 2,-6 0 2,-1 0 0,1 0 2,1 0 1,-1 0 1,1 0 1,-2 0 1,3 0-2,4 0 1,-2 0-3,2 0 0,-1 0 0,0 0-3,-1 0-2,1 0-3,1 0 0,0 0 0,0 0 1,13 0 3,8-4-2,11-1 0,4-1 1,3-2-1,2 0 0,-4 0 2,-2 0-2,-4 1 0,-10 3 1,-9 1-2,-1 1 1,-5 2 1,-2 0-3,2 0 1,-6 0 0,0 0-2,0 0 2,0 0-1,2 0 0,-2 2 1,-10 8-2,-9 7-1,-6 5-3,-5-1-5,-4 0 0,-4-1-1,0 0 6,2-6 3,1-6 3,3-1 3,5-5-1,8-2 1,1 0 0,0 0-1,8-2 1,-8-1 1,10 1 0,3 0-2,0 2 1,5 0 0,-2-1 0,2 1 1,-1 0-3,-1-2-1,2 2-1,-1 0-1,1-2 1,0-1 2,14-4 0,5 0 0,9-5 0,0 2 0,1 0-1,-1 0-2,-4 3-3,-6 1-5,-1 1-14,-7 2-26,5 2-35,1-1-83,2 1-129</inkml:trace>
  <inkml:trace contextRef="#ctx0" brushRef="#br0">16782 5049 548,'0'0'51,"0"0"1,0 0-7,0 0-8,-35-83-11,25 72-6,-1 3-2,3 6-8,-6-1-2,-4 3-3,0 4 0,-7 9-3,5 6-1,-3 7 2,0 4-3,0 5 3,2 2-3,1 2-1,1-2 5,3-1-5,3-1 4,6-5-2,3-9-3,4-1 1,0-3-1,0-7 0,6 2 0,-2-4 3,-1-4-1,7-1 2,0-3 1,6 0-1,4-3 0,0-4 0,0-3 0,1-2-1,1-2 3,-1-1-3,0-2 3,0-2-1,-2 1-3,-2-2 4,-1 1-4,-3-2 5,0 0-3,-3-1 5,-4 7-1,-1-1 0,-4 6 0,-1-2-1,0-3 0,-7 2-1,-6-2 0,-5 7-2,-5 1 0,0 4-2,-6 3 0,-1 0 0,-1 0 1,4 3-1,7 0-1,0-1-3,8 0-5,0-2-13,-5 0-34,8-2-165,-6-8-112</inkml:trace>
  <inkml:trace contextRef="#ctx0" brushRef="#br0">13632 6169 503,'0'0'69,"0"0"-13,0 0-8,0 0-15,0 0-13,0 0-6,0 0-5,-81-26-2,57 39-2,3 2-1,-2 7 2,1 5 0,0 2 1,2 7-1,0 0 0,2 1-1,1 1 1,4 3 0,2-4-5,3-1 3,4-2-5,3-4 2,1-4-2,1-5 0,9-4 0,5-3-1,1-5 1,2-5 2,4-4-1,0 0 1,1-4 0,0-7 0,-2-1 1,-1-2-1,-2-3 2,-3 2 0,1-2-1,-5 0 1,2 0 0,-1-2-2,-3 1 4,-1-1-1,-2 1 0,-3 3 4,-2-4-4,-1-3 2,0 0-1,-6-7 1,-1 4-2,-3 0 0,-2 4 0,5 7-3,-4 2 2,5 7-1,-3 0-2,2 1-3,-5 4 0,-1 0-6,2 5 0,-2 7-5,3 3-9,3-3-27,4-2-52,3-4-179,6-2-40</inkml:trace>
  <inkml:trace contextRef="#ctx0" brushRef="#br0">14742 6253 481,'0'0'66,"0"0"-4,0 0-6,0 0-7,0 0-11,0 0-10,0 0-7,0 0-8,0 0-2,0 0-2,-20-55 0,20 28-1,0-1 0,3-1-3,4-1 1,3 3-2,-1 1 2,-1 4-2,-2 5 1,0 7-3,-5 7-1,-1 3-1,0-1-1,0 1-1,2 0 0,2 14 1,-1 8-1,3 10 3,-3 4-1,0 4 1,0 1-1,1-1 1,0-2-1,0-4 2,2-3-2,2-7 2,-3-7-1,2-4-2,-2-6-1,-4-4 2,2 2-3,-3-5 2,0 0-3,0 0 0,0 2-2,2 0-1,-2 5-3,-2 3-3,-5 5-8,-4 4-7,-3-4-13,0-3 1,-1 1 9,0-4 9,-1 0 20,-3-2 7,1 1 4,0-2 2,5 0 3,-2-1 2,7-3 7,2 0 2,-4 0 0,5-1 2,1 1-5,0-2-5,4 0-5,-2 0-2,2 0-3,-1 0-1,-1 3 0,2-3-6,-1 0-2,1 0 0,0 0 2,13-3 0,10-8 1,9-4 0,4-2-3,4 1 3,-1-1-3,2 4 2,-3 1 2,-3 4-2,-4 4 0,-12-1-1,0 5-1,-9 0 2,-6 0 0,3 0 1,-7 0 0,0 0 0,0 0-2,2 0 1,-1 0-1,1 0-1,-1 0 0,0 0-2,-1 0-4,2 0-7,-2 0-19,3 5-36,0-1-54,3 1-145,0 3-35</inkml:trace>
  <inkml:trace contextRef="#ctx0" brushRef="#br0">15647 6094 638,'0'0'65,"0"0"-15,0 0-16,0 0-10,0 0-10,0 0-4,0 0-3,0 0-2,-87-17-1,68 42-2,4 9 0,0 6-2,3 8 3,3 3-3,4 4 0,4-1 2,1 0-3,8-7 3,11-5-3,4-8 1,6-5-1,3-8 1,1-8-1,0-10 1,1-3 0,-2-7 0,1-13 0,-3-6-4,-2-4 5,-5-2-2,-6-1 3,-4 1 2,-6 1-3,-4-1 2,-3 3-1,-1 1 0,-8 1 0,-4 5-1,2 0 0,0 8 0,0 4-2,4 3-1,2 4-1,-4 1-2,4 2-1,-4 0 0,2 0-1,2 2 0,-2 3 0,3-3-2,0 1-2,-4 2-6,6-1-15,-4 1-13,-4 7-27,4-4-46,-1 4-109,2-5-47</inkml:trace>
  <inkml:trace contextRef="#ctx0" brushRef="#br0">16760 5907 607,'0'0'38,"0"0"3,0 0-9,0 0-6,0 0-11,0 0-1,0 0-2,0 0-2,-82-62-2,73 59 1,5 3-3,-8 0-1,-1 0 6,-6 8-7,-5 8 6,1 4-5,0 4 0,-3 5-2,1 4-2,-3 6 1,-1 5-2,2 3 1,1 2-2,6-5 2,7-3-4,7-7 2,6-11-2,9-3 1,11-8 0,5-5 2,9-7-1,2 0 0,2-12 0,1-7-1,1-2 1,-3-3 1,-6-3 1,-2 3 1,-6 0 1,-5 0 1,-2 3-1,-6-2 1,-3 1 1,-2-2 0,-2 2 1,-1-2 0,-2-1 1,0-1-3,-4-1 2,-3 0-1,-2-1-7,-1 6 6,0 6-7,1 4 3,2 6-3,-5 4-2,-5 2-3,-6 12-2,-9 7-5,2 8-23,-2 1-77,1-2-199,-2-8-20</inkml:trace>
  <inkml:trace contextRef="#ctx0" brushRef="#br0">13741 7299 419,'0'0'53,"0"0"3,0 0-2,0 0-9,0 0-6,0 0-10,0 0-3,0 0-3,0 0-5,14-83-5,-23 80-4,-8 1-7,-2 2 1,-9 11-2,1 5 1,-1 3-2,1 6 0,2 0 1,2 1 0,6-1 0,2 0 0,5-2-1,3-9 1,4 5-1,1-1-1,2 0 1,2 4-1,5-4 0,4-1 0,4-2 0,0-3 2,4 0 0,1-4-1,0-2 1,2-4-1,2-2 1,1 0-1,-2-5 2,3-6-1,0-3 1,0-1-1,-1-3 0,-3 1 1,-2 0 0,-5-2 1,-1 1 2,-6-3 1,-1 9 0,-4-5 3,-3-3-1,0 0 1,0-4-1,-4 3-2,-3 6-2,1 1 0,-3 3-2,3 3 0,-5-2 1,5 6-3,2 1-1,-7 3-1,0 0-2,-3 5-2,-7 7-4,7 5-8,1 2-18,4 0-45,6 3-70,2-7-160</inkml:trace>
  <inkml:trace contextRef="#ctx0" brushRef="#br0">14819 7289 633,'0'0'57,"0"0"-7,0 0-11,0 0-9,0 0-8,0 0-8,0 0-3,0 0-3,0 0-1,1-94-5,-1 65 3,3 2-6,7 1 1,2 1 2,-1 4-4,-1 8 2,-4 5-2,0 5 0,3 3 0,2 9 1,4 10 0,-3 6 0,-3 8-1,-1 6 3,-4-1-3,1-1 4,-2-2-1,0-5-1,0-3 1,0-9 0,0-8-3,0-2 2,-2-4 0,1-1-1,1 2 4,-3-5-3,0 0 0,0 0 1,0 2-3,1-2-1,-1 0 0,0 1-8,0-1-4,0 2-5,-10 2-5,-3 2 3,-6 3 4,1 1 3,0 1 8,1 2 3,4-5 6,0-1 4,0 1 2,4-4 2,-7 2 3,7-2 0,1 0 1,-2 0-1,5-2-1,2 0 0,3-2-4,-1 0 1,1 0-4,-2 0-2,2 2 1,0 3-4,5 0 0,11 0 0,6-5 0,9 0 1,10-5 1,2-7-1,5 0 0,0-1 0,-2 0-3,-6 0 3,-6 3-1,-11 5 0,-12 1 0,-4 4 0,-7 0-2,0 0 0,0 0 1,0 0-2,0 9 2,-5 4-7,-4 1-7,0-4-27,3-5-57,0-5-162,4 0-61</inkml:trace>
  <inkml:trace contextRef="#ctx0" brushRef="#br0">15916 7113 687,'0'0'44,"0"0"-7,0 0-6,0 0-7,0 0-7,-13-88-5,10 79 3,-1-2-6,-2 3 0,5 4-2,-1 0-5,1-1 1,1 5-2,-2-2-3,2 2 0,0 0-1,0 0-2,0 0 3,0 14 2,2 3 1,5 7-1,-2-2 1,0-2-1,-1 1 1,2-1-1,-1 1 2,0-1 0,-1-2-2,1 6 3,-1-2-4,-1 3 1,1 3 1,-2 2-2,1 4 1,-2-2 0,-1 0 1,0-3 0,0-10-2,0-7-1,0-5-1,0-2 0,0 0-1,0 0-1,0 2-2,-3-7-3,-8 0-2,-6-5 1,-7-4 3,1-2 4,1-1 1,2 3 2,6 2 0,5 4 0,-4 1 1,3 2-2,-2 0 2,-4 0-1,6 0 3,0 2 0,3 1 1,3-1 3,1 0 0,3-2 0,-2 0 1,2 0-2,0 3 0,0-3-2,10 0 0,9 0-1,10 0-2,6-4 1,4-6-1,4-1 1,1 0-2,-2 2 0,-1 2 1,-4 2-1,-7 1 0,-8 1 1,-11 1-1,-5 2 0,-6 0 1,0 0-2,0 0 2,2 0-2,-1 0-1,-1 0-3,2 0-4,-2 0-8,0 0-16,0 0-27,0 0-41,0 2-89,1 1-103</inkml:trace>
  <inkml:trace contextRef="#ctx0" brushRef="#br0">17061 6972 685,'0'0'56,"0"0"-16,0 0-9,0 0-13,0 0-7,0 0-1,0 0-1,-91-7 0,66 20-1,1 4 2,2 4-5,0 5-1,2 3 0,6 3-6,-1 2 2,5 1 2,4 2-5,5-1 4,1-2-1,0-2-4,7-3 4,0-4-2,5-7 1,-5-6 1,6-4 0,4-8 0,3-3 0,8-8 1,1-7-1,0-5 2,-1-2-2,-4-4 3,-2-2 0,-8-1-1,-4 0 5,-7-1-6,-3 1 4,-3 4-1,-8 3-1,-2 5 1,-7 5-4,-6 6-1,-6 6-2,-3 3-2,-4 3 2,1 6-1,2 4-2,7-1-6,6-1-8,7-2-25,7-4-54,7-2-206,2 1-29</inkml:trace>
  <inkml:trace contextRef="#ctx0" brushRef="#br0">8294 9414 431,'0'0'42,"0"0"4,0 0 2,0 0-9,0 0-9,0 0-12,0 0-7,0 0-2,0 0 0,-18 12 1,34-14 0,9-3 1,-1 2-3,2 1-1,2-1 0,-2 1 0,3 2 1,3-2-2,4 2 0,1-3-1,4-2 0,4 0 0,3-4 1,5 1-1,6-4 0,3 0 0,7 1-1,1-1-1,1 0 0,2 1-1,0 2 0,-2 1-1,0 4 1,2-1 0,0 5-1,0-3-1,1 1 1,0 2 0,3 0 0,-3-4 0,2 1 1,1 0-2,2-2 2,2 0-2,3-2 1,3 0 1,3-3-6,2 1 6,6-3-4,2 2 5,3-2-1,4 1-1,-2 2 1,2 0-1,-1 1 1,1 2-1,-3 0 0,0-2 0,-1 2 0,2-1 0,-2-2 1,2 0-1,5-2 0,3-1 0,1-1 0,5-3 0,1-1-1,4-1 1,5-1 0,-1 2-1,0-1 2,0 1-2,-1 4 0,-4-2 1,-3 6-1,-4 2 1,-5 2 0,-2 2-1,-5 2 2,-1 1-2,-1 0 0,-2-1 0,1-2 0,3 1-2,0-3 2,5 0 2,3-4-2,3-1 0,3 0 0,2 0 0,0 0 0,2 0 0,1 1 0,-3 2 0,0 1-2,-3 1 4,-2 2-2,-3 0 0,-1 2 0,-3-1 0,-3-1 0,-3-2 0,2-1 0,-1-1 0,2-2 0,4-4 1,2 1 1,2-2-1,4-1 0,-1-2-1,2 0 1,1 2-1,-2-1 1,-3 3-1,-4-1 1,-1 2-2,-4 0 2,-2 1-1,-5 0 0,-2 1 1,-1 1-1,-1-3 2,1 0-4,1-3 5,-1 1-5,2-1 2,3 1 0,1 0 1,-1 0-1,3 1 0,-1-1 0,-2-1 0,-2 2 0,-2 1-1,-1 0 1,-3 2 1,-2 0-1,-3 3 0,-2 0 0,-1 2-1,-2-2 1,-2 4-1,1-2 1,0 0 2,0-2-3,3 4 2,1-3-1,-1 0-1,-3-1 2,3 0-1,-4 1-1,2-2 2,-3 1-1,0-2-1,-2 1 1,-2-1-1,-2 1 1,-4 3 0,2-2 0,-5 2 0,1 0 0,-3 0 0,-1 3 0,1-3 0,-3 3-1,-1-1 2,0 0-2,-4-1 0,0 2 1,-2-1-3,-5-2 3,0 1 0,-3-2 1,-2 2 1,-4-1-2,-1-2-1,-3 1 1,-5-1 0,-4 4 1,-9-1 1,-7 3-1,-1 0-1,-5-1 1,-1 1-1,2 1 1,-6 0 0,0-2 0,0 2 1,2 0-1,0-1-1,-1 1 2,1 0 0,-1-2 0,1 2 0,-1 0-1,1-1 0,-1 1 0,1 0-1,-1 0 0,0-2-1,1 2-1,-1 0 1,-1 0-1,2 0-1,-2 0-2,0 0-8,1-2-21,-1 2-65,0-1-211,-3-2-24</inkml:trace>
  <inkml:trace contextRef="#ctx0" brushRef="#br0">15400 9593 576,'0'0'27,"0"0"-2,0 0-4,0 0-3,0 0-5,0 0-3,0 0-1,0 0 1,0 0 2,0 0 1,102-44-1,-49 31 1,9-3-3,8 2-4,1-2 0,3 3-2,-6 1-2,-3 3 3,-9 3-5,-6 3 0,-9 3 1,-6 0-2,-13 0 1,-5 0 0,-4 1-3,-8 1 0,3 1 0,-3-1 0,-1-1-4,2 0-5,-6-1-11,0 0-18,0 3-21,-6 2-26,-7 2-37,-10 3-59,-3-2-54</inkml:trace>
  <inkml:trace contextRef="#ctx0" brushRef="#br0">15778 9564 536,'0'0'55,"0"0"-10,0 0-9,0 0-11,0 0-7,0 0-6,0 0-2,0 0-1,0 0 0,0 0 1,11 26-2,4-2 1,2 3-2,0 1-3,-3 4 1,2 2-5,-4 0 4,1 0 3,-5 3-3,1-2 2,-3 0-3,-2-1 0,2-2-1,-5-3 1,-1-3 0,0-7 0,0-2-1,2 0-1,-2-5 0,3 3-1,0-6 1,-2-4-1,2 0 1,-3-5-2,0 0 1,0 0-1,2 1 0,-1-1 0,0 1-1,1-1-7,-2 0-10,0 0-16,0-2-23,-2-13-40,-5-1-66,-5-9-123</inkml:trace>
  <inkml:trace contextRef="#ctx0" brushRef="#br0">15411 9622 466,'0'0'40,"0"0"-3,0 0-1,0 0-1,0 0-4,0 0-2,0 0-5,0 0-5,0 0-4,0 0-5,73-19-3,-40 13 0,5-1-2,5 3-2,2-1 0,5 2-1,1-1 0,-2 1 0,3 0-1,-4 1-2,-3 0 2,-5 2-1,-4 0 1,-14 0 0,-2 0-3,-8 0 0,-5 0-1,-1 0-2,-6 0 1,0 0-4,0 0-1,1 0-4,-1 0-8,2 0-12,-2 4-15,-6 2-25,-7 5-46,-6-1-142</inkml:trace>
  <inkml:trace contextRef="#ctx0" brushRef="#br0">15469 9627 495,'0'0'21,"0"0"5,0 0 1,0 0-1,0 0-1,0 0-6,0 0-3,0 0-2,0 0-4,4-39-3,-2 37 0,-2 2-6,0-1 1,0 1-4,0 0-3,-2 5-4,-7 5-7,-3 5-7,-1 0-3,-2-1 1,2-1 5,2-2 8,-1-2 10,5-4 7,2-2 5,0 0 6,5-3 4,-1 0 1,1 0 1,-2 1-1,1-1-5,-1 2-4,1-2-2,-1 0-5,1 1-1,1-1-3,0 2 0,10-2 0,12 0 0,12 0 1,12-6 0,11-5 0,8-4-1,4-2 2,4-2-1,0 0 0,-2-3 1,-6 1-1,-7 4 0,-7 6 0,-12 2 0,-13 4 0,-11 2-2,-7 3 1,-8 0-2,0 0 1,0 0 1,1 0 1,1 0-1,-1 0 1,1 0-1,-1 0 0,1 0 1,-2 0-4,0 0 0,0 5-5,0 0-7,-5 3-23,-9 4-31,-4 0-50,-8 5-131,-4-2-13</inkml:trace>
  <inkml:trace contextRef="#ctx0" brushRef="#br0">15713 9600 595,'0'0'46,"0"0"-2,0 0-8,0 0-10,0 0-10,0 0-9,0 0-5,0 0-2,0 0 0,0 0 1,9 27-1,4 7 3,5 1-2,0 0 2,0-1-1,2 2 1,-3-2 4,-1 2-5,-3 0 5,-4 1-5,-5 1 1,-2-1 1,-2-1-2,-2 2 2,-4-1-3,-1-1 3,1-5 0,1-2-2,0-9 0,2-3-1,2-7-1,1-3 0,0 2-2,0-6 1,0-1 0,6 1 0,4-3-5,3-7-3,4-5-7,-2-5-10,-4-1-15,-2-1-26,-5-3-31,-1-1-92,-3-1-83</inkml:trace>
  <inkml:trace contextRef="#ctx0" brushRef="#br0">15427 9651 568,'0'0'28,"0"0"0,0 0-1,0 0-1,0 0-5,0 0-3,0 0-4,0 0 0,0 0-2,8-21 0,9 13-2,7 0-1,10-1-2,6-3-4,9 2-1,9-2 0,4 2 0,3-4-2,0 6 0,-2-1-2,-4 3 2,-7 2 1,-7 3-1,-6 1 0,-11 0-2,-10 3 2,-8 0-1,-4-1 1,-6-2-1,0 0-1,0 0 1,1 2 0,1-1-3,-2 1-1,1-2-5,-1 5-6,-6 2-11,-6 3-23,-5 0-29,-4 0-44,-4-1-88,-4 1-49</inkml:trace>
  <inkml:trace contextRef="#ctx0" brushRef="#br0">15595 9634 537,'0'0'40,"0"0"0,0 0-5,0 0-8,0 0-10,0 0-5,0 0-3,0 0 1,0 0 2,78 15 3,-59 10-3,1 7 0,0 2-1,1 2-3,0 2 4,-2 1-5,1-2 2,-1 4-4,-3-4-2,0 2 0,-5-4 0,0-3-2,-3 0 1,-4-3-1,1-4 0,-4-7-1,1-2 0,-2-4 1,0-7-1,1 1 2,-1-6-2,0 0 0,0 0-1,0 0 0,2 0 0,-2 2-5,0-2-7,1-2-17,-1-14-32,0-7-44,0-8-164,-3 2-31</inkml:trace>
  <inkml:trace contextRef="#ctx0" brushRef="#br0">15355 9677 532,'0'0'41,"0"0"-2,0 0-4,0 0-5,0 0-7,0 0-6,0 0-5,0 0-2,0 0 0,0 0 1,85-62-1,-35 47-3,9-2-2,9-2-2,8 2-3,2 2 1,-2 0 0,-5 2-1,-4 4 0,-10 3 2,-7 3-4,-9 2 2,-7 1-1,-13 0 1,-4 0-2,-7 0-1,-5 1 1,-1 1 0,-4-2 1,0 0-1,0 0-4,3 1-2,-3-1-6,0 4-15,0 4-21,-13-2-35,-3 5-49,-9-4-121</inkml:trace>
  <inkml:trace contextRef="#ctx0" brushRef="#br0">15710 9632 529,'0'0'52,"0"0"-5,0 0-9,0 0-14,0 0-12,0 0-8,0 0 1,0 0 1,0 0 3,14 60 4,-1-24-1,4 5-1,0 3 4,1-1-7,0 1 4,0 0-5,1-3-4,-1-3 1,-3-4-2,1 0-1,-2-3 1,-2-2 0,-1-4-1,-2-2 1,-3-6 0,-2 0 2,-2-6-1,0 1 0,1 0 0,-3-7-3,2 2 2,-2-7 1,0 0-2,0 0 0,1 1 1,-1 0-3,0 2 4,2-3-1,-2 2 1,0-2 0,1 0 0,-1 2-3,2-2 0,-2 0 0,1 0-2,-1 0 2,0 0-2,2 0-1,-2 0-3,0 0-5,1-2-3,-1 0-13,0 2-22,0-3-42,0-6-106,0 1-102</inkml:trace>
  <inkml:trace contextRef="#ctx0" brushRef="#br0">13445 12659 380,'0'0'83,"0"0"18,0 0-5,0 0-29,0 0-22,0 0-15,0 0-9,74-93-7,-58 57 1,1-9-6,6-7-1,3-10-2,2-7-4,2-7 0,-1-6-1,-2-3-4,-5-3 4,-6-1-3,-7 3 2,-4 4 2,-5 7-4,-5 13 4,-8 15-2,-3 11 2,-3 15-2,-4 11-1,-2 9 1,-3 4-2,-1 17 1,-2 12 0,4 6 0,2 8 0,3 4 0,5 4-2,7 0 4,4 1 1,5 0-3,1 4 4,1-4-3,6 5-1,4 0 2,1 2-2,2 1 2,0 0-2,-1 1 2,0-2 0,0-1-2,-1-4 3,3-4-4,0-7 2,5-6 1,3-8-1,2-8 0,4-4 0,1-8 1,3-7-1,1-5 2,0-2 0,1-12-1,-3-3 1,0-5-1,-3-3 0,-5 0 2,-1-4-2,-4-1-1,-2-4 0,-3 0 2,-2-3-4,-3 0 5,0 2 0,-3-1-3,1 6 3,-3 7-2,-1 5 1,-2 7-1,-1 7 1,2-1-2,-2 5-1,0-1-1,0 2-2,1 16 3,1 7 0,-2 9 2,1 3-1,-1-4 1,0 0-1,0-1-3,0-2 5,3-5-4,0-5 2,0-4 0,1-5-2,-2-6-2,-1 1-1,-1-5-6,0 0-12,0 0-27,2 0-63,-1 0-132,0-1-71</inkml:trace>
  <inkml:trace contextRef="#ctx0" brushRef="#br0">13993 12010 681,'0'0'32,"0"0"-5,0 0-8,0 0-10,0 0-6,0 0-6,0 0-5,0 0-2,0 0-22,0 0-36,59 31-107,-40-8-118</inkml:trace>
  <inkml:trace contextRef="#ctx0" brushRef="#br0">14337 12392 410,'0'0'60,"0"0"7,32 79-6,-21-52-7,-2-2-13,-3-8-4,0-2-11,-1-6-1,-3-6-1,1 2-6,-3-5 0,0 0 1,0 0 0,0 0-1,1 0-3,-1 0-5,0-1 0,0-15-7,0-4 5,0-7-5,0 0 0,0 1-1,0 2-1,6-2 0,0 6-2,5 1 2,1 4-3,1 3-1,0 6-1,3 2-1,3 4 1,-1 0 0,6 2 1,-3 4-1,-1 1 1,-3 3-1,-3-1 2,-2 3-1,-2 3 2,0 2 1,-4 0-1,-2-3 4,-1 2-2,0 1-1,-3-5-1,0 6 0,0-6-1,0-2 3,0 2-9,0-2-6,-3 0-17,1-5-43,2 1-93,0-6-155</inkml:trace>
  <inkml:trace contextRef="#ctx0" brushRef="#br0">14878 12483 657,'0'0'30,"0"0"2,0 0-5,0 0-2,0 0-2,0 0-5,0 0-4,81-71-2,-67 54-3,1-3-3,-5 1 0,-3 0-2,0-2 0,-4 6 0,-1-4-1,-2 1-2,0 5 0,-3-3 0,-1 4-1,1 7 1,-8 5-3,-3 0 1,-6 10-1,-5 9 1,4 9-1,3 4 0,2 1 0,5 2 1,3-1-1,5-4 1,3-3 2,2-1-5,11-5 4,9-4-5,6-5 3,10-7-1,6-2 1,5-3-9,4 0-6,3-10-18,4-2-36,-2 0-22,-2-4-47,1 1-72,-7-1-40</inkml:trace>
  <inkml:trace contextRef="#ctx0" brushRef="#br0">15682 12252 614,'0'0'62,"0"0"-8,0 0-14,0 0-12,-84-48-9,59 48-7,-1 0-4,-1 9-2,-1 6-1,4 4-2,-2 1 0,3 2 1,1 0-4,6 3 1,2-1-1,2 1 1,5 2-2,1-1 1,3-1-1,3 1-2,0-3 4,5 0-5,3-6 5,2 0-2,-1-7-1,4-3 2,-4-4 0,2-3 0,6 0 2,1-3-2,-1-7 2,0-2 0,0-5 0,-2-3 2,-2-3-4,3 0 7,-4 2-3,-5 7-1,-1 2 2,-3 9-2,-3 3 0,0-1-2,0 1-1,1 0-1,-1 0 0,1 0 0,2 1 0,-1 9 1,2 7 0,-1-3 0,3 4 3,4-3-6,2-2 5,3-6-4,6-4 4,3-3 0,4 0-4,1-9 4,-2-3-6,-1-2 4,-2-1 1,-3 0 0,-4-2 0,-2 0-1,-6-2 1,-1 6-1,-5-4 3,-3-2-1,0 1 1,0-6-2,-3 9 1,-1 0-1,-2 5 1,2 0 1,-1 1 1,3 4-2,-1-3 0,3-4-2,0-2-1,4-6 0,8 8 1,3-2-1,4 3 1,2 1-1,2 3 0,-6 3-1,-1 2 1,1 2-1,-4 6-1,4 7 2,-6 4-1,-4 7 2,-4 5-1,-3 0 0,0 3 0,-1-4 2,-4-1-1,2-9 2,0-7-1,3-1-1,0-5 0,0 2-1,2 1 1,5-3 0,1-1 0,4-4 1,4 0-3,-4 0-1,5 0-2,-4 0-5,-1 0-5,0 0-7,2 3-17,7 2-35,-2-1-75,9 0-162</inkml:trace>
  <inkml:trace contextRef="#ctx0" brushRef="#br0">17240 11951 446,'0'0'59,"0"0"-5,0 0-4,0 0-6,-1-86-13,-1 76-2,1 3-10,1 2 0,0 5-3,-2 0-3,2 0-4,-1-3-5,-4 3-2,-3 7-4,-4 11 6,-2 11-5,1 5 4,0 2-2,3 0-1,4-6 1,3-2-1,3-6 0,3-2 0,9-6 1,5 0 0,5-5-1,3-5 1,3-2-1,5-2-1,-2-3 1,-4-8 1,-1-3-1,-3-1 1,-5 0-1,-7 2 1,-5-3 1,-4-1-1,-2 0 0,-5-5 1,-5 4-2,-4 4 0,2 6 0,-4 1-1,8 4 0,-4 1 1,-1 1 0,7 1 1,0 0-2,6 0 1,-1-1-1,1 1-1,0 0 2,0-3-2,12-2 2,9-5 1,7-5-2,2-5-2,0-6 5,-1-2-8,-1-2 8,-4-3-1,-5-1-1,-3-3 4,-6 1-3,-7 0 1,-3-2 0,-1 3 2,-8 1 0,-4 5 3,1 5-1,3 8 1,-2 4 0,4 6-2,2 3 0,3 0-2,2 3-2,-6 0 1,-1 0-2,-2 0 0,-3 4 1,4 10-1,-1 4 2,5 6-2,1 5 2,1 7 0,2 4 1,0 6-2,3 7 2,6 4 1,2 7-3,4 7 1,4 4-2,0 8-2,4 5 3,3 0-3,1-1 4,0-5 1,1-8-3,-2-7 7,-4-7-7,-3-6 1,-3-6 2,-4-5-1,-4-6 2,-2-1-1,-5-8 2,-1-2 0,0-8 2,0-3 0,0-4-1,-1-7-2,1 1-1,0-5-1,-2 0 0,2 0 1,0 2-1,-1-2-3,-1 2 0,-2-2-7,-6-12-3,-3-2-7,-5-11-9,-2 0-14,3-2-45,-2 0-73,2-2-157</inkml:trace>
  <inkml:trace contextRef="#ctx0" brushRef="#br0">17451 12061 794,'0'0'15,"0"0"-1,0 0 0,0 0-2,0 0-6,0 0-2,57-82-2,-29 79-1,9 3-1,2 0 1,7 4-1,-1 4 0,0 4-2,-3 0 1,-8 2 0,-5 3 0,-9 3-3,-8 0 0,-7 4 0,-5 1 2,-14 3-1,-10 1 1,-8 0-1,-7 0 3,-4-4-2,-1-6 3,5-3-2,3-7-1,14-3-7,8-5-10,10 1-32,4-2-38,4-11-68,13-5-147</inkml:trace>
  <inkml:trace contextRef="#ctx0" brushRef="#br0">18022 12129 606,'0'0'22,"0"0"-1,0 0 1,0 0 0,0 0-3,0 0-1,0 0-2,0 0-2,91-41-2,-67 21-1,-3-4-2,-2 2-5,-6 0-1,-3 5 1,-7 1 0,-3-1 0,0 5-1,-4-1-1,-3 6-1,-5 5 0,-7 2-1,0 10-1,-7 8 1,2 8-2,2 2 2,3 4-1,5-1 1,5-2-1,9-5 2,0-4-1,12-5 0,8-6 2,6-6-2,3-3 1,1-1 0,2-9 1,-2-3 0,1-4 1,-2-1-3,-2-4 3,-2 1-1,-1 1 1,0-4 0,-4 3 0,-3 0 0,-1 3 1,-3-1-2,-2 8 1,-2 0-3,-3 6-1,-3 2 0,8 3-1,0 0 0,2 8 0,5 7 0,-3 4 0,-2 6 1,-1 2-1,-1 2 3,1-3-3,-1-1 3,1-5-2,-4-8 1,-3-4 1,-2-3 0,-3-5-2,0 0 1,4 0-3,3-2-5,0-4-10,2-4-24,-4-5-36,1-2-55,-1 1-164</inkml:trace>
  <inkml:trace contextRef="#ctx0" brushRef="#br0">18932 11921 694,'0'0'34,"0"0"-7,0 0-6,0 0-5,0 0-6,0 0-4,0 0-1,0 0-1,0 0-2,0 0 0,-74-25-1,62 40-1,1 4 0,2 4 0,1 2-1,0 2 2,1-3-2,3-5 2,1 1-2,3-8 1,0-2-1,0 0 1,0-5-2,1 2 1,4-5 0,6-2 1,7-2 1,2-10 0,4-8 0,-1-1-1,-4 1 1,-1 0-1,-8 6 1,-1 3 3,-2 4-2,-5 2 0,1 2-2,-3 3-2,0-1 1,0 1 0,2 10 1,-2 7 0,0 5-2,0 2 2,3-2 0,6-3-1,6-4 1,4-8 0,7-4-3,3-3-9,5-14-16,-3-4-21,1-8-27,-1 2-20,-8-3-41,-5 2-45,-8 3-57</inkml:trace>
  <inkml:trace contextRef="#ctx0" brushRef="#br0">19147 11659 652,'0'0'63,"0"0"-17,0 0-12,0 0-4,0 0-13,0 0-1,0 0-7,0 0-4,0 0 0,-16-62-2,16 63 1,0 16 0,5 8 1,3 11-2,1 5 2,0-1-1,1 1-5,0-1 4,3-3-6,1-7 1,1-5 2,2-5-2,-5-8 0,1-3-1,-6-2-1,-4-6-2,1 2-1,-4-3-3,0 0 0,0 0 1,2 0 0,-1 1 0,1-1 3,-1 0-1,-1 0 4,2 0 2,-1-3 1,3-9 1,-1 2 1,1-5 4,1-2 2,1 0 2,0-3 3,2-1-6,-4 8 7,1-2-9,-1 8 1,0-3-1,1 4-5,-2 3 0,5-2 1,2 5-2,6 0 1,3 3-2,0 6 1,-2 3 4,1 2-6,-4 1 4,2-1-6,-6-3 2,1-1-1,-5-3-3,-3-5-3,2 8-7,-4-5-12,1-1-26,-2 1-39,0-2-114,-2 0-95</inkml:trace>
  <inkml:trace contextRef="#ctx0" brushRef="#br0">19493 11630 568,'0'0'4,"0"0"-1,0 0 0,0 0-6,0 0-7,0 0-13,35 80-39,-27-72-108,2-1-81</inkml:trace>
  <inkml:trace contextRef="#ctx0" brushRef="#br0">19751 11796 382,'0'0'47,"0"0"-8,-12 81-5,1-52-4,1 0 5,-1 0 0,2 1-3,3-2-5,5-2-7,-1-6-5,2-3-1,0-9-6,0-5 0,3 1 1,-3-4 0,0 0 2,0 0 2,6 0 1,-2 0-2,4-4-4,0-2-1,-2-4-2,0 3 1,-5 2-1,2-5 0,-1 6-2,-1-2 0,1-3-2,-1 5 0,1-1 0,0-6 0,5 2 0,1-3 1,2-6-2,3 2 3,0-4-1,4-3 1,1-1 4,0-4-7,1-1 3,0 4-4,0 2 3,-3 5-1,-3 6-2,-8 6-1,4 6 0,-1 1-2,3 13 3,1 7 2,-5 8-5,-3 5 5,-3 7-6,1-2 3,-1 4 3,2-4-3,0-2 4,0-11-3,1-6 0,-2-8 4,-1-9-1,1 4 3,-2-7 4,3 0-2,1-5-1,5-7 1,-1-5-3,1-3 1,0 0-2,-1-2 0,3-2-1,0-3 0,2-2-2,0-1-3,3 1 4,0 2-4,-2 5 4,-2 7-3,-5 7-1,3 5 0,2 3 0,4 7 4,4 7-4,-4 6 3,-3 2-6,-2 0 0,-2 2 0,-1-1-5,-3-5-4,-2 0-17,0-5-41,-3-3-105,0 1-134</inkml:trace>
  <inkml:trace contextRef="#ctx0" brushRef="#br0">20616 11983 800,'0'0'38,"0"0"-9,0 0-8,0 0-9,0 0-3,0 0-5,0 0-5,0 0-3,0 0-8,0 0-13,-21-47-33,13 44-102,-8-2-162,-5 5-9</inkml:trace>
  <inkml:trace contextRef="#ctx0" brushRef="#br0">13211 13285 524,'0'0'1,"0"0"25,0 0 20,0 0 10,0 0 0,0 0-18,0 0-16,0 0-10,0 0-3,-71 12-3,71-12-1,1 0 2,13 0-1,9 0 1,6 0-1,2 3-2,6 1 0,4 1-1,6-2 0,6 1 0,8-3 1,7-1-1,7 0 0,6-5 1,9-3-1,5-4 0,6 0 0,5-2-1,4-1-1,1 3 0,-1 4-1,1 0 0,2 2 1,-2 3 0,1 1 0,0 2-1,-2 0-1,4 0 1,2-1 1,3-1 2,5-3 3,5-3-5,4-6 4,3-1-3,3-2 2,1-3 1,1 3-1,-2-2-1,1 2-1,-2 0-1,-1 5 1,-4 2-1,-3 2 0,-3 6-1,-4 2 0,-1 0 1,-2 1 0,-3 7-1,-3 1 0,0 0-1,1 0 0,-1-1 0,0-3 2,0-3-1,2-2-1,-1 0 2,1-4-4,-3-6 3,1 0 0,-3 2 1,-3-1 1,-2-1-1,-3 0-1,0 1-1,-5 2 0,-3 1 0,-1 0 1,-4 2-1,-2 1 1,-3-1-2,-1 1 2,-4 0-1,-2-2-1,-3 3 2,-1-5 1,-3-1 0,-2-1 1,0 1-2,-4-4 0,-2 0 1,-4 2-2,-7-1 2,-4 2 0,-8 2-1,-4 0 0,-12 3-1,-4 0-2,-8 0 3,-7 3 0,1 1 1,-6 0 0,0 0-1,0 0 0,1 0-1,-1 0 1,0 0-1,0 0 0,-6 6-2,-8 1-2,2 1-2,-2-3-5,4-3-8,4-2-18,-7 0-62,2-5-209,-8-13-20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48:03"/>
    </inkml:context>
    <inkml:brush xml:id="br0">
      <inkml:brushProperty name="width" value="0.05292" units="cm"/>
      <inkml:brushProperty name="height" value="0.05292" units="cm"/>
      <inkml:brushProperty name="color" value="#000000"/>
    </inkml:brush>
    <inkml:brush xml:id="br1">
      <inkml:brushProperty name="width" value="0.05292" units="cm"/>
      <inkml:brushProperty name="height" value="0.05292" units="cm"/>
      <inkml:brushProperty name="color" value="#8db3e2"/>
    </inkml:brush>
  </inkml:definitions>
  <inkml:trace contextRef="#ctx0" brushRef="#br0">2363 4120 295,'0'0'26,"0"0"8,0 0 2,0 0-3,0 0-6,0 0-10,0 0-7,0 0-6,0 0-3,11-10 2,-11 10 1,1 2 4,-1 15 4,0 10-3,-7 10 0,-9 8-5,-6 8 0,-8 3-3,-7 2 1,-3 0 3,0-3-2,-1-5 4,1-5 0,4-4 1,2-7 3,2-4 1,2-3 5,1-6-2,3-7 3,9-2 0,-1-5-2,8-2 2,3-4 1,-2-1-5,5 0-4,-5-3-5,-1-7-2,3-4-1,-2-8 0,3 0 1,1-4-2,5-1 3,0-4-2,0 1 0,1-1 1,5 3-5,1-1 6,2 4-6,4 0 2,0 2 1,4 0-2,2 1-2,6 0 1,1 1-1,0 3-1,0 0 3,-3 3 1,0 1 0,-1 1 0,-8 4 0,2 5-1,-7 1 1,1 3-1,6 0 0,-3 5 0,4 5 0,0 7 0,-1 2-1,2 6 3,-1 1-1,0 0 2,1-1-3,-1-1 1,-1 0-2,1-3 2,1-2 4,-4-2-5,2 0 5,-1-1-5,-1 0 0,-2-1 1,1 2 0,-2-1 0,1 2-1,-2 0 2,0 0-2,-1 1 1,-1-3 0,-1-5 1,-1 2-2,-1-6 1,1-1 0,-2 2-1,-1-6 2,1 2-1,-4-4 0,0 0 0,0 0 0,1 1 0,1-1 1,-1 0 0,1 2 1,-1-2 0,1 0 0,-1 0 0,1 0 0,-1 0-2,0 0 1,1 0-1,-1 0 0,1 0 0,-1 0 0,1 0 0,-1 0 0,4 0 0,0-2 0,-2-1 0,3-1-1,-3 1 1,0 0 0,0-1 0,-2 0 0,2 1 0,0 0 0,1 0 0,-3-2-3,2 2-3,0-4-24,5-5-36,-4-1-132,3-4-98</inkml:trace>
  <inkml:trace contextRef="#ctx0" brushRef="#br0">11804 13968 323,'0'0'3,"0"0"1,0 0 8,0 0 9,0 0 2,0 0 5,0 0-4,0 0-4,0 0-6,0 0 0,-26-8 0,25 6 1,-1 2 0,1 0 2,-1 0 0,2 0-1,-1 0-1,1 0 0,0 0-1,0 0 0,0 0-1,0-3 1,0 3-2,0 0 0,0 0 0,0 0 0,3 0 1,3 0-3,-1 0 0,8 0-3,-7 0-1,7 0-2,0 0 0,0 0-1,6 0 0,-7 0-1,8 0 1,-4 0 0,-3 0 0,6 3 0,-1-3 0,2 0 1,4 0 0,0 0 2,4 0 1,1 0-1,4-5-2,2-2 0,2-1-4,-1-1 2,2 0 0,-2 1-1,-1 0-1,-3 4 1,-3 0-2,-2 2 1,-8 1 2,1 1-2,-3 0 1,-4 0 0,5 0-1,-8 0 0,1 0 1,1 0-2,-1 0 1,0 0 0,-7 0 0,8 0-2,-5 0 3,-2 0-1,7 0-1,-6 0 3,7 0-2,-1 0 1,-7 0 1,8 0-3,-7 0 1,6 0 1,1 0-2,-2 0 2,8 0-2,-9 1 0,10 1 2,-4-2-2,-3 1 2,5 0 0,-1 1 0,-5-2 2,5 1-2,-7 1 0,3-1 0,-3-1-1,2 2 2,5 0-1,-7-1 0,7 2 0,-6-1-1,1 0-1,6 2 2,-1-1-1,4 1 1,-1 0 0,-1 1-1,-2 2 0,-1-4 1,-2-1-1,4 1 1,-8-1 0,10 0-1,-4-2-1,-3 0 2,4 0-3,-4 0 2,0 0 0,0 0-2,-1 0 2,0 0-2,-5 0-1,-2 0 1,-5 0-1,0 0 0,0 0-4,2 0-11,-1 0-14,-1 0-26,0-2-53,-13-10-158,-13-11-32</inkml:trace>
  <inkml:trace contextRef="#ctx0" brushRef="#br0">11586 9835 321,'0'0'25,"0"0"8,0 0 4,0 0-1,0 0-2,0 0-5,0 0-5,0 0-1,0 0 0,0 0 0,-29 9 0,27-9-1,1 2-4,-1-2 1,1 0-4,-2 1-2,2-1-1,1 2-4,-1-2-1,1 1-3,0 5 2,0 0-1,1 3 0,7 3 1,-2-5-2,6 3 1,2-3-1,2 0 1,4 1 0,-1-4-1,0 2-2,-5-2 1,1-1-3,2 2 2,-1-1 0,6 1-1,-9-2 2,4 1-2,2-1 0,-2-1 0,8 1 1,-1 1 1,4-3 1,1 2 0,1-1-2,5-2 1,0 0-3,1 0 2,0 0 0,0 0-1,3 0 1,-1 0-1,1 0-4,1 0 4,-1 0 0,-1 0-1,1 2 4,1 0-4,-1 1 0,2-1 2,2-2-1,1 0 1,0 0-1,3 0 0,-1-2 0,0-1-1,2-1 1,-2 1-1,0-2-1,0 3 2,-2-1-1,-2 1 0,0 2 3,-3 0-3,-3 0 1,0 0 1,-2 2-4,-1 1 2,1 1 2,-2-3-2,-1 2 0,-1-1 1,0 0-4,-1-2 5,-2 0-2,0 0 1,-3 0-1,-5 0 0,0 0 1,0 0-1,-6 0 2,7 0-2,-7 0 1,-1 0 0,1 0-1,-6 0 1,4 0-1,-5 0 0,0 0-1,7 0 1,-7 0 0,0 0 1,0 0 2,-6 0-2,0 0-1,0 0 1,1 0-1,0 0 1,2 0 2,-2 0-2,1 0 0,-1 0-1,1 0-2,-1 0 3,1 0 0,-1 0-1,1 0 1,-1 0-2,1 0-1,-1 0 0,-1 0-3,0 0-6,0 0-13,0 0-40,-6 0-87,-12-5-161</inkml:trace>
  <inkml:trace contextRef="#ctx0" brushRef="#br0">4731 14249 531,'0'0'44,"0"0"4,0 0 3,0 0-6,0 0-9,0 0-11,0 0-5,0 0-7,0 0-3,-26-41-2,26 41-2,0 0-2,-2 0-3,-3 7-1,2 13-2,2 9 1,1 8-1,0 5 2,6 6 2,4 0-2,3-2 2,-2-2-2,1-7 0,1-6 1,-6-13-1,2-3 0,-2-8 0,0-2 0,1 0-1,2-5 2,4 0 0,1-5 0,2-7 1,-2-2-1,-1-2 0,-4-1-2,-1 0 2,-2 5-1,-1-1 1,-2 5 1,-1-3-3,1-7 3,-2-3-4,1-4 5,-2-5-1,-1-2 1,0-5-1,0-6 0,0 0 1,-1-3-3,-2 2 3,1 3 0,2 14 0,-1 5 1,1 8 1,0 8 0,0 0 1,0 6-2,0-2-2,0 2-2,0 0-1,0 2 1,0 13 0,3 11 1,7 8-1,-2 7 0,4 3-1,1 1 2,0-3-2,1-4 1,-2-3 0,0-4-1,2-6 4,-2-2-5,1-6 5,-2 0-5,2-3-1,2 1 0,-2-3-4,3 0-3,-3 0-5,0-4-8,0 3-20,1-2-32,-4-1-44,9 1-84,-7-3-89</inkml:trace>
  <inkml:trace contextRef="#ctx0" brushRef="#br0">5459 14534 607,'0'0'50,"0"0"-5,0 0-14,0 0-5,0 0-14,0 0 2,0 0-2,0 0-5,-91-46 1,70 58-6,4 2 3,3 5-6,0 1 2,3 0 1,2 2-1,3-7 2,4 3-3,0 1 0,2-2-2,2 6 4,6-2-2,4-4 0,4 2 0,2-4 0,1 0-4,3-3 3,0-1-2,-2-2 0,2 0 0,-2 2-1,-4 0 1,-2 5 3,-4 3 1,-4 1 0,-6 4 0,0-2-1,-7 1 2,-7-1 3,-5 0-1,-4-2 3,-5-3-3,1 2 0,-4-4-1,4-1 2,0-6 3,9 0 1,-1-5-2,9-3-1,0 0-3,0 0-2,6 0 0,-5-1-3,6-2 1,0 0 0,0 1 0,0-3-1,2 1-2,0 0-3,-1-7-8,2 5-11,0-10-27,0-6-51,3 1-158,4-5-45</inkml:trace>
  <inkml:trace contextRef="#ctx0" brushRef="#br0">5595 14362 688,'0'0'28,"0"0"-1,0 0 0,0 0-3,0 0-6,0 0-7,0 0-3,0 0-3,82-46-2,-62 38-1,-1 1 0,3 0-1,-1 2 0,0 0 0,-5 3-1,2 1 0,-6-1-1,3 2-2,3 0-1,-1 0-5,-1 0-5,-1 5-12,-8 0-16,0 2-22,1 1-17,-5-5-31,1 1-63,-4-4-76</inkml:trace>
  <inkml:trace contextRef="#ctx0" brushRef="#br0">5738 14615 738,'0'0'2,"0"0"4,0 0 3,0 0 1,0 0 0,0 0-3,0 0-2,0 0 0,0 0-4,88-29-1,-62 15 0,0 0-3,-1 1 0,-1 1 0,-1 3-3,-6 2-1,-2 4-24,-3 3-29,-2 0-59,-3 0-129,-3 0-37</inkml:trace>
  <inkml:trace contextRef="#ctx0" brushRef="#br0">6206 14079 730,'0'0'9,"0"0"0,0 0 2,0 0 1,0 0-1,6 116 0,-2-68-5,2 0 1,1 4-2,1 1 2,2-1 6,-2 0-5,1-2 5,0-3-3,-2-7-4,-3-2 0,-1-5-4,0-12-2,-1-3-1,-2-6-1,0-6 0,1 0 0,-1-6-5,0 0-5,0 0-7,2 1-11,-2-1-18,2 0-33,1-13-91,-2-9-126</inkml:trace>
  <inkml:trace contextRef="#ctx0" brushRef="#br0">6446 13987 601,'0'0'42,"0"0"0,0 0-5,0 0-8,0 0-9,0 0-7,0 0-3,0 0-1,-6 100-3,1-65 1,-3 4-2,2 2 2,-2 0-3,1 0 4,1 3-1,0-1 4,1-6 2,0-4-5,4-8 4,-1-4-7,2-8-1,0-6 0,0 5-1,0-7-1,0 0-2,3 0 0,0-3 0,7 0 0,3-2 1,1 0-1,5-6 0,0-2 0,-1-4 0,2 2 2,1 0-5,1 1 6,-2 2-6,-4 3 3,2 0 2,-6 4-3,2 0 1,0 0 0,-2 0-4,1 0 4,0 0 1,-2 0-1,-6 0 1,2 0-1,-3 0-4,0-2 2,1 0 0,-1 1-1,-4 1 1,0 0-7,0 0-8,2 0-8,-1 0-17,-1 0-28,0 0-51,0 0-119,0 0-56</inkml:trace>
  <inkml:trace contextRef="#ctx0" brushRef="#br0">6589 14035 679,'0'0'31,"0"0"2,0 0 2,0 0-3,0 0-7,0 0-7,0 0-7,0 0-2,0 0-1,0 0-2,-14 85 1,15-49-1,6 8-1,1 0-3,1 8 1,2 2-1,-1 5-2,0 4 5,2 3-3,-2-2 3,-1 1-1,1-2-1,0-6 2,-1-5-1,0-8 1,0-4-3,-1-9 1,-2-3-1,0-12 0,-3-6 1,-1-5-3,-2-5-2,0 0 2,0 0-1,0 2 1,1-2-1,-1 0-1,2 1 3,-2-1-1,1 0 1,-1 0-2,0 0-1,2 0-3,-2 0-2,0 0-5,0-1-6,0-6-8,0-1-13,-3-6-34,-2-4-66,2 0-171,-5-9-2</inkml:trace>
  <inkml:trace contextRef="#ctx0" brushRef="#br0">8482 4359 614,'0'0'26,"0"0"0,0 0-2,0 0-4,0 0-4,0 0-4,0 0-2,-48 80 3,35-30-5,-1 8 3,-6 8-2,-3 2-3,-4 3 4,-2-2-4,-3-5 3,1-7-1,0-8-1,2-8-1,3-7-1,3-9-2,2-7 2,8-8 0,4-4-1,-1-5 0,4-1-1,-4 0-2,0 0 1,1-5-1,0-5 1,2-2-1,-1-6-1,2-3 2,4 0-2,2-3 2,0-3-2,0 0 0,8 0 0,3-2 1,2-1-2,4 1 3,1 0-2,3 4 0,1 0-1,-1 4 2,-1 3-2,-2 4 2,-5 5-2,3 3 0,0 5-1,3 1 2,5 1 0,-3 10 0,1 4 1,-2 6-1,-3 5 0,2 4 0,-2 2 1,-1 1-1,-1 0 1,-2-2-1,0-3 0,0-4 1,-2-7-2,1 0 1,-2-5 0,-1-4-1,-4-1 0,-2-5 0,0 1-1,-3-3 1,0 0 0,4 2-2,1-1-3,-2 3-8,1-1-10,-4-3-27,0 0-53,0 0-128,0 0-84</inkml:trace>
  <inkml:trace contextRef="#ctx0" brushRef="#br0">8736 4203 640,'0'0'37,"0"0"-5,0 0-4,0 0-5,0 0-5,2-105-6,9 78-4,5 2-5,2 3 1,2 2-2,1 3 0,1 1 0,1 5-2,2 6-1,-2 0 1,-1 5-1,-1 9 0,-2 4 1,-4 8-2,-4 5 0,-4 3-2,-4 1 1,-3-1 1,0-9 0,0-1 4,-4-5 3,1-3 1,-3 4 3,2-6-3,0 0 0,-1 0 0,4-4-1,-1 0 1,2-5 0,-1 0-3,1 4-2,0 0 0,0 3-4,9 3 4,6-8 0,8 1 0,2-3 2,4-11-2,6-7-1,4-5 3,0-3-2,2 0 2,-1-3 0,-4 1 0,-4 2-1,-6 5 0,-9 7-2,-5 7 2,-8 4-1,-4 3 2,0-2 1,0 2 1,2 0-1,-1-2-2,0 2 0,-1 0-1,2 0-1,-2-1-1,0 1 3,1 0-3,-1 0-2,0 0-3,0 0-8,0 0-3,0 0-12,0 0-30,-10 0-44,-9 8-144,-2 7-65</inkml:trace>
  <inkml:trace contextRef="#ctx0" brushRef="#br0">9463 6363 337,'0'0'41,"0"0"0,0 0-4,0 0-12,0 0-11,0 0-6,0 0-4,0 0 1,0 0 0,0 0 6,-37 82 3,27-47 2,0 3 7,-2 2-2,-1 1 0,-4-1-1,1 0-5,-3-4 2,-1-1-1,-3-2 4,0-5-1,1-2 0,1-6-2,6-7-2,3-3-2,3-3-4,4-6-2,2 3 1,-2-4-1,1 0-1,-3-7-1,-5-6-3,4-4 0,-1-9-2,2 0 1,1-3 0,3 0 0,2 0-1,1 4 1,0 7-1,0 3 0,0 6-1,0 4 1,4-4-1,-1 6 0,7-2-1,5 2 0,3 3 1,7 0-1,2 7 1,3 6 0,1 2-1,1 4 0,-3-1 1,-3-1-1,0 3 0,-3-1 1,-2-1 0,-1-2 0,-2 3 0,-1-4 2,-2 2-2,-1-1 1,-2 1 1,-3 0-2,-2-7 3,0 0-2,-3-1-2,-1-6-2,0-1-9,2-2-15,3 0-25,2-10-41,1-6-70,-7-4-123</inkml:trace>
  <inkml:trace contextRef="#ctx0" brushRef="#br0">9636 6046 637,'0'0'21,"0"0"2,0 0 4,0 0-6,0 0-9,0 0-3,0 0-5,0 0 1,0 0 0,-3 65 2,6-28-2,-2 1 2,-1-2-4,0 1 3,0-5-3,0-10 0,0-8 2,0-2 0,0-6 0,0-1 0,3 5-1,0-7-3,4 1 1,2-1-1,3-1 1,6-2 0,2 0-2,6 0 0,-4-5 0,1 0-1,-1-2-1,-1 2 0,-5 0-2,2-1 0,-4 2-1,-2-1 1,1-1-4,-4 3-5,-7 2-3,4-1-8,-6 2-13,0 0-23,0 0-29,1 0-48,-1-2-93</inkml:trace>
  <inkml:trace contextRef="#ctx0" brushRef="#br0">9805 6041 610,'0'0'31,"0"0"-6,0 0-1,0 0 1,0 0-6,0 0 0,0 0-4,0 0-4,-20 100 0,20-63-3,4 1-1,3 0-1,-1-1-3,0-3 0,-1-4-1,1-1-1,1-5 0,-2-9 0,-1-1-1,-1-6 0,-2-6 0,2 3-1,-3-5 1,0 0 1,0 2-1,2 3-1,-1-2 5,2 2-9,-3-5 2,0 0-2,0 0-10,3 1-14,-2 1-18,-1-1-35,2-1-101,2 0-106</inkml:trace>
  <inkml:trace contextRef="#ctx0" brushRef="#br0">2945 3617 495,'0'0'35,"0"0"2,0 0-5,0 0-8,0 0-8,0 0-11,0 0-2,-78 17-1,66 1 0,2 3-1,0 2 0,1 3 0,2-1 2,-1 4 0,0 3 3,-1 5 3,0 0-3,-2 7 6,1 2-5,0 1 1,-2 2 1,1 3-3,2-3 1,-1 0-1,6-3-2,2-1-1,2-4 0,4-6-2,8-3 0,1-3-2,4-5 0,1-2 2,5-2-3,1-1 5,4-1-4,-1-3 1,2-3 0,-3 0-1,-1-4 1,-2-1 0,-7-4 0,-8 0 0,1-1 0,-3 0 0,5-2 1,4 0-2,-5-7-4,6-6-9,-6-1-18,2-4-19,-4-2-25,0-3-41,-5 7-68,-3-3-58</inkml:trace>
  <inkml:trace contextRef="#ctx0" brushRef="#br0">2745 4383 563,'0'0'41,"0"0"2,0 0-7,0 0-10,0 0-11,0 0-5,0 0 0,0 0-4,57-79-2,-39 71 1,1 1-4,0 0 1,2-1-1,1-2 0,0 3-1,0-2 0,-1-1-3,-6 5-3,-1-1-6,-5 2-21,1 2-39,1 1-82,-5 1-131</inkml:trace>
  <inkml:trace contextRef="#ctx0" brushRef="#br0">3561 3635 629,'0'0'18,"0"0"2,0 0-1,0 0 0,0 0-3,-70 104-3,63-67-4,-2 1-3,5 0 4,1-1-8,3-1 3,0 1-4,0-4-1,3-1 0,1-2 0,3-2 3,1 1-3,-1-4 1,3-2 0,-1-4-2,-4-5 1,3-3-1,-4-4 0,4-2 1,-2 0 0,5-5 3,6 0-2,-1-11 0,7-6 2,-3-4-3,-2-4 2,0-2 1,-2-2 0,0 2-1,-4 2 3,-1 0-7,-2 4 5,-2 6-2,-4 6 1,0 5 0,-3 4-2,0 0-2,0 0 1,4 0-1,0 4 1,4 9 2,-2 9-2,-2 3 1,-1 6 0,-2-1-3,3 0 1,1-2 0,1-3 1,0-8 1,-1-2-4,0-6-3,-1-4-19,-1-1-31,-3-4-57,0 0-103,0 0-64</inkml:trace>
  <inkml:trace contextRef="#ctx0" brushRef="#br0">3875 3834 470,'0'0'61,"0"0"-7,0 0-5,0 0-16,3 94-12,-1-67-5,-1-5-6,1-6-2,1 1-3,-2-8-2,1-4-1,-1 1 1,-1-6 2,0 0 2,0 0 2,0 1 1,2 1 2,-2-1-3,0 1 0,0-2-3,0 1-2,-2-1 0,-7-7-1,1-7 2,-5-6 2,5-2 3,1-6 0,3-1 0,0-4-7,2-3 0,2 0-4,2 0 3,5 5 3,3 2-5,2 4 1,2 4 0,2 1-3,1 5 1,-1 1 2,3 5-4,-5 2 0,1 3 0,3 2-6,-6 2-3,8 0-11,-8 0-20,-6 0-42,0 10-63,-6 2-145</inkml:trace>
  <inkml:trace contextRef="#ctx0" brushRef="#br0">3975 3866 599,'0'0'57,"0"0"-7,0 0-12,0 0-17,0 0-11,0 0-6,0 0-3,0 0-2,0 0-11,9 3 4,5-14-29,1 1-36,-2 0-60,-4 6-158</inkml:trace>
  <inkml:trace contextRef="#ctx0" brushRef="#br0">4260 3430 512,'0'0'41,"0"0"-2,0 0-3,0 0-4,0 0-3,-36 78-3,24-40-6,1 8-5,2 3-2,2-3-6,1 1 0,3-3 2,3-2-5,2-4 4,8-4-6,3 0-1,4-3 1,3-1-3,1-5 2,2-3-2,1-2 1,-1 0-3,-2-3 0,1-3-6,-7-2-6,-6-5-28,3-6-47,-6-1-176,3 0-35</inkml:trace>
  <inkml:trace contextRef="#ctx0" brushRef="#br0">4442 3676 696,'0'0'38,"0"0"-6,0 0-6,0 0-14,0 0-6,0 0-3,0 0-3,0 0-1,0 0-2,0 0 0,64-52 0,-45 65-2,-7 5-1,-1 5-7,-5 5-5,-6 8-3,0 0 0,-5 3 8,-5-2 7,0-4 12,3-6 2,1-7 0,3-9 2,2-1-1,1-5 0,-2-1 1,2 3-2,0-4-1,0 2 0,2 0-3,2 3 2,5-7-2,6 2-2,3-3 0,5 0-1,0 0-1,-2-4 1,-1-1 0,-6 0-1,1 2 1,-5-1-2,-6 3 0,6-2-1,-5 2 0,-1-2-2,0 3-8,-4 0-15,0-3-42,0 3-54,0 0-161,0-1 5</inkml:trace>
  <inkml:trace contextRef="#ctx0" brushRef="#br0">4694 3267 583,'0'0'45,"0"0"2,0 0-6,0 0-17,0 0-4,0 0-12,0 0 2,0 0-3,0 0 0,23-50-3,-16 43-1,-1 2-2,1 0-2,4 2 1,0-2-1,1 5-1,5 0 1,-3 5 3,4 8-5,-4 4 4,-4 4-7,-4 6-4,-6 5 1,0 2-2,-7 1 2,-5-1 4,2-2 3,-3-6 3,3-3 2,4-8 0,0-1 3,2-5-1,1-4 1,2-1-2,1-4-1,-2 5-1,2-2-1,-1 2 0,1 2 0,0-7 2,0 1 0,0 3 1,7-4-1,6 0 0,4 0 0,4-7 0,2-6-1,-2 1-1,0-2-1,0 2 1,-2-1-1,-6 5-1,0 0 0,-6 3-3,-4 2-5,2 2-16,-5 1-43,0-2-62,0 2-164</inkml:trace>
  <inkml:trace contextRef="#ctx0" brushRef="#br0">4912 3214 672,'0'0'37,"0"0"-1,0 0-12,0 0-10,0 0-7,0 0-5,0 0-1,0 0 0,0 0-2,93-44 0,-73 47-4,-4 9-2,-2 0 6,-4 3-5,-1 2 3,-3-4-4,-3-4 0,-2 0 2,-1-2 4,0-1 2,0-1 2,0-5 2,0 0 0,0 0 2,0 0 1,0 0 2,0 2-1,0 0-3,0-1-4,0 1-1,0-1-2,0 1-1,0-1-1,0 1 0,7 2 0,1 3 2,-1-2-1,6 5 2,-1-3-2,-5-1-1,1-1 3,1-1-1,-5-2 1,1-1 0,-1 2 1,-4-3 2,0 0-1,0 0 0,2 2 1,-1-2 0,-1 5 0,-1 7 1,-10 4-3,-6 7-1,-3 4 0,-3-2-2,0 4 0,0 1 1,4-1-4,0-1 0,4-2-5,5-7-12,5-7-27,3-6-43,2-6-158,0 0-45</inkml:trace>
  <inkml:trace contextRef="#ctx0" brushRef="#br0">5272 3221 638,'0'0'44,"0"0"1,0 0-7,0 0-10,0 0-12,22-93-5,-8 73-5,1 1-2,1 4 1,1 1-5,-4 6-1,0 4 0,-1 1-2,-4 3-1,6 3 3,-3 8-5,-1 4 1,-6 3-3,-2 2-5,-2 3-1,-2-2-1,-5 0 5,0-1-1,1-7 8,1-6-2,3-2 4,2-5 2,0 0 1,0 0 2,0 0-1,0 0 0,-3 7 0,2-2-2,-1-1 1,-1 4 0,3-1 2,-1-2-2,1 7-1,0-7 1,0 6-1,0 0-1,4-3 1,9 0 0,0 0 0,7-2 2,1-3-2,0 0 0,-4-3 1,0 2-4,-5-2 3,0 2-1,-2-1-1,-5-1 1,2 1 0,-7-1 0,0 5 1,0 3-1,0 7 1,-7 2 1,-3 0-2,-4 0 2,0 0 1,1-2-1,-1-1-2,0-1 0,0 1-3,0 1-1,-1 0-7,2 3-21,3 2-58,2-4-180,2-6-32</inkml:trace>
  <inkml:trace contextRef="#ctx0" brushRef="#br0">5527 3191 751,'0'0'30,"0"0"1,0 0-5,0 0-8,0 0-6,0 0-6,0 0-4,0 0 0,0 0-2,6-14 1,-1 14-1,8 3-1,2 8 0,5 5 3,-1 7-4,0 3 4,-1 3-4,-2 3-1,3 1 1,-3 1 0,-3 2 2,-1-2-2,-3-1 2,-3-2-2,-4 1 2,-2 2-2,-2-1 2,-6 0-3,-5 1 2,-2-1-1,-1-1-2,0-3 0,-1-4 1,4-1 0,2-11-5,5-4 1,1-3-9,2-3-3,0 1-11,1-2-22,2-2-32,-2 0-72,2 0-133</inkml:trace>
  <inkml:trace contextRef="#ctx0" brushRef="#br0">3115 5107 211,'0'0'42,"0"0"-3,0 0-3,0 0-4,0 0-1,0 0-3,0 0-2,0 0-4,0 0-2,4-43 0,-4 43-4,0-1-1,0 1-1,0-2-2,0 1 1,0 0-3,0-1-3,0 2-2,0-1-3,0 1-1,-4 7 3,-3 11-1,0 8 0,-1 3 2,0 5-4,-1-1 3,2 2-5,0 0 1,1-3 0,-1 4 0,1-2 1,0-3-1,0-2 1,2-4-1,1-6 0,0-2 0,0 0 1,1-7 0,0 7 1,1-7 0,-2 2 3,0 5-1,0-7 1,-2 4-2,4-5 0,-1-4 1,1-1-1,1-4 1,-1 0 1,1 0-1,0 2 2,0-1 0,-2 1-1,2 0 0,0-1-1,-1 1 0,1-1-1,0 1 0,0-1 0,0 0-3,0 1 0,0-2-3,-3 1-2,3-1-8,0 0-20,-1 0-38,-1-3-76,-1-9-124</inkml:trace>
  <inkml:trace contextRef="#ctx0" brushRef="#br0">1792 5978 459,'0'0'41,"0"0"0,0 0-6,0 0-8,0 0-5,0 0-3,0 0-3,-14-87-4,19 67-6,7-9 1,2 3-5,1 1 1,2 5 1,1 5-3,-1 3-3,-4 6-4,4 4-1,1 2 0,-1 2 3,3 13 2,-4 2 1,-1 8 1,-7 3 0,0 6-2,-5 0-1,-2 2-1,-1-2 0,0-2 2,-4-4 1,-2-1 4,1-10 1,0-3 2,2-2-2,0-8-1,2 0-1,-1-1-1,1 2 0,-1-1-1,1 1 1,1-5-1,-2 0 0,2 0 2,0 2 0,0-1 3,5 2 0,-1-1 1,6-2 1,-1 0-1,0-2-1,5-4-1,-7 1 0,2 1-2,-1-2-1,0 1 1,0 1-4,-5 1 2,6-2-2,-5 3 0,3-1-3,2-2-4,-6 3-10,7-3-22,-6 3-44,2-5-80,-1-5-107</inkml:trace>
  <inkml:trace contextRef="#ctx0" brushRef="#br0">2115 5733 516,'0'0'19,"0"0"0,0 0-2,0 0-2,0 0-7,0 0-3,0 0-3,0 0-2,0 0-3,47-72 1,-28 69 0,-3 3-2,1 0 2,3 3 0,-6 2 2,-3 2-1,-1 2 2,-2-3-1,-1 6 1,-3-5 0,-2 5 1,-1 0-1,-1 0 0,0 0-1,0 0 2,-1-1-2,-1-7 1,1 2 1,1-6 0,0 0-1,0 0 0,0 0-1,0 0 0,0 2 1,0-1 3,0-1-1,3 2 0,4-2-1,4 0-1,0 2 0,-2-2-1,2 0 0,-7 0 0,7 2-1,-6 0 0,4 2 0,-1 1 0,-3 1 1,2 2 2,-6 0 3,2 4-3,-3 0 5,0 3-3,-1-6-1,-5 4 2,-3-1 0,-1-2 2,1-1-1,-2 1 2,-1-3-4,5-1-1,-4 1-2,3-1-1,5-4-2,1 1-1,2-3-3,0 0-4,0 0-6,0 6-21,4-1-72,6-1-150</inkml:trace>
  <inkml:trace contextRef="#ctx0" brushRef="#br0">2402 5651 538,'0'0'37,"0"0"2,0 0-4,0 0-8,0 0-8,16-77-8,-11 69-3,0-1-3,3 2-4,-1 2 1,1-2-1,1 2-1,-1 2-1,-4 1 0,1 2-2,0 0 1,1 0-1,0 0 0,5 0-1,-7 0 2,1 0 0,-1 0 1,-3 4 1,1 1 0,-1-2-2,2 2 2,-3-1 0,0 1 1,0 2-1,0-1 0,0-6-1,0 0-1,0 4 0,0 2 1,2 5 0,-1 0 1,4-4 0,-1 3-2,1-3 2,4 2 0,-3-2 0,5 0-3,-3 0 1,-5-5-1,4 2 2,-3 0 0,-1-1 2,4 2-1,-4-1 1,0-1 0,0 6 1,-3-4 0,0 7-1,0 8 1,0-3 0,-4 3-1,-4-2 2,-1 2 2,-3-1-4,-2 1 8,0-1-7,-1-2 5,1 0-2,0-3-1,3-4 2,0-2-3,4-2 0,1-3-2,-1 2 0,4-2-1,-1-1-1,1 1-4,3-3-5,0 0-20,0 0-37,0 0-133,0 1-86</inkml:trace>
  <inkml:trace contextRef="#ctx0" brushRef="#br0">8332 5366 101,'0'0'47,"0"0"0,0 0 0,0 0-4,0 0-8,0 0-3,0 0-5,0 0-1,0 0 0,0 0-4,-31 70 0,30-65-2,1-5-2,-2 0-1,2 0 0,0 0 0,0 1-1,0-1-4,2-12-5,8-6-4,1-7-2,4-3 0,-1-2 1,2 1-1,-1-1-1,0-1 2,-1 3-2,-3-1-5,2 4 7,-3 2-5,-2 8 4,-3 5 1,-1 2 0,-2 5 1,-1-2 0,2 3 1,-3 2-1,0-2-2,0 2-3,0 0 0,0 0 0,0 9 2,-6 9 0,-5 7 3,-1 8-3,-3 1 2,0-1-2,-2 0-1,1-2 2,0-2 0,1 0 0,3-5 0,0-2 0,3-7-1,3-1 0,1-5-1,2-4 0,1-1 1,2-4 0,-1 0 0,1 0-1,0 0 1,0 1 2,0-1 1,3-8 1,5-8 2,3-5-4,-3-1 1,2 0-1,-1 3-1,-5 4 0,2-2 2,-3 8-2,-1 4-1,1 0 1,-3 5-5,0-1-1,0 1-5,0-2-14,1 2-41,-1-2-97,0-2-101</inkml:trace>
  <inkml:trace contextRef="#ctx0" brushRef="#br0">4701 4430 397,'0'0'40,"0"0"2,0 0-6,0 0-5,0 0-12,0 0-7,0 0-4,0 0-5,0 0-2,-13-6 1,13 6-2,0 0 3,12 0-2,5 0 1,6 0 0,3 0 2,2 0 0,2 0 1,2 0 0,4-2 1,3 1 2,3 1-2,-2 0 0,4 0-1,-5 0-2,1 3 2,1 3-1,1 0-1,0 0-1,1 1-2,0-3 2,2-1 0,2-1 2,2-2 2,4 0-1,2-8 2,6-3-2,0 1-2,1-2 1,-3 0 1,-1 1-1,-6 3-1,-5 1-1,-6 2-3,-8 4 1,-4 1 2,-10 0-2,-5 0 0,-3 0 0,-6 0 0,0 0 1,-5 0 0,0 0 1,0 0-3,1 0 3,0 0-1,1 0 1,-1 0 0,1 0-1,-1 1-1,1-1 0,-1 0 0,1 0 1,-1 1-1,1-1 0,-1 0-1,1 0 1,-1 2 0,1-2 0,-1 0 1,1 0-1,0 2-1,-1-2 1,1 0-1,-2 0 0,1 0 1,-1 1 0,0-1-1,2 0-5,-2 0-2,0 0-6,-5-6-1,-6-3-2,-4 0-2,-2 0 1,0 3 0,-2 0 1,6 1 1,-3 0 6,2 0 1,2 2 5,-2-3 0,1-4 1,4 0 0,0-2 1,1-3 0,2 1 3,2 2 4,-2-3 4,3 4 4,0-1 1,-2 1 3,4 5 2,-3-4 0,3 5-3,-1 0-3,1 2-5,1 3-2,-2-1-3,2 1-2,0 0-2,-1-1-3,1 1 1,0 0 0,0 0 2,6 0 1,8 5 0,5 5 1,2 0-1,2 0-1,2 3 1,-1-1 0,0-2 0,0 3 1,-2-4-2,-1-1 0,-3 1 1,-1 1-1,-2-1 2,-4-3 1,-1 2-2,-4-2 1,-3-3-2,3 4 0,-3-5 1,0 1 1,0 1 0,-3-4 0,0 5 1,0 0-2,0 5 3,-7 4-1,-1 0-1,-2 2 2,-3 1-3,3-2 2,0 1-2,-3 3 1,0 0 2,-1 3-3,0-1 3,1 0-3,0 1 1,6-7-1,0-2 1,1-3-2,3-8 2,2 3 0,1-5 0,0 0 3,-2 0-3,2 2 2,0-1-1,-1 1 0,1 0 1,-2-2 0,2 0-1,0 3 1,-1-3 1,1 1-3,0-1 3,-1 1-3,1-1 1,0 0 0,0 2-1,-2-2 1,2 0-2,0 1-3,0-1-12,0 0-34,0 0-98,0-3-140</inkml:trace>
  <inkml:trace contextRef="#ctx0" brushRef="#br0">5128 4446 68,'0'0'25,"0"0"-2,0 0 2,0 0 4,0 0 9,0 0 5,0 0-3,0 0-1,0 0-10,-66-3 0,62 2-5,-1 0-2,0-1-1,1 0-4,4 2-5,-2-1-3,2 1-4,-1 0-2,-1 0-3,-3 0 0,-1 0 1,0 0-1,2 1 0,4-1 0,-2 0 1,2 0 0,-1 2 0,-1-2 0,1 2 2,0-2 2,-1 1 1,1-1 5,-1 1 2,1-1 1,-1 3 0,2-3-1,-1 0-3,1 0-1,-2 3-3,2-3 0,-1 0-2,1 1 3,-2-1-1,2 0 1,0 1-1,0-1 0,0 0-1,0 0 1,0 2-1,0-2 1,0 0 1,0 0 0,0 0 0,0 0 0,0 0 1,8 1-1,-2-1 2,5 2-2,2 0-2,-1-1 0,5 3-1,-5-4-2,6 4 1,-2-1-1,2 0 0,3 2 1,0-1-1,-1 1 1,1-3-1,0 1 0,-1 2-1,-3-3-1,-1 1 2,1-1 0,-5-1-1,7-1 1,-2 0 0,2 0 1,4 0 0,-2 0 0,-1-1 3,0-3-3,-1 1-1,-3 1 0,0-1-2,-5 3 1,2-3 0,6 3-1,-3 0 1,3 0 0,-3 0-2,1 0 3,1 3-2,4 0 1,-6-2 0,0 0-1,4 1 0,-6-2 1,7 0-1,-1 0 1,-2 0-1,0 0 0,1-2 1,-3 1 0,-4-3 0,5 1-1,2 2 0,-9-2 1,9 1-1,-9 2 0,0 0 1,3 0-2,-4 0 1,1 0 0,1 0 0,-2 0 0,-4 0 0,6 0 1,-5 0-1,0 0 0,5 0-1,-4 0 0,3 0 1,2 0 0,-2 0 1,0 0-1,-5-1 0,1 1 0,-6 0 0,4-2 0,3 2 0,-3 0 0,2 0 0,-6 0 0,0 0-1,0 0 1,2 0 0,-1 0-1,0 0 1,1 0 0,-1 0 1,1-2-1,-1 2-1,-1 0-1,2 0-2,-2 0-2,1 0-9,-1-3-10,0 3-20,3 0-31,-3 0-61,0 0-123</inkml:trace>
  <inkml:trace contextRef="#ctx0" brushRef="#br0">5943 4284 387,'0'0'50,"0"0"-1,0 0-7,0 0-11,0 0-7,0 0-9,0 0-6,0 0-4,0 0-3,0 0 2,-13-5 1,19 5 1,1 5-1,5 2-1,0 2-4,0 0 1,5 2 1,-2 1-1,1-2 3,-2 1-2,2-2-1,-1 0 0,-4-5 0,4 3-1,-2-1 1,-3-3-1,4 3 0,-3-3 0,-2 0 0,0 0-1,-4-2 1,-1 2 0,-1-1 0,1 0 1,-1-2-1,1 3 1,-4-3 0,0 0 1,0 0 2,2 3-3,-1-3 3,1 1-2,-2-1-1,1 0 0,-1 1-3,2-1 2,-2 2 0,1-2 0,1 2 1,-2-2-1,1 1 0,-1 1 1,2-1 0,-2 1 1,0 0 1,0 5-1,0-2 1,0 8-1,-3 3 0,-3 1 0,-5 3 3,0 2-3,-1 0 3,-3 3-4,0 0 1,-1-1 0,2 1-2,-1-2 1,2-1-1,3-2 0,-1 0 1,5-7-1,1-5 1,4-3 1,1-5-5,-3 2 6,2 3-1,-1-3 0,1 3 1,1-5 0,-2 0-2,2 0 2,0 0 1,-1 2-2,1-2 2,0 0-2,-3 0 1,3 0-2,0 0 0,0 1-1,0-1 1,-1 0-2,1 0 0,0 0 0,0 0-1,0 0-1,0 2 1,0-2 0,0 0 0,0 0 2,-2 0 0,2 0-2,0 0 1,0 0-1,0 0-1,-1 0 1,1 0-2,0 2-2,0-2-3,0 0-9,0 0-10,-2 0-13,2 0-14,0 0-8,-3-4-13,0-1-27,1-9-68</inkml:trace>
  <inkml:trace contextRef="#ctx0" brushRef="#br0">8859 5398 171,'0'0'31,"0"0"-1,0 0-4,0 0-3,0 0-4,0 0 2,0 0 3,0 0 6,0 0 3,-4-7 0,4 6-1,0 1-3,0-2-5,0 2-5,0 0-2,0-1-4,0 1-3,0 0-5,0 0-3,0 0 0,0 0-4,0 0 1,0 0 0,0 1-1,0 6 2,0 2 1,0 2-1,0-6 1,0-1-1,0-4 0,0 0 1,0 0 2,1 1 2,-1-1 3,2 2 0,-2-2 1,1 0 3,-1 0 0,0 0 1,0 0 1,0-10-4,0 0-2,-4-5-2,-5 3-1,3 3 0,-1-1-2,1 3 0,3 4-2,2 1 1,1 2-1,-2-3 0,2 3 0,-1 0-1,-2 0-1,2 0-1,-1 0 2,1 0-1,0 0 0,-2 0 1,0 0-3,1 5 4,1 0-1,1-5 0,0 0 0,0 7 0,0-4-1,0 4 0,0-2 1,0-5 0,0 2 2,3 1-1,0-1 0,5-2 0,4 0 0,1-7-1,4-8 3,-4 1-2,-1-3 0,-5 2 0,-3 2 1,-1 2 0,-3-1 2,0-4 0,0 5 0,-6-4 0,-1 1-6,0 7 4,-3-3-5,4 3 4,3 5-1,0-1 1,3 3-2,-1 0-1,-4 0 5,-3 3-6,-1 7 7,-1 6-5,3 4-1,4 5 2,2-2-2,1 4 2,0-1-1,0-2 1,0-7-1,4-4 0,0-4 0,-3-4 0,5 2 0,-3-4 0,5 0 0,-1 2 2,3-5-1,3 0 0,1-7 1,2-3-1,0-2 2,-3-3-2,-4 5 0,-1-5 1,-3 6-2,-4-3 1,-1-6 2,0-1-1,-6-1 2,-4 0-2,0 3 0,3 5-1,-3 0-4,6 6 5,1 1-5,-3 0 4,3 1 1,0 1-3,0 1 1,3 2 0,-4 0 2,-2 0-3,-1 12 4,0 5-4,1 5 2,3 1-1,1-1 0,2-4 1,0-2-1,0-4 1,0-7 0,0 5 0,2-5 0,-1-3 1,2 3-1,-3-5 1,0 0 1,6 0-1,4-2 0,4-6 0,3-6 0,-5-1-1,-4 3 1,-2 0 0,-3 4 3,-3-3-2,0 0 1,0 1 0,-8-5-2,4 7 0,-5-4-1,2 6-1,4 3 1,0 1 0,3 2-1,-1-1 0,-5 1-1,0 0-1,-5 0 2,-2 5 0,7 0-1,-4 8 2,4 2-1,3-3 1,-1 5-1,2-5 0,2-1 0,0 1 1,0-5 0,0 2 0,0-4-1,0 0 1,2-2 0,-2-3 1,4 0 1,5 0-2,4 0 1,3-10-1,-4 0 1,-3 1 0,0-3-1,-3 4 0,-2 1 1,0-1-1,-2 3 1,-1 2 1,-1 3-1,0-4 0,0-1 0,0 0-1,0 1 0,0 4-1,-1 0 1,1 0-2,-2 0 1,1 0 1,-5 0 0,-1 0 1,-2 0-1,0 0 0,5 1 0,0 2 1,4-3-2,-1 0 2,1 0 0,-2 2-1,1-1 1,1 1-1,-2-2 0,2 2 0,-1-2 1,1 1-1,-2-1 1,2 2-2,-1-2 1,1 1 0,-2-1 0,2 0 1,-1 1-1,1-1-1,0 0 1,0 2-1,0-2 2,-2 0-1,2 0 0,0 0 1,0 1-1,0-1 0,0 0 0,0 0 0,0 2 1,0-2-1,0 0 2,0 0-1,-1 0 0,1 0-1,0 0 0,0 0 0,0 0 0,-1 0 0,1 0 1,0 0-1,0 0 0,-2 0-1,2 0 0,0 0 1,-1 0 0,1 0 1,0 0-1,0 0-1,0 0 0,0 0 1,0 0-2,-2 0 1,2 0-1,0 0 0,0 0-1,0 0-2,0 0 1,0 0-3,0 0-9,0 0-11,0 0-18,-1 0-16,1 0-39,-2 0-67,-6 0-85</inkml:trace>
  <inkml:trace contextRef="#ctx0" brushRef="#br0">9377 7865 500,'0'0'19,"0"0"0,0 0-5,0 0-4,0 0-5,0 0 0,0 0-2,0 0-1,-6 109 1,3-63-2,-4 6 3,0 2-3,-5 2 5,-4 0 1,-1-5 5,-6-5 5,0-7 6,-3-6 1,0-8 0,2-9-3,1-4-5,5-5-2,0-6-2,-2-1 0,0-1-3,-5-10 1,2-5-3,3-3-2,0-5 0,5-5-1,2 0 0,3-3 0,5 0-1,4 0-3,1 3 0,1-3 1,7 6-1,3-1 4,-1 6-4,4 5 0,1 2-1,4 5-1,0 4 1,4 5 0,3 3 1,0 12-3,3 5 2,0 7-3,0 4 4,-2 3-1,1 0 0,-2 2 1,-2-2-1,-2-3-1,-2-2 3,-1-2-3,1-5 2,-2-2-1,-1-4 1,1 0-1,-3-3 0,-4-3 2,0-3-6,-4-2-1,-4-2-5,1-1-4,-4-2-4,0 0-8,0 0-17,2 0-24,1 0-27,-2-7-50,1-3-117</inkml:trace>
  <inkml:trace contextRef="#ctx0" brushRef="#br0">9718 7625 458,'0'0'40,"0"0"5,0 0-5,0 0-8,0 0-10,0 0-8,0 0-1,0 0-1,0 0-2,0 0-1,-22 20-1,11 9-2,-1 0-2,-4 4-1,3 2-1,-3-2 4,2 3-3,-1-6 4,5-4-2,3-9 2,4-7 1,0-5-1,3-5-3,-1 0-1,1 0-1,0 1-1,0-1 0,4 0 2,12 0-3,6-6 0,7-2-1,-4 0 0,-1 1-2,-1 2-1,-6 1 0,-1 4-1,1 0 1,-2 0 0,-1 6-2,-3 0 0,-4 1-2,-4-4-4,1-1-1,-4-2-3,0 0-4,0 0-7,1 2-10,-1-2-10,0 1-15,2-1-16,-2 0-9,0-1-4,-3-9 7,-6-7 15,-1-5 21,3 0 27,-3 0 24,1-3 30,0-1 11,2 2 6,-1-1-1,3 9 0,2 5 4,3 7 7,0 4 2,-1-2-9,1 2-10,0-2-18,0 2-12,0-3-4,0 3 2,0 0 4,0 0 3,0 14 2,6 6-2,0 7-3,1 4-3,-4 1-1,-1 2-6,0 3 1,1-3-4,-2-2-2,1-9 1,-1-3-3,-1-7 0,2-1-4,-2 0-2,0-7-7,1 2-10,-1-7-27,0 0-48,0 0-142</inkml:trace>
  <inkml:trace contextRef="#ctx0" brushRef="#br0">9774 7542 624,'0'0'5,"0"0"1,0 0 2,0 0 3,0 0-2,0 0-3,0 0-3,100 26 0,-74 2-2,-1 4 1,-2 4-1,-3 4 0,-1 6 2,-2 4-4,-4 3 4,-3 1-3,0 1 0,-5 3 2,-2-4-2,-2-4 3,-1-2-2,0-4 1,-3-6-4,-1-2 1,-5-3-2,4-2-1,-3-2-3,-1-4-3,1-1-5,2-8-14,3-5-12,-1-2-21,2-5-51,-1 1-84</inkml:trace>
  <inkml:trace contextRef="#ctx0" brushRef="#br0">8795 7907 524,'0'0'29,"0"0"0,0 0-1,0 0-7,0 0-5,0 0-3,0 0-6,0 0-1,-86 79-1,75-37-1,3 6 3,2 9 0,5 7 1,1 2-1,1 3-1,11-1-1,5-1-3,6-6 1,3-3-2,4-5-1,4-7 2,2-7-1,2-5-1,1-6-1,0-5 1,-2-6 0,0-3 0,-4-6-2,-4 1-2,-3-6-6,-8 1-9,-2-4-25,2 0-33,-4-2-80,6-5-119</inkml:trace>
  <inkml:trace contextRef="#ctx0" brushRef="#br0">9993 7683 573,'0'0'49,"0"0"-2,0 0-6,0 0-13,0 0-9,0 0-5,-28-89-3,28 63-1,5-1-3,6 1-2,1 1-2,2-1 0,1 4-3,0 4 2,-3 6-1,-2 4-2,-1 4-1,-1 4 0,3 0-2,0 4 2,1 9 1,-3 6-2,-1 3 0,-4 5 0,-2 2-3,-2 2 1,0 3 3,-2 1-1,-4 0 2,0-2 0,-2 0 1,-1-2-1,2-2 2,-1 0 2,0 0-6,1-1 5,0-2-4,-2-3 2,3-8 3,1 0-2,2-6-1,-2-1 0,0-1 0,2-4 3,1 2 2,2-5 1,-4 0-3,-2-3-1,-1-6-2,-3-8 2,6-1-1,2-4 1,2-2 1,0 1-6,3 0 4,5 4-3,-2 5 2,3 4 0,-2 5 0,5 2-2,-2-1-1,2 4-1,6 0 1,-2 8 0,3 3-1,-3 2 5,-3-2-2,-4-1 3,1-1-2,-4-3-1,-4-3-1,1 1 2,-3-4 0,6 0 2,4 0 0,3-7-4,6-3 5,-6-2-6,-4 2 3,1-1 0,-3 3-1,-1 1 2,1 0-1,0-1 1,-1 0-4,-3 6 3,1-6 0,-1 5-1,-1 0 4,1-7-2,-2 6 0,-1-7 0,2 1-1,-2-2 0,0-4-2,-3 4-1,-3-2-6,1 4-18,3 5-35,0 3-74,2 2-160</inkml:trace>
  <inkml:trace contextRef="#ctx0" brushRef="#br0">8906 9266 592,'0'0'28,"0"0"4,0 0 0,0 0-4,0 0-7,0 0-8,0 0-4,0 0-4,0 0-2,5-26 1,13 8-7,6-1 2,4-2-3,2 2-2,0 0-1,-1 3-9,-3 2-18,-8 5-23,-7 5-38,-2 4-63,-6 0-108</inkml:trace>
  <inkml:trace contextRef="#ctx0" brushRef="#br0">9008 9278 489,'0'0'36,"0"0"0,0 0 1,0 0-6,0 0-6,0 0-7,0 0-8,0 0-5,0 0-7,74-26-11,-57 18-26,-7 1-44,5 2-125,-1 3-65</inkml:trace>
  <inkml:trace contextRef="#ctx0" brushRef="#br0">9611 9119 429,'0'0'46,"0"0"11,-12 96-2,8-64-9,-3-3-8,-2 2-10,-2 0-3,-1-1-4,-2 1-1,-2 3-3,-2-2 0,-1-2-6,-2 0 0,-1-3-3,-1-1 0,4-4 0,-2-3 0,2-3-2,6-7 1,0-2-3,4-4 0,5-1 1,-7-2-1,0 0 1,-1-7-2,-4-7-2,4-4 1,4-6-1,4-1-1,2-1 2,2 1-3,2 1 1,5 3 0,5 4-1,2 2-1,4 6 1,3 4-2,5 5 0,5 0 0,0 9-1,1 4 0,0 2 1,-2 4 0,-2 2 0,-2 0 1,-2 2-1,-3 1 3,-1-5-1,-4-4 1,-3-5 0,-6-3-1,3-3 0,-3 2-1,2-2 1,-1 1-2,1-2-1,-1 2 1,-4-4-2,0 2-2,-1-2-3,2 2-8,-1-1-14,0 1-29,-4-3-73,0 0-165</inkml:trace>
  <inkml:trace contextRef="#ctx0" brushRef="#br0">9791 9111 635,'0'0'32,"0"0"-3,0 0-6,0 0-6,0 0-4,-18-87-6,21 67-2,4 1-3,3 2 0,-3 7-1,1 1 0,-3 3-2,-2 3 1,7-2-2,-5 3-2,3 2 0,1 0 0,0 2 1,-2 3 3,-3 2 0,2 1 1,-3 1 0,3 0 1,-5 2 0,2-1 0,-3-5 0,1 7 0,-1-6 1,0 8-3,0 4 1,0-4-1,0 5 0,0-2 0,0-6 1,-3 7-2,1-2 1,-1-3 4,0 4-5,-1-1 5,2-5-5,-2 3 0,2-2 2,-1-4 0,1 1 2,0-4-1,1 0 1,1-5-1,0 0 0,-2 5 6,1 0-7,1-1 2,-2 0 0,2-4-2,-1 0 2,1 0 1,0 2-2,-3 0 1,3-2 0,0 2-3,-1 1 3,1-3-2,0 2 1,0-1 0,-2 1 0,2-2-1,0 2 0,0-2 0,0 1 1,0-1 1,0 0-2,0 1 1,0-1 0,0 0-1,0 2 0,0-2-1,0 0 0,0 0-1,0 0 1,7 0 0,-1 0-2,6 0 0,-2-2-1,3 0-1,1-3 1,-4 3-1,5-5 0,-6 4 0,-1-4 1,1 4-3,-2-2-1,2-2-4,-6 5-3,-1-1-4,-2 3-12,0 0-15,0 0-23,0 0-60,0 0-88,0 0-50</inkml:trace>
  <inkml:trace contextRef="#ctx0" brushRef="#br0">9985 6482 491,'0'0'48,"0"0"-4,0 0-8,0 0-4,0 0-10,0 0-5,0 0-9,0 0-3,0 0-3,0 0-1,-10 3 1,19-4-1,6-4-5,3-3-3,-5 4-10,3 1-11,-6 1-13,0 2-21,0 0-33,-2 3-78,-1 4-68</inkml:trace>
  <inkml:trace contextRef="#ctx0" brushRef="#br0">9933 6694 419,'0'0'44,"0"0"3,0 0-5,0 0-3,0 0-7,0 0-5,0 0-7,0 0-10,0 0-5,0 0-5,46 19-4,-20-26-8,-4 0-15,-1-6-30,-1 3-48,-7 2-106,1-1-45</inkml:trace>
  <inkml:trace contextRef="#ctx0" brushRef="#br0">9091 3506 267,'0'0'42,"0"0"-2,0 0 0,0 0 0,0 0-7,0 0-5,0 0-5,0 0-3,0 0 0,-21-79-2,20 75-1,-1-1-3,2 5-4,-1-1-3,1 1-5,0-1-3,0 1-3,0-3-1,0 3 0,0 0 3,0 17 2,4 3 2,2 9-2,0 1 2,-3 0-1,1 1 0,-2-2 1,2-4 0,-3-5-1,1-3 1,-1-5 0,0-1 0,1 0-1,-2-7 1,1 2-2,-1-6 3,0 0-3,0 0 2,2 1 2,-2 1-2,1 0 1,-1-2 1,2 0-1,-2 3-1,1-3-1,-1 0-2,2 0-3,-1 0-4,2 0-11,0-3-25,3-7-78,-4 1-139</inkml:trace>
  <inkml:trace contextRef="#ctx0" brushRef="#br0">10409 6517 282,'0'0'44,"0"0"-12,0 0-8,0 0-8,0 0-6,0 0-4,0 0-4,0 0-3,0 0 0,0 0-5,4-11 0,-4 11-2,0-2 2,0 1 2,2 0 2,-1-6 0,1 1 3,1-4-2,0 1 3,-2-2 0,3 0 1,-4 8 0,2-9 4,-2 7 2,0-7 4,0-1 6,0 2 5,0 1 3,0 7 4,-2-6 0,1 4-5,-3 0-2,2 0-4,2 5-2,-1-1-3,1 1-4,0-1-3,-2-2-6,2 3-3,0 0-1,0 4 2,0 14 1,0 14 2,0 11 0,2 4-1,-2 1 0,0 2-3,-5-3 1,-1-2 0,-2-5-1,-1-3 2,0-7-1,2-10 3,3-8 0,2-7 2,-1-4 1,-1 2 0,1 0 0,-5-3 0,0-4-2,-4-12-1,-3-4 0,1-6-1,3-1-1,3 0 0,0 1 0,4 8-2,1 0 2,3 6-2,0 2 2,0-1-2,0 7 1,3-5-2,9 6 0,2 3 1,8 0-3,1 0 2,-1 7 0,2 3 0,-1 3 0,-1-1 0,-2 0-5,1 0 4,-3-1 0,-2-3 1,-3-1 1,0 0 1,-1 1-2,-1-4 1,3 4-1,0-1-2,-3 0 0,2 1-1,-3-1-2,-4-2-1,0 2-8,0 0-6,-2-4-12,2 2-16,-2-1-53,1-3-148</inkml:trace>
  <inkml:trace contextRef="#ctx0" brushRef="#br0">10513 6251 478,'0'0'39,"0"0"-4,0 0-4,0 0-2,0 0-7,0 0-5,0 0-2,0 0-4,-22-91-1,27 76 0,2-5-4,-1 8 0,1 1-3,0 4-3,2 3-2,0 0-3,2 4 1,5 0 0,-2 9 0,4 6 0,-4 5-1,-4 3-1,-2 1 2,-2 3-1,-2 0 3,-4 2 1,0-5 3,0-2 1,-6-2 1,3-5 0,-3-2 1,3-1 0,-1-4 0,0 3-2,2-6-1,1-1 0,1-4 0,0 0 0,0 0 2,0 6-1,0-1 0,0 0 0,1 0 0,4-5 2,3 0-1,7-5 0,1-3-1,-5 1 0,1-2-2,-1 1-1,-1 1 1,2 0-1,-3 2 0,-5 2 0,5-1-1,-5 1 0,-1 3-1,1-2-1,-4 2 0,0-1-3,0 1-2,2 0-10,-1 0-15,-1 0-30,2 0-52,-2-4-158</inkml:trace>
  <inkml:trace contextRef="#ctx0" brushRef="#br0">10490 5888 274,'0'0'36,"0"0"3,0 0-1,0 0 0,0 0-1,0 0-7,0 0 6,0 0-5,0 0 5,-14-39-2,12 37-5,2-3-3,-1-2-4,1 1-2,-2-6-4,2 6-4,0 0-1,0-8-2,0 8-4,0-8 0,0 3-3,0 0-1,3 0-1,1 2-1,2 1-1,-3 4 0,6-1-2,-5 4 1,3 1 0,6 0 0,-3 3 2,4 9-1,-2 5 1,-3 0-2,-3-2 1,-2 0-2,-1-5 2,0 1 1,0 0 1,-3-8 6,1 9-5,-1-7 4,0 0-4,2 2 0,-2-7 1,0 0-1,0 0 0,0 0 0,1 0 0,-1 3 0,2-3 1,-2 2-1,1 0 0,1-1-1,3 1 2,1 0-1,7-2 0,3 0-4,1-5 5,6-7-5,-2-2 4,2-1 0,1-2 0,-1 1-1,0 2 1,-6 4-1,-7 2 0,-6 6-1,-4 2-2,0 0 1,6 0-2,-2 0 2,2 0 1,0 0-1,-3 3 1,0 1-1,0-1 1,-3-3 1,0 0 1,0 0 1,0 1 1,1 1-2,-1-1 0,0 0-1,0 1 0,0-1-1,0 1-1,0 0-4,3-1-8,-3 1-20,0-2-29,0 1-40,0 1-110,0-2-56</inkml:trace>
  <inkml:trace contextRef="#ctx0" brushRef="#br0">9874 8729 261,'0'0'52,"0"0"-2,0 0-13,0 0 1,0 0-6,0 0-5,0 0-4,0 0-1,0 0-1,0 0 1,0-68-5,9 53-1,1-2-5,-3 5-3,0 2-3,0 4-4,1 2-2,-1-1-2,-3 4-1,6-1 1,-4 2 0,4 0 1,5 3 2,-7 2-2,3 4 0,-4-3 0,-2 0 0,1 2 1,-4-5 3,1 1 0,-3-1 1,1 2-1,1 0 0,-1-2 1,-1-3 0,0 0 0,0 7 0,0-2-1,0 0-2,0 2 1,0-7 0,0 0 1,0 0 3,0 1-1,0 1 1,0 0 0,0-2 0,0 3-1,0-3-1,0 2-1,0-2-1,0 2 0,0-2-2,3 1 1,3-1-2,7 2 0,-2 0 0,2-2-2,3 5 0,0 0-2,-3 2 2,-1 0 0,-2 3 0,-6-3 3,5 5 0,-5-4 2,-1 0 0,3 3-2,-5-7 1,-1 7 1,0 1 2,0-1 1,0 7 3,-7-4-3,0 1 2,-3 2-1,-3-3 1,6-6 0,-4 1 2,4-4 0,-3 0 3,1 0-2,5-5-1,0 2 0,4-2 1,-2 0 0,2 0-2,-1 0 0,-1 2 0,1-2-4,-2 0 2,2 1-2,-1-1-3,1 0 0,-1 0 0,1 0 0,-1 0 0,1 0 0,-1 2 0,1-2-2,0 0-1,-1 0 1,2 0-2,-1 0-2,1 0-3,-2 0-9,2 1-12,-1-1-35,-1 0-51,1 0-169</inkml:trace>
  <inkml:trace contextRef="#ctx0" brushRef="#br0">13201 12941 348,'0'0'41,"0"0"7,0 0-3,0 0-2,0 0-12,0 0-7,0 0-4,0 0-4,0 0-4,0 5 0,0-4-4,0-1 1,0 2 0,0-2-1,0 0 1,0 2 2,0-2 1,0 0 1,0 0-2,0 0-3,1 0-2,2-12 0,0-2 3,1-3-4,1 2 2,0 1-2,-2 3 0,2 2-3,-2-2 2,-2 7-1,2 1 0,-3 3-1,0-2-1,0 2-1,1 0 0,5 0 1,4 5-1,0 4 1,2 6-1,-1-2 0,-2 2-1,-1 2 2,0-1-2,-1 1 2,-1 0-1,1 0 0,1 1-1,-1 2 2,0 0 0,-3 1-1,2-1 0,-1 0 0,-1-5 1,-1 1-3,-1-4 4,-2-7-4,2 2 3,-2-7-1,0 0-1,0 0-1,0 1-2,1 1-1,-1-1 1,0 0 0,0 2 1,0-3 0,0 2-1,0-2-2,0 1-9,0 3-7,-1-1-6,-6 4-2,-6 4 5,0-2 9,-5 1 7,2 1 7,4-5 3,0 0 4,5-4 4,1 1 5,-4-1 8,5-2 0,0 0 2,0 2-3,5-2-5,-2 0-2,2 0-2,-2 0-4,1 2 0,-1-2-3,1 0-1,1 0-1,-2 0 0,2 0 1,0 1-1,0-1 1,0 0-1,6-1-2,3-3 0,4-4 1,2 0-1,0 1 1,7-2-1,-3-2 0,1 2-1,-2 0 3,0 0-3,-5 2 0,-1 3-3,-4 1 3,-2 2-1,1-3 4,-2 1-4,-1 2 1,0 0-3,-4 1 1,3-3 2,0-1-1,1 1 1,-1 1 0,-3 2 0,0 0 3,0 0-3,2 0 0,-1-3 0,0 3-2,1 0 2,-1 0-1,1-2 1,-1 2 0,1-2-3,-2 2 1,1-1-3,-1 1-6,0-2-10,0-3-21,-3-5-46,-8-6-90,-8-4-121</inkml:trace>
  <inkml:trace contextRef="#ctx0" brushRef="#br0">11274 5404 271,'0'0'17,"0"0"1,0 0-1,0 0 3,0 0-3,0 0 3,0 0 4,0 0 1,0 0 4,0 0 1,37 23-1,-33-15-2,1-1-2,-1 3-3,-2-8-2,1 3-3,-3-5 0,0 0-2,0 0 0,1 1-3,1 1 2,-2 0-1,1-1-1,-1-1 1,1 0-1,1 0-1,3-6-1,0-9-2,2-6-3,-3-2 0,2-2-3,1-4 0,-2 3 0,-1-1 1,-1 11 0,0 5-2,-2 7-1,-1 4 1,0-2 1,0 2 0,0-1-1,2 1-2,-2-2 0,1 2-2,4 5 3,3 8-1,-1 4 1,2 3 1,-1-3-1,0 3-1,-1-3 2,1-1-1,-3-3 1,2-1-1,-1 2 1,0 3-2,1 4 2,-1 2-2,1-1 2,-1 6-1,-3-1 0,0 2 1,0 0 0,-2-2-1,1-8 1,1-2 0,-2-5-1,-1-7 0,2 2 1,-2-7 0,0 0 0,0 0 1,1 0-2,-1 3 1,3-3 1,-3 2-1,1 0 0,-1-1 1,0 1-1,2 0 1,-2-2-1,0 1 0,0-1 0,0 2-1,0-2 0,0 5-1,-7-1 1,-5 4-1,-4 2 0,-1 0 1,-3 1-2,0 0 1,-1 1 2,1-2-2,5-4 4,-1 2-3,6-4 1,0 0 2,-1-1 1,6 0 1,1-1 0,4-2 0,-2 0-1,2 0-1,-1 2 1,-1-2-1,1 1-3,-1-1 1,2 0 0,-1 2-2,1-2 3,-1 0-1,1 0-1,0 2 1,0-2 0,0 0-1,0 0 2,4 0-2,2 0 1,7 0 1,9 0-3,-2-5 3,7-4-2,-2-1 1,2-3-1,-1 0 1,2-1-1,-2 2 0,-2 0-1,1 1 1,-2 2-1,0 4 1,-1-2-1,-7 2 1,2 0-1,-7 5 1,3-3 1,-2 1-1,0 0 0,1 1-1,-7-1 0,5 0 0,-4 2 2,-1 0 1,1 0-2,-6 0 0,0 0-1,0 0 2,2 0-1,-1 0 0,1 0 0,-1 0 0,1 0 0,-1 0 0,1 0 1,-1 0-1,0 0 0,1 0 1,-1 0 0,1 0-1,-1 0 2,2 0-2,-2 0 1,-1 0-1,2 0-1,-2 0 0,1 0 0,-1 0 0,2 0-2,-2 0-1,0 0-2,1 0-5,-1 0-5,0 0-10,0 0-21,0-7-35,-6 2-67,-8-3-149</inkml:trace>
  <inkml:trace contextRef="#ctx0" brushRef="#br0">13617 8886 277,'0'0'65,"0"0"1,0 0 1,0 0-2,0 0-11,0 0-9,0 0-10,0 0-12,0 0-8,-13 0-7,12 0-2,1 0-3,0 3 0,6-1 0,9 5 0,7-2 0,1 3-1,5-1 1,1-3-2,2-1 1,3-3 1,1 0-2,5 0 3,2-2-1,4-3 2,-1-2 1,4-1 0,-3 3-1,2-3 0,-5 4 1,1-1-3,-7 3 0,0 2-2,-7 0-1,-1 0 1,-9 0-1,-3 0 2,-2 0 0,-4 2-2,4-2 1,-9 0 1,7 1-1,-6-1 1,-2 0 0,1 0 0,-6 0 0,0 0 1,0 0-1,2 0 1,-1 2-1,1-2 1,-1 0 0,1 0-1,-1 0 0,1 0 0,-1 0-1,1 0-1,-1 0-1,0 0 1,-1 0-1,0 0 0,0 0-1,0 0-2,-5-5-2,-7-5-7,-7 1-6,-1-3-8,-5 4-4,-1 0-6,-1-1 2,1 1 7,0 1 7,4-2 10,-1 0 8,4-2 4,6 2 4,0 0 2,6 2 2,3 4 6,1 1 1,3 2 2,-2-2-3,2 2-1,-1-1-1,-1 1-4,1-2 0,-1 2-1,1-1-1,1 1 1,-2-2 0,2 2-1,0-2 1,0 2-1,0 0 1,2 0 0,8 0-1,6 7-1,6 1 2,-1 2-4,1-1-2,0 1-1,1 1-1,-2 1 1,0 0-1,-2 1 0,-2-1 0,-7-5 0,-1 3 0,-1 2 1,-3-3 0,-2 6 1,-3 4 1,0-1-2,-8 10 0,-3-1-1,-1 0 0,-3-1 0,1 1 0,0-5 1,1-2-1,6-6 3,0-7-3,5-2-2,2-5-1,-1 0-1,1 0-7,-2 0-8,-1-2-13,-4-16-35,0-13-43,-6-13-184,3-7-5</inkml:trace>
  <inkml:trace contextRef="#ctx0" brushRef="#br0">13940 7645 497,'0'0'19,"0"0"4,0 0 0,0 0 1,0 0-3,0 0-5,0 84 3,-3-42 0,-3 4-3,0 2 1,-2 2-6,-3 0-3,-2-2 0,-3-1-1,2-6 2,-3-6 2,0-6 3,2-8-1,3-8-1,4-6-1,-1-6-5,-1-1 0,-6-1-3,0-11 3,2-4-2,2-4 2,2-5-2,-2 0-2,5-2 1,1 0-3,2 0 2,2 3 0,2 4-2,0 2 3,2 5-3,1 3-1,5-3 1,4 6-1,4 0 1,4 3 0,0 3-1,4 1 1,0 0-1,-1 3 2,1 2-2,0 2 1,-1 0 0,0 1-1,-2 2 0,0 2 0,-2 3 0,-2-2 0,-1 3 1,0-2-2,-2 3 3,1 1-1,-2 2 0,-3 0 1,-3-5-2,1-1-3,-4-6-2,-3-4-9,2 0-6,-3-4-13,0 0-15,0-11-19,-1 1-27,-4-12-65,0-1-107</inkml:trace>
  <inkml:trace contextRef="#ctx0" brushRef="#br0">13986 7453 637,'0'0'33,"0"0"-3,-15-83-2,15 58-6,0 4-6,2 5-4,6 3-4,1 3-2,-2 3-4,6-1 0,-4 3 0,4 5-1,7 0 0,0 5-1,4 10-1,-4 6 0,-3 4 1,-5 7 0,-3 2-1,-5 1 1,0-1-2,-4-1 2,0-8 0,0-7 2,-2-1-1,-1-5 0,1-1 0,-1 1 1,2-2 0,-2 1 0,1-6-1,2-1 1,0-4-2,0 4 2,0 1-1,0 0 0,2 2 0,2-7 0,7 0-1,6 0 1,-2-2 1,6-6-1,-3-3 1,-1 1-1,0-1 0,-2 0-1,-3 2 2,-2 2-2,-1 2 1,-2-1 0,0 0-1,-4 3-1,2 1 0,-5 2-2,0-1 1,0 1 0,1 0-1,-1-1-2,0 1-8,2 0-12,-2-2-23,0 1-32,0-7-53,-8-3-96,-2-5-43</inkml:trace>
  <inkml:trace contextRef="#ctx0" brushRef="#br0">14081 6973 412,'0'0'50,"0"0"8,0 0-1,0 0-7,0 0-9,0 0-12,0 0-4,0 0-6,0 0-5,0 0 0,-6-15-3,6 14 1,-1 1-4,1-1-1,0 1-1,-2-3-2,2 3-2,0 0 0,0 0 0,-1 0 0,1 0 0,0 0-1,0 0 0,0 0-1,0 0 0,0 0 1,0 0 1,0 3-2,0 3 2,0 2-2,1 1-1,2 1 3,2 1 0,-1 2 0,3 5 1,1 0-1,2 4 1,0 5-1,3 3-3,-2 3 5,1-1-6,-1 2 5,1-3-2,-3-2 0,1-5 0,-4-7-1,-2-9 0,-2-4 0,-2-4-1,0 0 0,0 0 1,1 2-1,0-2-1,-1 0-1,0 0-3,0 0-5,0-11-11,-5-2-28,-1-2-49,-7 3-128,4 3-80</inkml:trace>
  <inkml:trace contextRef="#ctx0" brushRef="#br0">13617 12527 265,'0'0'54,"0"0"8,0 0 9,0 0 9,0 0-5,0 0-13,0 0-17,0 0-13,0 0-15,-14-24-5,9 31-4,1 10-5,1 8-2,3 9-2,0 5 0,3 4 0,3 3 1,1 3-1,0 0 2,2-2-3,-3-1 3,0-4-3,-2-1 2,-1-3 0,1-4 0,-1 2 2,-3-4-2,1-3 3,-1-10-4,0-2 0,2-6-2,-2-7 0,1 2-1,-1-1-2,2 1-3,-1-2-15,1 1-17,-2-5-20,0 0-17,0 0-34,3 0-59,-1-11-73</inkml:trace>
  <inkml:trace contextRef="#ctx0" brushRef="#br0">13837 12741 629,'0'0'29,"0"0"-5,0 0-1,0 0-4,0 0-4,13-84-4,-5 74-6,3 0-3,-3 6-2,5 1-2,3 3 0,0 0-1,2 7 0,-7 0 0,-4 3-1,1 5 0,-4 2-1,0 4 3,-2 1 1,-2-5 1,0 0 2,0 2 3,0-7-1,-2 6 0,-1-1 0,1-5-3,-3 6 0,2-1 0,-1 0-2,-1 7 2,1-9 0,0 0-1,3-3 0,-2 0 1,0 0-2,1-9 3,1 4-2,1-7 1,0 0 0,0 0 0,0 1 0,0 1 1,0-1-1,0-1 1,3 0-2,7 0 2,6-7-1,1-5-1,-2 2 2,0-4-3,-5 6-1,2-1 1,-3 2-1,1 2 0,0 2 2,-5 3-2,1-2 1,-6 2-1,0-2-2,0 2-1,2 0 0,-1-1-3,1 1-5,-1 0-9,1-2-20,-2 2-28,0-3-64,0 1-122</inkml:trace>
  <inkml:trace contextRef="#ctx0" brushRef="#br0">9472 3840 97,'0'0'48,"0"0"2,0 0-10,0 0-4,0 0-13,0 0-5,0 0-7,0 0 0,0 0-4,0 0-3,8-15 0,-7 15-2,6 0-1,2 6 2,1 8 0,6 4-2,-5 3 3,1 0-3,-2-1 2,-1 0 3,-2-8 1,0 1 1,-4-4 0,-2-7 2,2 4 0,-3-6 3,0 0 4,0 0 0,2 0 3,-1 2 3,-1-2-3,2 0-2,4 0-1,2-2-4,4-8-1,2-5-4,2-2-3,-1-3 3,2-3-7,2-2 4,2-2-6,1 2 2,0 0 1,-2 1-1,0 3 1,-1 1 0,-4 2-1,-4 6 0,1 2-1,-7 2 0,3 2 2,-2 1-2,-2 2 1,0 1 1,-4 2 0,0-1 0,0 1-1,1 0 0,1-2 1,-1 2 0,1-1 0,-1 1-1,1 0 0,-1-1-2,-1 1 1,2 0 0,-2-2-1,1 2 0,-1 0-1,2 0-3,-2 0-4,1-1-11,-1 1-21,4 0-31,3 0-57,2 0-120</inkml:trace>
  <inkml:trace contextRef="#ctx0" brushRef="#br0">10978 6372 231,'0'0'41,"0"0"-3,0 0-4,0 0-2,0 0-2,0 0-2,0 0-4,0 0-6,0 0-3,-20-44-4,19 43-1,1 1-7,0 0-2,-2-2-3,2 2-2,0 0 3,0 0-1,0 0 2,0 2 0,6 7 3,0-2-4,-1 0 3,1 1-1,-3-4 0,2 4 2,-2-6 0,0 1 1,0 1 1,-3-4-1,0 0 4,0 0 4,1 0 0,5 0 4,5 0 1,4-7-3,4-5 0,-2-5-3,3-2-3,0-4-1,2-3-3,-2 0 1,5-3 0,-2 4-2,0 1-1,-1 4 0,-6 8-2,-8 4 0,-3 5-2,-2 0 0,0 0 0,1 0-4,0 2 4,-4 1 0,0-2 1,0 2 3,2 0-3,-2 0-1,0-2 0,1 2-1,-1 0-3,0 0-6,1 0-18,-1-1-27,0 1-45,2 0-68,-2 0-74</inkml:trace>
  <inkml:trace contextRef="#ctx0" brushRef="#br0">10462 9186 331,'0'0'51,"0"0"0,0 0-5,0 0-10,0 0-9,0 0-8,0 0-4,0 0-4,0 0 0,0 0-1,-7-12-4,7 12 3,0 0-5,0 0 4,0 8-4,7 8 1,2 4 0,0-1 2,-2 0 4,2-7 0,-3 1 1,-2-5-2,-3-4 0,2 1-4,-3-5-2,0 0 2,3 3 1,0-1 1,3 1 3,-1-3-4,4 0-2,2-11-1,6-8-2,0-3 1,0-4-2,2-4-1,0-2 2,3 0-4,-1 0 3,1 0 0,0 1 0,1 2 1,-2 0 0,0 0 0,-1 5-3,-3 2 2,-4 2-1,-2 8 2,-4 7 0,-3-4 0,-1 6 1,-2 1-3,2-1 1,-3 3 0,0-2 1,0 2 1,2-2-3,-1 1 1,1 1 0,-2-2-1,1 2 1,-1-1-1,0 1 0,2-1-1,-2 1 0,0-3 0,1 3-1,-1 0 0,0 0-1,2-2-3,-2 2 2,0 0 0,0 0 0,1 0-1,-1 0 0,0 0 1,0 0 0,0 0-1,0 2 1,0 5-3,0-2-1,0 5-6,0-3-7,0-2-11,0 0-17,0-5-16,-1 0-28,1 0-59,-2 2-91</inkml:trace>
  <inkml:trace contextRef="#ctx0" brushRef="#br0">23678 9699 537,'0'0'31,"0"0"4,0 0 2,0 0-5,0 0-4,12-77-2,-12 77-6,0-3-2,0 3-4,0 0 0,1-2-5,-1 0-3,0 1-2,0 1-1,3 1-2,-3 14 2,1 9-1,-1 11 1,0 2-1,0 6 3,0 1 1,-1-2-3,-3-2 4,3-1-5,1-5 0,0-5 1,2-4-2,7-5 0,1-5 0,-1-5 1,5-5-1,2-1 1,4-4 1,6-4-2,0-6 2,0-3-1,-2-5-1,0-3 1,-1-6 1,-1 0-2,-3-5-3,-2-2 4,-2 2-1,-3-5 3,-1 2 3,-3 1-5,1 1 1,-3 6-1,-2 7 2,-1 10 0,-1 5-1,-2 5 1,0-1-2,0 1-2,0 0 0,1 0-2,-1 1 2,0 18-1,-1 6 1,-4 9 0,2 0-2,2 3 2,-1-7 3,2 2-3,0-3 4,5-4-4,2-3 0,2-3 0,1-2 0,1-4 0,-2-4 0,4-3 0,2-3-1,-4-2 0,6 1-1,4-2-2,0-2-3,5-5-5,-4 1-6,0 0-11,-2 0-20,-7 1-47,-1-1-96,-4 3-122</inkml:trace>
  <inkml:trace contextRef="#ctx0" brushRef="#br0">24453 9900 601,'0'0'38,"0"0"-5,0 0-4,0 0-6,0 0-6,0 0-2,0 0-5,0 0 1,-29 92-2,19-64 1,4-3-1,3 2 0,2-6 0,1-4 0,0-2-4,7-3-1,-1-5-2,5 3 0,-2-5 1,3-5-1,7 0-1,-1 0-1,4-7-1,-2-1 0,-1-1 0,-3-3-2,1-1 0,-1-3-4,0 3-3,-3-3-9,-1 5-11,-7-3-18,-5-3-37,0 1-65,-4-8-143</inkml:trace>
  <inkml:trace contextRef="#ctx0" brushRef="#br0">24431 9626 637,'0'0'49,"0"0"-4,0 0-8,0 0-7,0 0-7,0 0-5,0 0-1,0 0-3,0 0-1,-11-7-2,10 7-1,1-2-2,0 2-2,0 0 0,0 0-4,0 0 2,0-2-2,0 2-2,0 0 0,0 0 0,0-1-1,1 1 0,2 0-5,-2 0-6,1 0-13,-2-2-35,0 2-119,-2 0-150</inkml:trace>
  <inkml:trace contextRef="#ctx0" brushRef="#br0">17177 13619 614,'0'0'21,"0"0"4,0 0 6,0 0 2,0 0-4,0 0-11,0 0-8,0 0-4,0 0-4,-12 22 1,12 20-3,0 5 2,6 2 3,0-3-5,1 0 4,2-6-2,3-5 0,0-2 0,2-4-1,1-2 1,1-3 1,0-1 0,1-2-1,-1-2 1,1-7-1,-5-2-1,2-4 0,2-2 2,3-4 0,4 0 1,1-13 2,0-6-2,1-6 2,1-5-1,-2-4 0,-2-5-1,-2-2 1,-1-3 0,-5-1-2,-3-2 4,-3-1-2,-7 3 0,-1 0 1,0 4-4,-4 3-1,-3 15 3,1 3-1,3 9 1,0 7-1,2 1-1,1 3-3,-1-2-1,-1 2 0,-1 15 1,0 13 2,2 11-1,-1 7-1,2 5 1,0-1 2,0 1-2,0-4 2,5-7-3,2-1 0,2-7 1,2-3 1,2-4-1,2-4 0,-1-3-1,5-3 0,-2-2 0,4-2 1,0-6-4,0-2-2,2-3-6,0 0-10,-3-3-11,0-9-30,2 0-52,-6-3-179,-2 4-24</inkml:trace>
  <inkml:trace contextRef="#ctx0" brushRef="#br0">18104 13953 674,'0'0'20,"0"0"6,0 0 0,9 90-2,-7-60-9,1 0-1,0 1-2,1-4 0,0-3-2,2-2 0,3-4-3,0-3-1,1-1-2,-2-6-2,2 0-1,4-2-1,-3-1 0,4-2 0,-4-3 0,1 0-3,6 0 1,0-8-5,3-4-2,-4-5-5,-2-3-11,-5-2-19,0-5-35,-4-2-49,-4-3-158</inkml:trace>
  <inkml:trace contextRef="#ctx0" brushRef="#br0">18157 13742 756,'0'0'34,"0"0"-5,0 0-4,0 0-3,0 0-7,0 0-5,0 0-5,0 0-3,0 0-2,-25-26-3,25 25-1,0 1-6,0 0-6,0 0-11,0-1-31,0 1-65,0 0-186,0 0-17</inkml:trace>
  <inkml:trace contextRef="#ctx0" brushRef="#br0">18951 13729 693,'0'0'39,"0"0"-7,0 0-4,0 0-4,0 0-5,0 0-3,0 0-2,0 0-3,0 0-2,0 0 0,50-40-3,-25 33-1,2 0-1,5 3-3,3 0 0,1 0-1,5 3-1,0-1 1,0 2 0,-1 0 0,-2 0 0,-4 0-1,-5 3 1,-10 1 0,-6-4-2,-3 0 1,-4 0-2,0 0 1,0 0 0,-6 0-1,0 0-2,0 0-3,1 0-3,1 0-5,-2 0-4,0 0-8,0 0-14,0 0-30,-9 4-41,-7 4-98,-3 3-84</inkml:trace>
  <inkml:trace contextRef="#ctx0" brushRef="#br0">19016 13955 658,'0'0'38,"0"0"0,0 0-4,0 0-5,0 0-8,0 0-5,0 0-3,0 0-2,0 0 1,-24 0-2,24 0 1,2 0-4,8 0 2,7-4-3,2-1 0,1 2-1,0-1-2,1 0 0,1 0 0,-1 2-1,1-1 0,3 0-1,-1 0-1,2-1 1,0 4-1,1-1 1,1 1-2,-3-1 1,2-2 0,-1 0 0,0 1 0,-1 0 0,-1 2-1,-2 0 2,-5 0-1,-2 0-1,-4 0 1,-5 0 0,0 2 0,-2-2 0,1 2 0,0-2 1,1 1 0,-6-1 0,0 0 0,0 0-1,2 0 0,-1 0-2,-1 0-3,2 0-2,-2 0-7,0 0-5,0 0-10,0 0-19,0 0-58,0 0-138,0 2-85</inkml:trace>
  <inkml:trace contextRef="#ctx0" brushRef="#br0">20221 13700 579,'0'0'52,"0"0"1,0 0-6,0 0-6,0 0-10,0 0-9,0 0-2,0 0-2,0 0-2,6 4-1,0-13-3,-2-7-3,-1-8 0,-1-2-7,-1-3 2,-1-5-1,1-2 0,1-3-1,1-2 0,1 2-2,2 3 1,1 2-1,-3 14 1,2 3-1,-3 6 0,-1 6-1,1 2-1,-3 3-1,3 0 1,2 3 1,5 9 1,2 10 1,1 5-1,-3 5 4,-1 3-4,1-1 2,-3 2-1,-1-4 0,0-2 0,-2-1 2,2-4-2,-2-1 0,2 1 0,0 1-2,0 1 1,-1 2 2,1 2-3,0 1 1,-2 1 3,1-3-6,0-3 6,0-1-3,-1-9 0,-1-7 3,-2 1-4,1-6 1,-1-2 0,1 2-1,-2-5 1,0 0 2,0 0-2,0 0-1,0 0-1,0-1 1,-6-8-4,-6-1-1,7 3-2,-7-2-3,2 6 1,0 0 0,-1 2 1,-1 1 0,-4 0 1,-3 3 0,-3 3 3,3 3 2,-1-1 2,7-1 1,-1-2 0,5 0 1,-1-1 2,-2 0 1,8-3 2,0 2 2,4-3 0,-2 0 1,2 0 0,-1 0-3,-1 0 0,1 0 0,-1 0-2,1 2-1,-1-2-1,1 0-2,1 0 1,0 0 1,0 2-1,1-2 0,13 0 1,9-4-1,7-1 1,2-2-2,3-1 0,-1-1-1,3 1 1,-3 0 1,-1 1-1,-1 2 0,-3 1 1,-9 2-3,0 2 2,-6 0 0,-2 0-1,2 0 3,-10 0-3,3 0 1,-7 0-1,0 0 0,0 0 2,1 0 0,1 0 0,-1 0-2,1 0 0,-1 0 0,1 0-1,-1 0-3,1 0-4,-2 0-6,1 0-5,-1-3-7,0-3-20,-1 0-40,-2-7-85,1 8-143</inkml:trace>
  <inkml:trace contextRef="#ctx0" brushRef="#br0">21037 13287 528,'0'0'36,"0"0"7,0 0-2,0 0-4,0 0-8,0 0-3,46-97-7,-36 79 3,-3 4-6,1 1-1,-3 5-2,-3 4-1,1-1 0,-3 5-2,0-2 2,0 2-4,0-1-2,0-1 0,0 0-4,-12 2 3,-4 0 0,-5 7-1,-2 7 3,-1 6-5,0 3 2,-2 4 0,1 2-3,1 3 3,2 2-1,2 0 1,0 3-2,3 1 2,0 1-4,4-1 1,0-1-2,3-1 1,4-2-1,-1 0 2,6-3-1,1-1 0,0-1-2,4-1 1,3 1 3,2 0-3,0-2 5,2 2-6,1-6 2,-1 0 0,1-2-2,-1-4 3,-2-4-2,0-1 2,-2-7-1,0 2-1,3-3 1,-1-3-1,6-1 1,2-1 0,3-8 1,-1-5 0,1 1-2,0-3 2,-4 1-1,1 0-1,-2 0 3,-5 4-3,0 1 1,-1-2 2,0 1-6,1-2 6,-3 3-4,-1-2 2,-3 2 0,4-4 1,-3-1 0,-1-2 0,1-3 0,-1 3 0,-1-1 0,-1 6-1,-1-1 2,0 1-2,0 5 1,0-3-1,0 6-2,-3-1 3,-4-2-1,3 6-1,-9-3 3,-5 4-1,0 0-2,-5 4 3,2 2-1,-1 1-1,2-2 4,6-1-2,-2-1-2,1 2 2,4-1-2,-4 1 2,7-2-1,-1 2 0,2-1 0,-1 1 0,1 1-3,0 0 1,1 2 0,2 1-1,0 0 2,1 1-2,0 1-4,1-7 2,1 8-8,1-5-8,0-2-11,0 3-50,0-8-232,0 0-32</inkml:trace>
  <inkml:trace contextRef="#ctx0" brushRef="#br0">13847 13721 457,'0'0'23,"0"0"-2,0 0 0,0 0 1,0 0-3,0 0-4,0 0-5,0 0-8,0 0-5,0 0-6,-45-5-8,41 5-3,4 0-4,-6 0-6,3 2-6,0-1-8,0 2-7,3-3-14,-1 0-7,1 0-18,-1 0-15</inkml:trace>
  <inkml:trace contextRef="#ctx0" brushRef="#br0">13847 13721 587,'-80'-66'40,"76"61"-11,3 1-7,1 4-7,-2-3-2,2 3-3,-1-2-4,-1 2-2,2-2-1,-1 2-1,1-1 0,-1 1-1,1 0 0,0 0 0,0 1 0,1 15 0,6 9 1,5 10-1,-2 4 1,-1 3 3,2 4-6,-4 1 5,1 0-4,-2-1-1,0-3 2,-1-6-1,-2-3 1,0-12-1,-2-8 1,1-4 0,-1-5-1,1-1 1,-1 1 0,-1-5 0,0 0 1,0 0 0,0 0-2,2 0 1,-2 0-1,1-5-1,-1 0 0,0-2-4,0-7-4,0 7-9,0-6-22,0-9-31,-1 3-62,-2-9-150</inkml:trace>
  <inkml:trace contextRef="#ctx0" brushRef="#br0">14080 13554 476,'0'0'25,"0"0"13,0 0 8,0 0-2,0 0-7,0 0-14,0 0-9,0 0-5,0 0-5,0 0 0,0 8 0,0 14 1,0 10-1,0 2 0,0 3-2,-3-2 1,0 2-2,0-3 1,-1-2 3,1-1-3,0-10 5,2-2-6,-1-9 4,1-5 0,1 0 2,0-5 2,-2 0-1,2 0-2,0 2-1,0 0-2,0-1-2,0-1 0,0 0 0,0 2 0,0-2 1,0 0-2,5 0 0,7 0 1,-1 0-2,7-3 0,-3-1 0,-3 3 0,5 0 0,0-2 0,-7 1 0,6 1 0,-3-1 0,-1 0 1,1 1 0,-7-1-1,4 1 1,-4 1-1,-1 0-1,1 0-1,-6 0-1,0 0-2,0 0-1,1 0 0,1 0-2,-1 0 0,1 0-2,-1 0-3,1 0-3,-1 0-3,1-2-1,-1 2-2,1-5 1,-2-8 6,0-3-1,0-9 11,-5 1 2,-1-2 3,-1-1 2,-3-1 1,3 1 1,1 2 4,2 6 4,1 9 0,1 0 4,1 6-2,-2-1-1,3 0 0,0 5-2,-1 0-2,1 0 0,0 0-3,0 0 2,0 0 0,0 0 0,0 12 1,0 5-1,5 9-1,1 2-1,-2 1 0,1 4-1,-2 3-1,0 4 4,0 3-4,-3 0 2,0 1-2,0 1-1,0-3 1,0-4-1,0-4 4,0-3-5,0-4 2,0-9 0,0-1-2,0-6 2,0-7-2,0 3 0,0-7 1,0 0-2,0 0 1,0 1-1,0 1 0,0-1 0,0 0 1,0 1 1,0-1-1,0-1 0,0 2-1,0-2 1,0 2-1,0-2 1,0 1-1,0-1-1,0 0-1,0 2-3,0-2-10,0 0-29,-8-10-55,-5-8-199,-7-9-15</inkml:trace>
  <inkml:trace contextRef="#ctx0" brushRef="#br0">8859 12736 415,'0'0'28,"0"0"2,0 0 1,0 0 1,0 0-4,0 0-2,0 0-5,0 0-5,0 0-3,-32-54-4,32 52-4,-1 2-1,1 0-1,0 0 0,0 9 0,0 9-2,4 6 2,1 3-2,-1-1 2,2 1-3,-1-5-1,0-7 0,-1-1-1,0-7 1,-2-3 1,1 1-1,-3-5 1,4 0 1,8-2-1,-1-8 3,4-5 0,-7-3 0,-2-4 1,-1-2 1,-4-3 0,-1 1 1,0 1 0,-6-2 0,-4 0-3,-3 2 4,0 0 1,-3 3 1,6 6 3,0 3-5,3 6 2,2 3-5,3 1 1,2 3-4,-5 0 1,1 0-1,-2 5-5,-4 9 5,6 6-5,-1 6 2,4 1 1,1-2 0,0 0 0,0-3-1,1-2 0,4-5 0,-1-1 1,3 0 0,-3-6-1,2 6 0,-1-7 1,-2-4 0,-1 2 0,-2-5 1,0 0-1,0 0 1,2 0 1,4 0 1,5-4 0,-1-7 1,5-8-2,-7-1 2,-2-4 0,-1 7 0,-4 0 1,-1-3-1,0 1-1,-3-5 1,-3 0-1,-3 5 2,4 5 1,-5 2-5,4 2 4,3 7-4,-4-4 1,2 6 0,-5 1-1,-1 0 3,-1 6-5,-1 9 4,1 5-4,4 3 1,1 3 1,2 2-1,2 1 1,2 1-3,1 0 2,0 1 0,1-4-2,4-2 1,1-3 0,-2-7-1,2-2 1,-2-4 0,-3-6 2,2 2 0,-3-5 1,5 0-1,5-3 1,3-5 0,1-8 1,-1-3-1,-1-4 0,-3 0 0,-1-4-2,-4 3 5,-1 4-1,-3 1-3,0 0 3,-1 3-2,-5-6-2,-1 9 3,0-1-1,-3 2 0,4 4 3,-3 1-3,1 2-1,3 3 1,1 2-4,-8 0 3,4 0-3,-4 9 1,-4 7 1,7 3-1,2 6 3,2 4-3,0 3 2,4 2-1,1 3 1,0 0-5,0 2 5,8-2-4,1-3 2,0-3-2,4-6-1,-3-4 2,-3-7 0,2-5 0,-2-3 2,-4-4 0,6-2 0,-1 0 2,7-12-1,1-8 2,-2-4-1,-2-6 1,-1-4-1,-4 0 2,-2 0-1,-4 0 2,-1 3-1,-4 0 0,-5 2 1,-2 4 0,-1 3-1,-1 4 1,3 6-1,0 3-1,1 4 0,5 4-1,-5-1 0,5 2-2,-8 0 1,1 3 0,3 3-2,-3 4 3,5-5-1,2 5 0,-1-3 0,2-2 0,2-1-1,1-4 0,-1 0 0,1 0-1,0 2-2,-2-1-6,2 1-5,0-1-20,0 5-35,0-1-86,0 4-140</inkml:trace>
  <inkml:trace contextRef="#ctx0" brushRef="#br0">8668 14965 580,'0'0'19,"0"0"3,0 0 2,0 0 4,0 0-3,0 0-5,0 0-8,0 0-7,0 0-4,0 0-1,-42-65 0,45 81 1,7 12 2,0 11 0,1 8 0,-1 6 1,-5 1-4,-2 3 4,-3 1-2,0-2 2,-7-3 3,-6-5 1,0-6 4,-4-7 0,1-8 2,-3-7-2,7-5 0,-2-8-1,5-3-1,-2-4-2,-6 0-3,-2-9 0,-3-4-2,2-1-1,3-1-2,0 0 0,5-2 0,1 2 1,6 2-2,0-3 2,2-4-1,2-2-1,-1-9 0,2 1 2,0 0-2,5 0 3,2-1-2,3 1-3,2 4 4,-2 5-6,-3 7 5,5 5-2,-7 4 0,6 5-1,4 0 1,1 5-1,6 9 1,0 2 3,-2 6-3,2-1 6,-2 1-3,-1-1 0,-1-5-1,-3-1-1,2-3 0,-6-2 1,3-3-1,-2-1 1,-1-1 0,2 1 1,0 0-1,-3-2 0,3 4-1,-5-3-1,0-2 1,1 1-1,-6-2 0,1 1-1,-1-3-1,1 3-1,2-2-1,-2 0-4,-4-1-3,3 0-10,0-8-21,-1-11-38,-1-6-74,-1-6-145</inkml:trace>
  <inkml:trace contextRef="#ctx0" brushRef="#br0">8772 14592 525,'0'0'61,"0"0"-5,0 0-8,0 0-10,0 0-12,0 0-8,0 0-5,0 0-3,0 0-8,-11-80 2,11 63-6,1 2 6,8 3-2,1 2-1,7-2-1,1 7-4,2 5 3,3 0-1,2 14 0,-3 7 0,1 5 4,-2 8-6,-6 0 3,-2 6-4,-6 0 0,-6-3 4,-1 1-1,-1-6 2,-8-5 1,-2-2 2,-1-5 0,3-8 3,2-3-3,2-4 1,2-2 0,0 1-1,0-1-1,3-3 0,-2 0-3,2 0 1,0 0 0,0 0 1,6 0 2,6-7 0,4-3 0,1-2-2,0 0 1,2-3-1,-1 1-1,0-1 2,2 0-2,-2 2-2,-1 3 2,-4 2 0,-5 4 0,1 1 4,-3 1-3,-1 2-2,1 0 1,-2 0-2,1 0 2,0 0 1,1 0-1,-6 0 1,0 0-2,0 0 0,1 0 1,1 0 0,-1 0 0,0 0-6,-1 0-16,0 0-37,0 0-55,-5-3-107,-11 1-83</inkml:trace>
  <inkml:trace contextRef="#ctx0" brushRef="#br0">8730 13873 562,'0'0'44,"0"0"-11,0 0 0,0 0-6,0 0-5,0 0-8,0 0-5,0 0-5,0 0-3,0 0-1,-15-19 1,19 29 5,10 6-6,2 10 7,2-1-5,-1 4 0,0 0 2,-2-2-2,-1 0 0,-1-5 0,-1-2-1,-4-2 1,-2-4 0,-3-6-1,2-1 1,-1-5-2,-3 1 0,2 2-1,-3-5-1,0 0-3,0 0-3,1 0-13,-1 0-26,0 0-40,0-5-58,0-7-122</inkml:trace>
  <inkml:trace contextRef="#ctx0" brushRef="#br0">8944 13768 417,'0'0'56,"0"0"1,0 0-8,0 0-7,0 0-9,0 0-8,0 0-8,0 0-3,0 0-2,0 0-3,9-24-1,-7 24 0,-1 7-3,2 8 2,-2 7 1,1-2-4,-2-3 2,1 2-4,-1-7-1,0 1-2,0 0 2,0-7 1,0 4-3,2-4 2,-1 4 0,1 0-1,-2-5 0,1-1 0,-1-4-1,3 3 1,0 2 0,-2-3 0,6 5 1,-2-6-1,5-1 1,7 0 1,0 0-2,4-1-1,-1-6 2,-2-1-2,0 0 1,1 1 0,-6 1-1,1 0 1,-5 2 0,-4 3 1,2-2-1,-3 1-1,2 1-2,-2 0 1,-4 1-2,0 0 0,0 0 1,6 0-3,0 0 1,-2 0-3,2 0-4,-6 0-3,0 0-9,0 0 3,3 0 0,-2 0 7,1 0-1,-1 0-4,-1 0-3,0 0-2,0 0 9,-13-2 14,-1-4 9,-8-2 6,3 2 3,6 0-1,-1 0-3,4 2 4,-1 0 0,3-1 3,2 3-1,2 1-1,4 1-6,-2-2 1,2 2-3,-1 0 0,-1-2 0,1 2-1,-1-1 1,1 1-2,0-2 1,-1 2-2,2-2-1,-1 2 1,1 0 0,-2 0-1,2 0-3,-1 0-1,1 0-2,0 0 0,0 0 0,1 9 1,8 7 4,5 6-5,-1 5 5,1 1-5,0 4 2,-2 5-1,-3 0 1,2-2-2,-4-3-1,2-3 2,-1-4-3,-2-11 3,-3-6 0,0-3-2,0-3 1,0 0 0,0 1 0,1 1 2,-4-4 0,0 0-1,0 0 0,1 0 0,1 1 1,-1-1-1,-1 0 1,1 0-2,-1 0-1,0 0-1,2 0-3,-2 0-7,0-1-17,0-3-57,-6-6-216,-1 0-23</inkml:trace>
  <inkml:trace contextRef="#ctx0" brushRef="#br0">9419 13972 176,'0'0'46,"0"0"0,0 0 0,0 0-3,0 0 5,0 0-1,0 0 4,0 0-1,0 0-3,0 0-1,-38-75-8,37 72-9,1 3-10,-2-1-4,2 1-5,0-2-6,0 2 0,0-2-4,12 2-1,9 5 0,10 9-1,7 8 1,3 6-3,3 8 2,0 3 0,0 3 1,-3 1 0,-3 5-1,-3 1-1,-3 6 2,-2 1-1,-1 7 3,-2 3 3,1 3-3,-5 0 3,-1 0-2,-2 2-2,-5-4 3,-1-5-1,-4-5-1,-2-3 0,-3-11 2,-1-2-1,-1-15 2,-3-12-3,2-2 1,-2-6 1,0-1-1,1 1 2,-1-6 1,0 0 1,0 0-1,0 0-3,0 0-2,-3-6-2,-5-9-6,-4-7-10,-1-3-19,-4-6-42,-5-3-76,-4 0-139</inkml:trace>
  <inkml:trace contextRef="#ctx0" brushRef="#br0">8032 14980 567,'0'0'27,"0"0"-8,0 0-4,0 0-2,0 0-4,0 0-1,0 0 0,-68 93-5,68-54 1,0 4 3,12 3-6,4 3 7,4-2-4,4 3-1,5 1 4,5 0-2,2-1 3,2-1-2,3-6 0,0-1-2,1-5 0,1-5-3,-2-3 1,-4-2 0,-2-3-2,-2-4 6,-3 0-4,-3-3 4,-3-2-4,-2-3 0,-9-4 0,-5-3-1,-3-3 1,-5-2-2,0 0 0,0 0 1,0 0-2,0 0 0,1 0-2,1 0-6,-2 0-18,0-2-40,-5-14-72,-6-8-153</inkml:trace>
  <inkml:trace contextRef="#ctx0" brushRef="#br0">9829 13908 502,'0'0'51,"0"0"-5,0 0-5,0 0-8,0 0-2,0 0-8,0 0-2,0 0-4,0 0-4,0 0-2,-21-83-5,21 71-1,0-3-2,1-2 0,5 4-1,1 2-2,-1 4 1,4-4-1,-3 6-1,5 5 0,4 0-2,2 5 0,7 8 0,-5 6-3,-1 3-2,-4 3 5,-4 3-4,-2-1 8,-3-2-3,-2-5 1,-1-2 2,-2-4-2,-1-1 2,0 1-2,0-2 2,0 3 0,0-5 0,-1 2 0,-2-2 0,2 2 0,-1-7-1,2 1 1,0-6 0,0 5 0,0 1 1,0-1 0,0 0 0,0-5 3,-1 0-1,1 0 0,0 0-1,0 2 0,0-2-1,9-5 0,3-5-1,7-5 0,-2-2-1,2 0 0,3 0 0,-3 0 0,2 5 0,-8 3 0,3 1-1,-6 6 0,-5 0-1,2 1 1,-7 1 0,0-2 1,0 2 0,1 0 0,1 0 0,-1 0 0,1 0 0,-1 0-4,0 0-2,1 0-5,-1 0-12,-1 0-26,2 0-41,-2 0-91,0 0-109</inkml:trace>
  <inkml:trace contextRef="#ctx0" brushRef="#br0">9812 13358 562,'0'0'49,"0"0"-5,0 0-10,0 0-7,-18-94-8,18 73-9,5-5 1,1 5-6,0 5 2,-1 5-2,2 4-3,-4 4 0,0 1-4,2 2-1,3 1 0,5 11 2,0 7-3,-1 6 4,-2 5-4,-4 2 1,-2 1 2,-1-3 0,-1-10 2,-2-1-1,0-7 3,0-6-3,0 0 2,0-6 0,0 0 0,0 0 0,0 2 0,1-1-1,-1 0-1,0 7 1,0-1 1,0-2-1,0 2 0,0-7 0,0 4-3,0 2 4,0 1 0,0-2 2,0-5 0,0 0 0,0 0-2,0 2 1,0 0-1,0-2 0,0 3 2,1-3-4,1 0 2,5 2-1,-1-2 1,5 0 0,7 0-1,-2-2 1,4-6-1,-3-1 1,-1-1 1,1 0-2,-1-2 0,2 1 1,-4 0-3,-1 3 2,-1 0 1,-3 4-4,-1-1 2,1 0 0,-5 3-1,1 1 1,-1 0 0,0-1 0,2 1 1,-2 1-1,-4 0-1,0-2 1,0 2 1,2 0 1,-1 0 1,1 0-1,-1 0-1,0 0-1,-1 0 0,2 0-2,-2 0-1,1 0-1,-1 0-3,0 0-3,2 0-3,-2 0-15,0 0-21,1 0-42,-1 0-91,0 5-111</inkml:trace>
  <inkml:trace contextRef="#ctx0" brushRef="#br0">14496 13876 559,'0'0'30,"0"0"-2,0 0-2,0 0-2,0 0-5,0 0-5,0 0-3,0 0-9,0 0 2,19-51-4,-3 41 2,1 0-1,5 1 0,2 4 0,1 0 0,0-2 2,1 4-3,1-4 0,-1 2 0,-1-2-2,-1 2 2,-3 1 0,-4 1 0,-2 0 0,-4 2-1,-1-1 0,0-1 1,-4 1 0,-2 2 1,-4 0-1,0-1 1,0 1-1,2 0-2,-1-1 1,1-1-1,-1 1-5,-1-1-5,0-4-7,0-5-4,-9-2 4,-5-2 3,-2 1 10,-3 1 3,1-1 3,0-1 1,1 1 1,1-1 0,4 7 2,4-1 2,2 2 4,3 5 2,0-1 4,3 3-1,-2-2-1,2 2-2,-1 0-4,-1-1-2,0 1-2,1 0 0,-1 0-3,2 0 0,0 0-2,0 0 1,0 0 1,2 7 1,7 3 1,3 1-2,2-2 1,0 1-1,1-3 0,-3 0 1,1-2-1,1 2 1,-3-4-2,3 4 1,-5-2 1,-5-3-2,3 3 1,-2-3 1,-1-1-2,0 3 0,-4-4 1,0 0 0,0 0 0,2 1 0,-1-1-1,1 2 2,-1-2-2,-1 1 0,2 5 1,-1 0 0,0 6-1,-1 9 2,0 4-2,-1 8 1,-5 1 3,-3 5-4,1 2 4,1-2-4,-1 1 3,2-7 3,1-10 0,2-3 3,2-10-3,-1-5-2,2 1 1,0-6-2,0 0 1,0 0 3,0 1-3,0-1 2,0 2 2,0-2-4,0 1 0,0-1-3,0 2-3,0-2 2,0 1 0,0-1-1,0 2 1,0-2-2,0 0-1,0 2-1,0-2-2,0 0-5,0 1-10,0-1-19,0 0-48,0 0-144,-1-5-78</inkml:trace>
  <inkml:trace contextRef="#ctx0" brushRef="#br0">15238 13331 254,'0'0'35,"0"0"-3,0 0-4,0 0-5,0 0-5,0 0-2,0 0-5,0 0 1,0 0-5,0 0 0,6 0 1,-6 0-1,0 0 1,1 0 1,-1 0 0,0 0 5,2 0 3,-2 0 0,0 0 5,0 1-5,1-1-1,-1 0-4,0 2-3,0-2-2,0 2 0,0-2-5,0 1 1,0-1 1,0 2-4,0 0 2,0-2 0,0 2 0,0-1 0,0 1-1,0 0 0,-1-1 0,1 1 0,-2-1 0,2 1 0,-1-1-1,1 1 1,-2-1 1,2 0 0,-1 1 1,1 0-1,-2-1 0,2 1 1,-1 0-2,1-1 3,-2 1-2,2-1 0,-1-1 0,1 1 0,-2 1 0,2-2 1,-1 1-2,1-1 0,-1 2 0,1-2 0,0 1 1,0-1 0,-2 0 0,2 2 1,0-2 0,0 0-3,0 2 3,-1-2-1,1 0 0,0 1 1,0-1-1,0 0 1,0 2-2,0-2 1,0 0-2,0 0 2,0 1-2,0-1 0,0 0 0,0 0 1,0 0-1,0 0 0,0 0 1,0 0-1,0 0 0,0 0 2,0 0-2,0 0 0,0 0 0,0 0-1,0 0 1,0 0-1,0 0 0,0 0-1,0 0-3,0 0-5,-2 0-9,2 0-23,0 0-33,0 0-76,0 0-122</inkml:trace>
  <inkml:trace contextRef="#ctx0" brushRef="#br0">15325 13321 75,'0'0'12,"0"0"-5,0 0-2,0 0-3,0 0 2,0 0-3,0 0 1,0 0 1,0 0-3,-16 0 5,16 0 2,-2 0 2,2 1 3,-1-1 2,-1 2 2,1-2-1,0 1-1,-1 0-1,1-1-2,-1 3-1,-1 0-5,0 2 1,2-1-2,-2 6-1,1-6 0,0 0-2,0 8 1,1-7-1,-1 0 3,2 1-1,0-6 2,-1 0 2,1 0 3,0 2 1,0-1 3,-1 5 4,1 0 0,-2-2-2,2 3-1,0-7-2,-1 0-5,1 0 0,0 1-1,-2 1-3,2 0 2,0-2-4,0 0-1,-1 3 1,1-3 1,0 0-2,0 2 0,0-2 0,0 2 0,0-2 0,0 1-1,-2-1 4,2 2 0,0-2 2,0 0 1,0 2 1,0-2-1,0 0-1,0 0 0,0 0-4,0 0 1,0 3 0,0-3-1,0 0 0,0 0-2,0 0 1,0 0 0,0 0 0,0 2 0,0-2 2,0 0-3,0 0 0,0 0 0,0 0 0,0 0-3,-1 0-8,1 0-9,0 0-28,-2 0-42,-1 0-70</inkml:trace>
  <inkml:trace contextRef="#ctx0" brushRef="#br0">15235 13450 402,'0'0'48,"0"0"-3,0 0-3,0 0-5,0 0-5,0 0-4,0 0-5,0 0-2,0 0-6,0 0-3,-6 2-2,6-7-3,0-9-1,0-5-1,0-6-1,0 2 0,2 0-2,3 1 1,3-2-2,3 2 0,-1 1 0,1 4-2,-4 5 2,3 1-6,-3 5 3,-4 3-1,6 2 0,2 1 3,2 3-5,3 6 1,-4 2-2,-2 3 1,-2-4 2,-2 5 1,-1-1 1,-1 3 1,3 3 1,-1 4-1,0-1 0,-2 4 0,0 3 0,-1 6-2,0 3 3,-3 1-2,0 2 1,0 2 0,0 1 2,-4-3-1,-2-3 3,0-4 4,-1-3-3,0-6 3,3-9-6,-2-2 2,3-6-2,-3 0 0,1-2 2,1-4-2,3 2 4,-3-3 0,-1-1 0,1 1 0,1 1-1,3-3 0,-5 0 1,1 0 0,-1 0-2,-3-6 1,5 2-2,-2-4-2,0 0 2,2-1-8,-1-1 7,3 0-6,-1 0 5,2-2-1,0-7 0,0 2 1,0-5-1,6 2 1,-2 8-1,2-1 1,0 4-2,0 3 1,2-1-3,1 4 1,6 1 0,-1 2-1,3 7 2,1 3-1,-2 5 0,1 0 0,-1 0 1,-3-1-2,-3-6 3,0 2 0,-3-3 0,0-2 2,1 2-2,-5-6 0,2 3-2,1-4 1,0 0 1,6 0 1,5 0-1,-7 0 2,7-3-4,-1-1 4,-4 1-2,2-4 0,1 4 1,-5-2 0,2 1-1,-3-1 0,-3 0 1,2 2 1,-5-1-1,5-1 1,-5 2 0,1-6 0,1 1 1,-4 4-1,2-7 0,-3 5 0,0-8-1,0-5 1,0 6 0,0-6 1,-3 1-2,2 6 0,-2 0-1,1 0 0,1 7 0,-1 1-1,2-1-1,0 5 2,0 0-1,0 0 0,0-3 1,0 3-1,0 0 2,0 0-1,0-2 0,0 2 0,0-2 0,0 2 1,0-1-1,0 1 0,0-2-1,0 2 1,0-1-1,0 1 0,0-2 0,0 2-1,0-2-3,0 2-5,-1-1-16,-2-5-33,-1 0-58,0-6-182,-1 0 2</inkml:trace>
  <inkml:trace contextRef="#ctx0" brushRef="#br0">14477 14539 78,'0'0'1,"0"0"1,0 0 4,0 0 8,0 0 14,0 0 16,0 0 10,0 0 3,0 0-1,-53 2-8,53-2-5,-2 0-3,2 0-1,-1 0-5,0 2-2,-1-2-4,1 0-7,1 0-4,-2 0-5,2 0-1,-1 0-2,1 0-1,-2 2 0,2-2 0,0 1 3,0-1 0,0 2 1,0-2 2,2 2-1,11-2-2,6 0-2,4 0-2,1-4 0,2-1-8,3-4 5,2 1-7,1-2 4,1 3 1,-1 0-1,2 2 0,-1-2 1,1 2-2,-3-2 1,3 1 2,0 0-3,0 0 2,2-1-1,0-1 0,-1 1 1,-2-1-1,0 0 0,-3 1 0,-1-1 0,-1 2 1,-2 0-2,-3 0 2,2 2-1,-1-3-1,-2 3 1,-2-2-1,0-1 0,-1 2 0,0-2 1,1 2-1,-1-2 1,0 1 0,-2 0-1,1-1 0,-6 4 0,2-3 2,0 0-2,-4 4 2,3-4-1,-3 2 0,0 2-2,1-1 1,0 0-1,-1-1 1,3 2 0,3-3 0,-6 2-1,8-2 2,-8 2 0,3 2-2,-2-2 2,0 0-1,1 1 1,0-1 0,4-1-1,-7 1 1,6-2-2,-6 2 0,-5 2 2,5-3-1,-4 3 0,0 0 0,1 1-1,-6 0 1,0-2 1,0 2 0,7 0 2,-1 0-2,0 0-1,1 0 1,-7 0-2,0 0 2,0 0 2,1 0-2,1 0-1,-1 0 1,1 0-3,-1 0 3,1-1 0,-1 1-1,1 0 1,-1 0-1,1 0 0,-1-2 0,1 2-1,-1 0 0,0-1-1,1 1-2,-1-2-1,2 2-4,-3 0-7,0-2-14,0-1-26,-3-7-47,-7-4-78,-6-8-114</inkml:trace>
  <inkml:trace contextRef="#ctx0" brushRef="#br0">17609 14615 399,'0'0'6,"0"0"5,0 0 5,0 0 7,0 0 3,0 0 6,0 0 0,0 0-1,0 0-3,-9 35-4,19-28-2,6-2-3,-1 0-3,8 2-3,-2-2-2,0-2-3,0-2-2,1 2-1,0 2 0,3-1 0,0 2 1,3 1-1,4-2-1,2 2 2,4 3 0,4-3 1,3 0 2,5-1 2,4-2-4,2-1 0,5-3-3,2 0 0,4 0 0,1 0-1,3-6-1,1 2 1,1-1-2,1 0 1,0 2-1,3-1-1,0 3 1,1-1-1,-3 2 0,3 0 2,-4 0-1,2 0-1,0 0 0,0 2 0,1-1 0,1 1 0,-1-2 0,0 0 0,0-3 0,3-4 0,0 2 0,0-1 1,3-2 0,-1 1 0,-2 2 0,2-3 0,-3 0-1,0 0 1,-2 0 1,-1 1 0,-1 0-2,-3-2 2,-4 1-3,-2-1 1,-5 2 1,-3-1-1,-6 2 1,-3 0-1,-5 1-1,-4 1 0,-5 1 1,-3 0 0,-5 1 1,-8 0-1,1 1 0,-8 1 0,2 0 1,1 0 0,-2 0 1,0 0-1,0 0-1,-2 0 1,0 0 1,1 0 0,-7 0 0,6 0 0,-5 0-1,1 0 0,-1 0-1,-1 0 0,0 0 0,0 0 1,2 0-1,-7 0 1,0 0-1,0 0 1,1 0 2,1 0-1,-1 0 0,1 0-1,-1 0 0,0 0-1,1 0 2,-1 0-2,1 0 0,-1 0 1,-1 0-2,2 0 1,-2 0 1,1 0 0,-1 0-1,0 0-1,2 0-1,-2 0 0,0 0-1,1 0-1,-1 0-3,0 0-2,0 0-1,0 0-5,0 0-4,2-2-21,-1-13-38,-1-14-88,0-14-144</inkml:trace>
  <inkml:trace contextRef="#ctx0" brushRef="#br0">23983 13179 483,'0'0'34,"0"0"0,0 0 5,0 0 2,0 0-3,0 0-8,0 0-3,0 0-8,0 0-3,-6-36-4,6 35-2,0-1-4,0 2-2,0-2-4,0 2 0,0 0 0,0 17-3,3 12 6,3 14-4,2 13 2,-2 4 0,0 3-1,-3 0 0,2-5 0,-2-8 0,1-11 0,0-7 1,5-9-1,-2-7 1,2-9-1,5-4 2,2-3-1,7-8 1,3-9 0,2-5 1,-1-7-1,2-3-1,-2-3 2,-2-1-3,0 2 3,-4 0 2,-4 5 0,-2 2 1,-4 4 1,-6 6-1,1 0 0,-3 9-1,-3 1 0,1 2-2,-1 5 0,0-1-1,0 1 1,0-2-2,2 0-1,-2 2-1,0 0 0,1 0 0,2 9-1,-1 9 3,2 9-1,-1 3 0,0 2 0,0-1 1,2 1-2,1-2 2,1-1-1,4-4 0,0-3-1,1-2 1,3-3-1,0-3 2,1-4-1,-3-3-3,3-4 1,1-3-6,2 0 1,5 0-3,-5-3-7,-3 0-8,-1-4-25,0 3-33,-1-4-70,1 3-150</inkml:trace>
  <inkml:trace contextRef="#ctx0" brushRef="#br0">24750 13491 578,'0'0'31,"0"0"0,0 0-1,0 0-3,0 0-5,26 78-7,-19-54-3,1 2-1,-2 1-3,2-1-2,-1 0 0,1-3-2,-2-2-2,1-4 2,2-2-4,-2-5 2,2 2-1,-3-7-1,3 2 2,0-3-4,2-3-3,6-1-3,-2-1-10,2-10-11,-3-4-24,-5 5-27,-2-7-58,-3-1-125</inkml:trace>
  <inkml:trace contextRef="#ctx0" brushRef="#br0">24712 13231 671,'0'0'19,"0"0"1,0 0-3,0 0-4,0 0-4,0 0-6,0 0-3,0 0-2,0 0-2,0 0-3,-4-5-10,4 5-39,0 0-69,0 0-171</inkml:trace>
  <inkml:trace contextRef="#ctx0" brushRef="#br0">25101 12961 545,'0'0'33,"0"0"1,0 0-3,0 0-4,0 0-10,0 0-7,0 0-4,0 0-4,0 0 2,26 27-2,-26 26 1,0 7-1,-6 4-2,-4 5 0,1 6-1,0-3 1,0 4 2,1 1 1,1 1 3,1 2 0,-1-1 2,3-1 4,-1-6-3,2-4 1,1-7-1,0-6-5,2-10 1,0-7-4,0-14 1,6-5-7,-2-9 2,-1-7-2,6 0-2,-2-3-6,3-10-12,4-12-26,-3-3-32,-4-11-61,0-3-139</inkml:trace>
  <inkml:trace contextRef="#ctx0" brushRef="#br0">25422 13292 553,'0'0'6,"0"0"-2,0 0 1,0 0 3,0 0 6,0 113 2,-6-68 0,2-2-1,-2 1 0,3-4-2,0-5 3,3-1-2,0-5 1,0-12-2,3 0-1,1-7-2,1-2-1,1 1-1,-3-6-1,8 0 0,-1-3-4,6 0-1,3-8 0,1-4-1,-1-1 1,-2-4-2,2 0 1,-2-5 2,-1-2 0,-1 4 2,-1-4-1,-2 5 0,-3 1 1,-1 4 1,-2 2-1,-3 5 2,-2 2-4,2 3 1,-3 2-1,0-3-3,0 3 2,2 0-1,-2-1-1,1 1 0,2 0-1,2 9-1,3 8 2,2 4-1,3 3 2,-2 1-1,3 1 1,0-4-2,-1-2 1,3-4-1,-2-2 1,2-3 0,-4-4-1,2-2-2,-4-2-2,2-3-5,8 0-12,-1-9-24,4 0-33,0-5-55,0 2-139</inkml:trace>
  <inkml:trace contextRef="#ctx0" brushRef="#br0">26185 13479 587,'0'0'15,"0"0"5,0 0 7,0 0 5,0 0-2,0 0-8,-87 57-4,78-45-6,1 2-1,2-1-5,2-3-2,1 5-1,3 1-1,1-3-2,8 4 1,5-1-1,3-3 0,3-1 2,2 2-2,2 0 0,-1 0 0,0 2 0,-4 1 0,-3 0 0,-4 4 0,-4-6 3,-8 4-3,0 1 4,-10-1 1,-7 5 2,-6-1 2,-6-4 1,-2 0 2,0-5-2,0-2-1,2-2-4,3-3-2,10-2-3,5-2 1,7-1-1,4-2 0,-2 0-3,2 0-2,-1 0-7,-1 2-4,1-2-10,1 0-21,-2 0-35,2 0-64,0-13-156</inkml:trace>
  <inkml:trace contextRef="#ctx0" brushRef="#br0">26149 12885 610,'0'0'39,"0"0"-3,0 0-8,0 0-8,0 0-7,0 0-5,0 0-3,0 0-1,0 0-1,36-2-1,-10 2 0,3 2 0,3-1 1,2 1 0,1-2 2,0 1 2,0 1-1,-2-2 2,-3 2-3,-10-2 0,0 0 0,-8 0-2,-6 0 1,4 0-1,-3 0 1,-2 0-2,1 0 2,-6 0-2,0 0 2,0 0 1,1 3-2,1-3 2,-1 0-2,0 9 1,1 1-2,1 9 0,-2 5-2,2 3 1,1 6-2,2 4 2,0 9 0,4 5-3,2 8 4,-1 5-4,0 5 2,0 5 1,-1 4-1,-3-3 2,0 0-1,1-7 1,-4-6 2,2-6 0,-2-6 1,-1-9 0,3-6-1,-5-11-1,2-5-2,0 1 0,-2-11-1,4 7 0,-4-7-1,1-5 2,1 4 0,-2-4-1,1 1 0,1 4 1,-2-4-1,2-1 1,-1 2-1,-2-6-1,0 0 1,0 0-4,2 0-2,-2 0-10,0-10-19,-3-10-47,-11-12-136,-6-2-109</inkml:trace>
  <inkml:trace contextRef="#ctx0" brushRef="#br0">23837 12844 564,'0'0'48,"0"0"-2,0 0-4,0 0-11,0 0-10,0 0-5,0 0-7,0 0-2,0 0-2,-71-85-1,45 76 0,-2 2-2,-3-2 0,-1 4 0,1 0-1,-1 2 1,3 1 2,3 2-3,0 0 1,10 0 2,-3 0-1,9 0 4,4 0 2,-5 2 0,6-1-1,1 1-2,-1 0-4,5-2-1,-1 0 0,0 4 0,-1 7 1,1 6-2,1 9 0,0 8-2,5 9 2,6 9 0,1 11 1,0 7 3,0 9-4,1 4 3,-4 6-2,-1 0-1,-1-3 3,1-3-2,-3-5 2,1-9 1,0-3-2,0-9 3,-1-5-4,0-6 0,-2-6 0,0-4 1,0-5 1,-2-8-1,1-3 3,-2-6-3,0-8 1,1 1 0,-1-7 0,0 0 1,0 0 0,0 2 0,0-1 0,0 1-1,0-2-2,0 0-1,2-2-2,1-11-2,0-7-6,3-4-8,-1 3-10,2 0-21,3 1-48,0 1-109,8 0-116</inkml:trace>
  <inkml:trace contextRef="#ctx0" brushRef="#br0">27141 13207 518,'0'0'70,"0"0"-7,0 0-11,0 0-10,0 0-17,26-82-1,-26 65-6,0 6-4,-2-4-3,-1 8-5,0 2 0,2 2-4,-7 3-2,-3 1 2,-6 11-4,-3 9 2,0 6 2,2 7-6,-1 1 6,4 5-4,1-2 1,4-1 3,3 0-1,6-2-1,1-3 0,0-5 1,10-1 0,3-4 1,4-5-1,2-3-1,3-3-1,2-5 0,2-5 0,0-1 1,-1-1 0,2-10 0,1-1 0,1-4 0,0-5 1,0-3-1,-1-3 4,0-3-4,-1-2 2,1-2 1,-5-1 0,0-1 1,-4 0 1,-3-2 2,-3 1-1,-6 1 2,-1 2-4,-3 12-1,-3 2-1,0 8 0,0 6 1,0 1-1,0 5 0,0-1-1,0 1-2,0 0-1,-2 14-1,-6 10 3,-3 8-1,0 5-1,2 0 4,2 2-5,0 3 4,0-3-2,2-1 1,2-3 1,3-2-1,0-6 0,0-3 0,0-7 1,3-5-2,2-4 2,-2-4 0,1-1-2,0-3 2,6 0-2,3 0 0,6-7 2,-2-6 1,-2-9-1,1-4 2,0-2-2,1-4 2,-1 0-1,0-4 0,0 4 2,0-2-4,-2 7 2,2 2-3,-7 10 1,1 5-1,-3 3 0,-4 4-1,0 3 1,-3 0 0,0 0 1,3 0 2,0 0-3,1 8 0,-1 0-2,-2 4 3,-1 8-2,0-1 5,0 0-1,0-1-2,-1 2 1,-1 1-2,1 6 2,1-3-1,0 2 0,0-2 0,0 1 1,0-8-1,0-5 2,0 0-1,0-7 0,0-2-1,1 4 1,-1-7 0,0 0 1,3 0 0,3-7 0,3-13-1,1-5-1,3-5 0,0-2 0,3 1 1,0-1-2,1 1 1,0 5 2,1 5-6,-5 8 6,-6 4-5,-1 7 1,-2 2 0,0 0-2,2 1 2,2 4-1,-5 4 5,2 2-3,-5-1 1,0 5 0,0-5-2,-5 5 3,0-6-1,-2-4 0,1 2 1,2-6-1,1 3 1,3-4-1,-2 0 0,2 0 1,-1 0-2,-2 0 2,2 0-1,-1 3-1,-1 1 2,0-1-3,2 7 0,1 7 1,0 3-1,9 7 2,5 0-1,1 0 1,3-2 0,2-2-1,1-5-2,-1-2-1,1-6-4,-7-2-4,-4-5-7,-2-3-7,-3 0-17,-1 0-33,1 0-52,-5 0-108,0-5-66</inkml:trace>
  <inkml:trace contextRef="#ctx0" brushRef="#br0">27313 13882 579,'0'0'58,"0"0"-5,0 0-10,0 0-17,0 0-4,0 0-10,0 0-6,-80-69-2,76 69-2,-3 7 1,-3 7-5,-2 13 5,3 5-5,0 4 2,1 3 0,2 2-1,0 2 2,2-4-1,0-5 2,1-1 0,3-11 0,0-7 1,0-3 0,6-7-1,-1 2 0,6-7 0,6-4 0,0-11 0,8-5-1,-2-6 1,0-1-1,-2 0 1,-3 0-2,-2 1 2,0 2 0,-7 7 1,2 3-3,-5 6 1,-3 4 0,0 1-2,-3 3 2,3 0 2,3 2-2,2 3 1,-1 5 1,-1 0-2,-3-1 3,2 1 0,-4-5 1,3 2 0,-2-4-1,0 0 0,1 2 0,2-5-1,2-6 1,6-8-1,4-4-2,1-3 1,-4-1-1,2 0 0,-3 5 0,-4 3-1,-2 6 0,-4 5-1,-3 3 0,3 0-1,1 7 2,2 11-1,0 11-1,-3 12 3,-3 6 0,0 6 0,-6 2 1,-3 1-3,-1-6 1,-3-10-3,3-8 4,2-14-1,3-6 0,4-9-1,-4-3-7,1-12-5,-4-12-4,0-6-6,1-4-7,4-1-5,0 1-10,3 0-8,0 4-15,0 1-20,10 6-35,1 4-41,4 2-51</inkml:trace>
  <inkml:trace contextRef="#ctx0" brushRef="#br0">27705 13889 547,'0'0'77,"0"0"-14,0 0-15,0 0-13,0 0-10,0 0-8,0 0-6,0 0-7,0 0-1,0 0-3,5-3-2,-16 29 3,1 3-1,0 1 0,-2-1 0,2-1 1,4-10-1,3-8-1,2 1-1,1-5-2,0-2-2,0 2-6,0-6-9,7 0-6,6-7-14,3-5-19,-1-5-19,2 3-23,-3-3-40,4 0-43</inkml:trace>
  <inkml:trace contextRef="#ctx0" brushRef="#br0">27827 13751 661,'0'0'32,"0"0"-8,0 0-6,0 0-3,0 0-4,0 0-6,0 0-2,0 0 2,-18 108-4,10-66 2,-3 3-1,2-4-3,1 0 0,-1-7-2,2-3-3,2-12-10,0-4-20,2-5-41,1-8-49,1 3-95,1-5-58</inkml:trace>
  <inkml:trace contextRef="#ctx0" brushRef="#br0">27913 13989 470,'0'0'52,"0"0"-1,0 0-6,0 0-12,0 0-11,0 0-7,0 0-5,0 0-2,0 0 1,36-93 2,-27 63 4,1 3-1,-2 3 3,0 5-9,-4 4-3,0 6-6,-2 5 1,-1 0-1,-1 4 0,0 12 3,-1 10-3,-6 12 1,-5 3-2,-2 5 1,-1-3 1,-1 0-1,3-3-1,0-6-2,4-9-1,5-9-3,3-6-5,1-6-11,0 0-15,0 0-17,8-11-18,7-10-29,4-6-41,1-4-81</inkml:trace>
  <inkml:trace contextRef="#ctx0" brushRef="#br0">28173 13772 533,'0'0'49,"0"0"-4,0 0-11,0 0-8,0 0-8,0 0-3,0 0-6,0 0-1,0 0-2,14 0-2,-9 11-2,1 4 0,0 8 1,-2 2-5,-4 3 5,0 1-5,-4 3-2,-8-4-5,-5-2-45,-2-4-86,-4-8-160</inkml:trace>
  <inkml:trace contextRef="#ctx0" brushRef="#br0">28410 13850 810,'0'0'4,"0"0"0,0 0 6,0 0-4,0 0-1,0 0-6,0 0-15,0 0-33,0 0-121,-89 9-146</inkml:trace>
  <inkml:trace contextRef="#ctx0" brushRef="#br1">22954 15033 406,'0'0'60,"0"0"-4,0 0-10,0 0-8,0 0-6,0 0-5,0 0-2,0 0-1,0 0-3,0 0-3,14-45-4,-4 30-2,2-2-6,1 2 1,-1 1-6,0 0 0,-3 5 0,3 1-1,1-1-1,-4 5 0,4-2 0,-3 4-1,0 2 1,4 0-1,-4 8 2,4 8-1,-5 3 1,-1 2 0,-4 3 0,-1 6 0,-3-1 0,0 7 6,0-1-6,-6 1 4,-3 2-3,0-1-2,-2-3 1,1-3-1,-1-4 2,3-9 1,2-3 1,2-6-2,3-6-1,-1 2 0,2-5 0,0 0-1,0 0 2,0 0 0,0 1-1,0-1 1,5-4-1,2-7 1,3-2 0,1 1-1,0-2 1,-1 0 0,3-3-1,-2 0 1,2-2-1,-1-3 1,0-5-2,0 0-4,2-3 6,0-2-5,1-2 4,2-2 1,-1 0-2,0-1 1,-2 4 0,0 1 0,-3 6 2,-4 8-2,-3 8 0,0 5 0,-4 5 0,0-2 0,0 2 3,2-1-1,-2-1 0,1 1 1,-1 0-3,0-1 5,2 1-1,-2 1 0,0-2 0,0 2-3,0 0 0,0 0 0,-2 0 1,-5 7-1,-1 9 3,-3 3-4,4 5 0,-1 1 0,2 4-2,1 0 2,1 1 0,3 2 0,1 2-1,0-2 5,0-3-3,1 0 3,3-1-3,2-5-1,2 1-1,0-3 1,1-3 2,1 0-1,3-3 0,0 1-1,3-3-2,0-1 2,4-1 0,3-3 0,-1-1 1,4-2-1,0-5 0,0 0 0,0 0 2,-2 0-1,-6 0-1,-1-4 0,-7 2 0,-4-1 0,0 3 1,-6 0 0,0-3-1,0 3 2,3 0 0,-2 0-2,0 0 4,1 0-3,-1 0 1,1 0 0,-1 0-3,1 0-2,-1-2 2,1 2-5,-2 0-2,0-2-7,0-5-16,-9-7-33,-8-3-59,-3-5-182,1 0 1</inkml:trace>
  <inkml:trace contextRef="#ctx0" brushRef="#br1">24141 14379 413,'0'0'37,"0"0"-4,0 0-2,0 0-5,0 0-3,0 0 0,0 0 0,0 0 2,0 0-4,0 0 2,20-29-3,-18 29-1,-1 0-3,0 0 0,1 5-2,-1 6-1,-1 6 0,0 4-4,-5 8 1,-6 6-6,-1 5 2,-5 7-4,-1 10 0,-4 3 1,-1 7-1,0 1 1,-2 0-3,1 0 2,1-3 2,2-4-4,1-4 4,5-4-2,3-6 0,1-3 3,4-5-1,0-2-2,3-3 2,-1 1 0,1-4 0,0 1 3,-2-2-5,0 0 0,0-2-1,-1 0 0,1-4 1,2-8 1,-3 1-2,4-8 1,1-4 1,1 0-5,1-5 4,-1 0-4,1 0 0,0 2-1,-2 0-1,2-1 0,-1-1-3,1 0-3,-2 0-2,-1-1-12,-1-13-16,-1-6-28,-4-5-48,4 5-105,-1-3-69</inkml:trace>
  <inkml:trace contextRef="#ctx0" brushRef="#br1">24290 14791 634,'0'0'7,"0"0"3,0 0 6,0 0 1,0 0 1,0 0-1,0 0-5,0 0 1,0 0-1,38 54-2,-24-27 0,-2 8-1,0 1-1,-1 3-4,-3 1 0,-1 4 2,-1 1-5,-2-3 4,1 0-5,-4-1-1,2-7 2,-1-4-1,-1-10 1,2-3-1,0-8-1,0-4 1,-2-2-3,3-3 0,5 0 2,4-5 0,5-8 2,-5-6 1,1-5-1,-2-4 0,1-4-1,-2-1 3,2-3-2,-4-2-3,1 0 4,-3 0-5,3 3 3,-1 3 4,-2 2-3,2 3 3,-5 8-2,1-1-1,-3 10 4,0 3 1,-1 4 1,-1 3 3,0-2-1,0 2-3,0 0-1,2 0-4,-2 15 0,1 9 1,1 10 0,-1 4-1,2 1-2,2 4 4,2-3-3,0 0 3,0-3-1,1-5-2,1-3-1,-1-7-2,-4-5 1,2-5-3,-3-5-3,-2-4-4,3 2-3,1-3-9,-1 1-13,1-2-30,3 0-44,-1-1-121,3 0-58</inkml:trace>
  <inkml:trace contextRef="#ctx0" brushRef="#br1">25121 15058 637,'0'0'7,"0"0"5,0 0 6,0 0 5,0 0-1,-85-57-4,68 57-2,2 0 0,-5 4-2,5 7 1,4 5-5,2 1-5,3-5-1,5 5-1,1 2-3,0 1 5,7 4-8,3-3 4,3 1-1,0-5-1,3 1 1,0-4-2,1 0 0,-1-2 1,0-1 0,-4-2 1,-2 0 1,-3-1-1,-3 1 2,1 2-1,-5 2 2,0 7 1,-6 2 3,-8 9 3,-4-4 0,-5-1-1,-3-2 2,-1-5-5,-2-4 0,1 0-1,5-5-2,6-3-1,2 0 0,4-4-2,6-1-3,1 0-1,4-2-3,0 0-4,0 0-4,0 0-11,0 0-22,-2-1-54,2-14-172,-1-9-41</inkml:trace>
  <inkml:trace contextRef="#ctx0" brushRef="#br1">24958 14375 712,'0'0'3,"0"0"1,0 0-1,0 0 1,0 0-1,0 0-1,0 0 0,79-32-1,-54 26 0,1 2 1,0-3 0,0 1 0,-3 0 0,0 0 0,-4-3 1,1 1 0,-3 1 1,-3 2 2,-1-1 0,-2 3 1,-2-3-1,0 1-2,-4 3 1,2-3 0,-2 3-1,-2 1 2,1-1 0,-4 2 1,0-1 1,0 1-2,2 0 0,-1-2 1,1 2 0,-1 0 0,0 0-2,1 0 0,0-1-2,0 1 1,-2 0-1,4 0-1,1 6 0,2 11-1,3 8 0,0 10 0,0 8 3,1 8-4,0 9 2,-1 10-2,-1 2 0,1 4 1,-4-2-2,0-3 3,-3-6-4,-1-8 4,-2-7 2,2-8-4,-2-8 4,0-10-5,0-4-1,0-8 2,0 0 0,0 1 0,0-1 1,0-2 0,0 3-3,0-1 3,0-1-1,0 2 0,0-6 2,0 5-2,0-7-1,0 2 1,0 1 0,0-8 0,0 0-1,0 0-1,0 0 0,0 2-1,0-1 2,0 1-5,0-1-2,0 1-4,0-1-3,-6-1-9,-6 0-25,-3-9-48,-4-6-183,1-2-32</inkml:trace>
  <inkml:trace contextRef="#ctx0" brushRef="#br1">23204 14367 386,'0'0'35,"0"0"11,0 0 7,0 0 3,0 0-7,0 0-9,0 0-10,0 0-9,0 0-8,-32-5-4,19 5-2,-8 0-3,-4 0-1,-8 0-1,0 4 0,-4 1 1,-2-1 1,-3 0-1,2 0 0,1-1 0,0 0 2,3-1-1,4 1 4,4 1-1,9-3 2,2 2 0,7-1 0,6-2-1,-2 1-1,6-1-5,-1 0 0,1 0-2,-3 3-2,-2 2 2,1 2 1,0 7 4,1 3-5,0 5 6,1 0-6,1 5 1,-3 2 1,1 1-2,1 4 3,-1 3-3,3 4 1,0 3-1,0 2 1,3 3 0,7 1 0,2 1 0,1 2 0,1 2 5,1 1-5,-1 0 4,-3-1-4,-2-1-1,-1 1 3,-4-3-2,-1-2 3,-3-3-1,2-3 0,-2-6 0,0-7 1,0-9-1,1-3 0,0-8-2,1 0 1,-1-1-2,1-5 0,-1 1 1,-1-6-2,0 0 1,0 0 0,2 2-2,-1-1 1,-1 1-1,3-1 1,-3 0 0,1 1-2,-1 0-2,0-2-6,2 1-6,-2-1-9,0 0-13,1 0-29,1-7-69,1-9-166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52:12"/>
    </inkml:context>
    <inkml:brush xml:id="br0">
      <inkml:brushProperty name="width" value="0.05292" units="cm"/>
      <inkml:brushProperty name="height" value="0.05292" units="cm"/>
      <inkml:brushProperty name="color" value="#000000"/>
    </inkml:brush>
    <inkml:brush xml:id="br1">
      <inkml:brushProperty name="width" value="0.05292" units="cm"/>
      <inkml:brushProperty name="height" value="0.05292" units="cm"/>
      <inkml:brushProperty name="color" value="#8db3e2"/>
    </inkml:brush>
  </inkml:definitions>
  <inkml:trace contextRef="#ctx0" brushRef="#br0">9267 6857 293,'0'0'86,"0"0"-16,0 0-9,0 0-16,0 0-8,0 0-5,0 0-3,0 0-4,0 0-5,0 0-2,-30-2-6,30 2-1,-2 0-2,1 0-1,-1 0 1,1-2 1,-1 2-1,1 0 1,-1-1-1,1 1-4,1 0-1,0-2 0,0-1 0,3 2 1,7-4-1,6-1 0,-6 3-1,9 0-1,-3 2 1,-5-1 0,8 2-1,0-1 0,1 1-1,3 0 0,0-2 1,2 2 0,1-3 2,3 0-2,1 0 1,3-1 1,4-1-1,-1 0 1,3 3-1,-3-1 0,0 1-1,-1 2-1,0 0-1,1 2 1,1 2 0,1 2-1,-1 0 1,4 0 0,4-1 0,0 1 0,4-2 1,1-1-2,1 2 2,1-2 0,0 0-1,-4 0 1,1 1-2,-3 3 1,-1 0 0,-2 1 0,1 2 1,-4 0-1,2 2 1,0 0-1,2-2 0,3-1 1,3-1 0,1-1 0,3-3 1,1-3-1,-1 1-1,2-2 3,0 0-4,0-2 0,2 0 1,-1-1-2,-1 0 2,2 2-1,-2 1 2,-1 0-1,0 0-1,-2 0 0,-1 0-1,-1 0 1,1 1 1,0-1 0,1 0-1,0 0 1,3-7-2,2-2 2,1-4 0,1 3-2,-3-2 1,0 0 1,-4 0-1,1 4 1,-5 2-1,-3 2 0,-1 2 0,-4 2 0,-1 0 0,-1 0 1,-3 5-1,0-1 0,1 0-1,-3 0 1,2-1 0,-3-3 0,-1 0-1,-3 0 2,-1 0-1,-9 0 0,-1-2 1,-6 2-1,1 0 0,0 0 0,-3-1 0,3 1 0,-1 0-1,-1 0 1,-1 0 0,2 0 1,-1 0-1,1 0 1,1 0-2,-1 0 1,1 0 0,5 3 1,-6-3 0,7 0-1,-8 3 0,4-2 0,4-1-1,-1 1 1,5 3 0,-8-3-1,2 2 1,1 1 1,2-1-1,6-1 1,0 1-1,0 0 1,1-2-1,0-1 0,2 3 0,-1-3 1,1 0-2,0 0 1,-1-3-2,-2 1 2,-6 0 0,-3 2 0,-4 0 0,-1 0-1,0 0-1,-6 0 1,0 0 0,-6 0 1,0 0 0,0 0-1,6 0 0,-1 0-1,0 0 1,1 0-3,-6 0 2,0 0-5,0 0-1,1 2-4,1-2-6,-1 1-5,-1-1-15,0 0-34,0 1-45,0-1-109,-6 0-82</inkml:trace>
  <inkml:trace contextRef="#ctx0" brushRef="#br0">15968 6813 520,'0'0'58,"0"0"-3,0 0-9,0 0-7,0 0-12,0 0-6,0 0-5,0 0-1,0 0-3,0 0 0,-35 7 0,34-7-3,-1 0-1,1 0-3,1 0-1,-2 0-1,2 0 0,0 0-1,2 2 0,11-1 0,7 2 0,10-1 1,4-1-1,5-1 1,6 0-2,1 2 1,6 1 0,3-2 0,1 2 1,1 0-2,1-1 1,-1 0 1,3 0-2,-3 0 3,3-1-2,-1 1 0,2-2 1,-1 1-2,0-1 0,-1 2 1,-1 0-1,-3-1 0,-3-1 1,-2 0-2,-1 0 1,-2 0 1,-1 2-1,-4-1 2,-1 1-3,-1-1 0,-4 0 1,-3 1 0,-4-1-1,-7 1 2,-5 1-3,-5-1 2,-2-2-1,0 4 0,-5-4 0,0 1 1,-1-1 1,2 0-1,-1 0 2,1 2-1,1-2 0,-2 0 0,6 0 0,-1 0-2,-5 0 1,6 0 1,-7-2-1,0 1 0,2 0-1,-6 1-1,0-3 1,0 3-1,2 0 1,0 0-2,0 0-4,-1-2-6,1 2-9,-2 0-14,0-1-61,0-3-219,-13-6-27</inkml:trace>
  <inkml:trace contextRef="#ctx0" brushRef="#br0">14619 6921 482,'0'0'34,"0"0"2,0 0-2,0 0-5,0 0-4,0 0-5,0 0-4,0 0-1,0 0-3,-20 15 0,20-15 1,0 2 0,0 0-1,0-1 3,6 1-2,4 0 0,1-1-1,2-1-3,6 0-3,-1 0-1,5 0-3,-2 0 0,1 0 0,-2 0-1,3 0 0,2 2 0,1-1 0,3-1 0,1 0 1,2 0 1,1 0-1,-1-1 0,1-2 1,-2-2-2,-2 1 1,-3 1-1,-9-1-1,2 3 1,-7 1 0,-6 0-1,5 0 3,-5 0-3,-2 0 1,2 0 0,-6 0 1,0 0 0,0 0 1,2 0 0,0 0 0,-1 0-1,1 0-1,-1 0 0,1 0 0,-1 0-1,1 0 2,-1 0-2,0 0 0,1 0 1,-1 0 0,1 0 1,-1 0 0,-1 0-1,2 0 1,-2 0 0,0 0 0,1 0 0,-1 0-1,0 0 0,0 0-2,0 0 0,-11 0 1,-10 0 0,-7 1-1,-6 4 1,-5-1-1,-5 4 2,-3-1 0,-2 3-1,3-1-1,1 1-1,3 0 1,4 0-1,5-1 4,2 0-4,6-2 4,7-3-4,8-3 1,-1 1 2,6-2 1,0 0 1,0 1-2,5-1 0,-1 0 1,1 0-2,-2 0 1,1 2 1,-1-2-2,1 0 1,-1 0-1,1 0-2,1 0 2,-2 0-1,2 0 1,-2 0 0,2 0 0,0 0 0,0 0 0,0 0 0,10-2 0,4-4 1,9-1-1,2-2 2,2 0-1,4 1 2,3-3-2,3 3-1,2-2 0,1 1 0,1 1 0,-4 4 1,0-1-1,-5 2 0,-4 1-1,-9 2 2,0 0-1,-9 0 2,0 0-2,3 0 0,-9 0 1,7 0-4,-7 0 3,1 0 1,1 2-2,-6-2 2,0 0-1,0 0-1,2 0 1,-1 0 0,1 0 1,-1 0-1,1 0-1,-1 0 0,1 2-1,-1-2-4,0 0-7,-1 0-17,2 0-60,-2 0-219,0 0-28</inkml:trace>
  <inkml:trace contextRef="#ctx0" brushRef="#br0">18679 7893 523,'0'0'34,"0"0"9,0 0 1,0 0-4,0 0-4,-81 2-8,68-2-2,7-2-2,2 2-5,4 0-3,-2-2-3,2 2-5,-1 0-2,1-1-1,-2 1-2,2 0-2,0-2 1,0 2-1,2-1 2,8-3 0,7 2 1,5-1-2,0 0 1,1 0 1,0-1-2,3 1 0,-1 1 2,4-1-4,2-4 6,1 3-1,1-2 0,3-1-1,0 3-1,1 0 0,2 0 1,1 4-1,-1 0 0,3 0 0,3 0-2,1 0 1,2 0-1,4 0 0,0 0 0,5 0 0,3 0 0,2 0 0,4 0-2,0 3 1,-1-2 0,1 0 1,0 2-3,-1-2 3,0 2-3,1 0 4,-1-2-1,0 2 1,2-2-1,-1 3-1,2-3 1,3-1 0,0 0 0,4 0 0,2 0 2,4 0-1,0 1-2,4 2 3,2 0-4,-2-1 2,-1 1-2,-4 0 1,-1 1 0,-4 1 0,-3 0 0,-2-1 1,-2 1-1,-3-1 0,-2 0 0,-2-2-1,-3 1 1,1-3-1,2 0 2,0 0-1,0 0 1,1 0-1,1 0 0,-1 0-1,0 0 2,-2 0 0,-4 3-1,-1 1-1,-1-1-1,-4 1 1,-3 0 2,0 1-1,-3-3 1,0 4-1,-2-3-1,-1 1 1,-1-2 0,-2 0 0,-3-1 1,-4-1-1,-2 2-1,-7-2 1,-3 2 0,-6 0 0,-2-1-1,1 1 1,-8-2-1,2 1 1,-6-1 2,0 0-1,0 0-1,1 0 1,1 1-1,-1-1 1,1 0 1,-1 0 0,1 0-1,-1 0-1,1 3 0,-1-3 1,1 0 0,0 0 0,0 0 1,-1 0-2,-1 0 0,2 0 0,-2 0 0,1 0 0,-1 0 0,0 0 0,1 0 0,-1 0-1,0 0 1,2 0 0,-2 0 0,0 0-2,0 0 1,1 0-1,-1 0 0,0 0-1,0 0-2,2 0-4,-2 0-10,0 0-14,-5-12-51,-7-11-239,-6-11-27</inkml:trace>
  <inkml:trace contextRef="#ctx0" brushRef="#br0">14732 6861 556,'0'0'38,"0"0"1,0 0 1,0 0-5,0 0-6,0 0-6,0 0-7,0 0-5,0 0-4,-13 0-4,13 0 0,0 0-1,9 0 3,9 0-1,10 0-2,5 0 1,5 0-1,4 0 0,5 0 3,5-1-4,-1-1 1,1-1 0,0 1-1,-4 1 1,-2 1 1,-5 0 1,-4 0-1,-2 0-2,-13 0-1,-2 0 0,-9-2 0,-4 2 1,-1 0 4,-6 0-2,0 0-1,0 0 1,-3 0-3,-17 0 0,-12 2 0,-14 6 0,-3 4-2,-8 3 1,-2 2-2,-3 6 2,1-2 2,1 1-1,5-3 2,3-3-3,7-1 2,7-3 0,5-1 2,10-5-2,3-1-1,9-2 2,6-1 0,0-2-1,5 0 1,-2 0-1,2 0-2,0 0 0,0 0 1,0 0 1,9 0 3,8-7-3,7-2 1,4 3-1,2 1-2,0 1 2,4 1 0,-1 2 0,2-1-1,-2 2 0,1 0 0,-2 0-1,-3 0 2,-4 0-1,-6 0 0,-1 2 0,-6-1 0,-2 1 0,1 0 0,-6-2 1,1 2-2,-6-2 2,0 0-1,0 0 1,1 0 0,1 0-1,-2 1-3,1-1-2,-1 0-11,-7-12-26,-6-6-57,-9-12-163,0-6-64</inkml:trace>
  <inkml:trace contextRef="#ctx0" brushRef="#br0">14823 5007 599,'0'0'42,"0"0"-5,0 0-1,0 0-8,0 0-7,0 0-6,0 0-8,0 0 0,0 0-6,-6-43 2,9 54 0,7 10 2,0 10 0,-1 3 3,0 4-2,-1 1-1,-2-2 5,0-1-6,-2-4 4,2-1-3,0-5-2,-2-2-1,-1-7 0,0 0-1,-2 0-1,1-5 1,-2 5-2,1-4 0,-1-3 0,0 1 1,0-7-1,-1 6 1,-1-6 1,-1-1-1,2 2 0,-6-5 0,-5-5-1,-2-7 0,-6-8 3,3-3-5,2-3 3,0-1 0,-1 1-4,3 1 4,0 3 1,6 9 0,1 4 1,5 6-2,1 3 1,-2 0 0,2 0-1,-1 0-1,1 0 0,0 0-1,0 0 1,3 12 1,7 4-1,6 6 1,0-1-2,2-1 3,0-3-1,1-3 1,-3-1 1,-3-4 0,-2-3-2,-2-2 1,-6-2 0,1 1 0,-4-3 3,0 0-2,0 0 1,1 0 0,5 0-2,3-6 0,2-8 0,4-3-2,-1-5-2,0-2-4,0 3-8,-5 5-15,-2-1-54,-4 7-128,-3-4-107</inkml:trace>
  <inkml:trace contextRef="#ctx0" brushRef="#br0">14288 4454 611,'0'0'31,"0"0"0,0 0-1,0 0-5,0 0-9,0 0-6,0 0-5,0 0 0,0 0 1,0 0-1,30-37 0,-21 15-1,-3-5-4,-2-6 2,-2-2-1,-2-3 4,0 1-3,-9 1 1,-1 5 0,-5 2 2,1 0 3,-2 5 4,1 5-2,4 7 0,4 4-2,4 5-5,3 3-1,-2-1-2,-1 1 0,-1 12 0,0 14 0,1 12 0,3 11 2,0 5-3,7 4 2,2-3-2,0 0 0,3-5 5,0 0-2,-1-6 5,1-1-3,-3-4 0,1 0 2,-4-3 0,-2 0 0,-1 0 2,-3 1 0,0-1-2,0-2 0,0-2-5,-1-5 0,-2-9-1,-2-1 0,2-7 0,-2 0-1,0-1-1,-5-4-1,-6 0-8,-3-5-5,-7 0-7,-2-5-8,-1-9-4,-2-3-6,1-3-6,0-3-9,2 1-1,1 0 4,1-2 11,2 6 16,1-1 16,3 2 12,3 3 5,2-1 8,5 0 13,0 4 8,4-1 10,2 4 1,3 4-4,-1-6-8,2-2-7,3-1-7,7-4-2,7 2-6,5-1-1,5-1-3,7 0-1,2 2 0,5-5-4,5-2 0,0-2-6,3 1 4,0-3-7,-2 1 7,-1 1-2,-7 1 0,-3 3 0,-7 3-2,-8 5 2,-6 4 0,-5 3 1,-7 1-1,1 4 0,-4 0-3,0-3 2,0 3 0,2 3 1,-2 10 3,0 8-2,0 6 1,0-2-2,0-2 0,1-1 0,1-1-1,1-6 5,0-1-6,0-5 5,1 0-4,-1 0 1,-1-6-3,1 2 0,-3-5-4,0 0-5,0 0-7,0 2-22,0-2-31,0 1-49,0 1-104,-3-2-69</inkml:trace>
  <inkml:trace contextRef="#ctx0" brushRef="#br0">14479 4245 573,'0'0'3,"0"0"0,0 0-3,0 0-3,0 0-10,0 0-22,0 0-37,0 0-51,0 0-117</inkml:trace>
  <inkml:trace contextRef="#ctx0" brushRef="#br0">14658 4391 525,'0'0'53,"0"0"0,0 0-11,0 0-12,0 0-11,0 0-3,0 0 1,18 80-3,-16-73 3,-2-3-5,0 1-6,0 0 3,2 0 1,-2-5-2,0 0 7,0 0-3,0 2-5,1-1 2,-1-1-5,0 0 1,0 2 3,0-2-2,0 0-4,0 0 0,0 0-5,0-3 3,0-8 0,2-6-1,2-3 1,3 1-2,4 1 2,0-2-2,1 1 1,0 1 0,2 2-2,-6 3 1,2 3 3,-4 5-3,-3 3 0,6 2 0,1 0-3,0 6 4,3 7-1,-2 4 1,0 3-1,-4-2 1,3 2-2,-3-8-5,2 1-14,-2-7-25,3-6-65,5 0-132,-1-12-72</inkml:trace>
  <inkml:trace contextRef="#ctx0" brushRef="#br0">15045 4230 583,'0'0'21,"0"0"4,0 0-2,0 0-6,0 0-6,0 0-4,0 0-1,0 0 1,-79 87 1,75-62-1,1-2-4,1-5 0,2-1-1,0-7-3,2-3 0,2 3 0,-1-7-2,0 1 0,1-4 2,6 0-2,2-5 1,0-3 2,-2-1-3,-5 2 4,0-4 2,-2 2-3,-2 3 3,1-5 0,-2 5 0,0 0 3,0 0-1,0 6 1,0-2-2,0 2-2,0 0-2,0 0 1,1 0-1,7 5-1,3 6-4,6 0 0,5-1-4,5-4-18,4-6-31,2 0-53,-3-12-135,-1-3-34</inkml:trace>
  <inkml:trace contextRef="#ctx0" brushRef="#br0">15189 4074 633,'0'0'35,"0"0"-9,0 0-8,0 0-10,0 0-4,0 0 1,0 0 4,0 0 3,0 0 2,52 101-1,-38-70-4,-4-2 0,-1-1-6,-3 0-1,-3-8 0,-1-1-1,0-7-1,-2-6 0,0 6-4,0-5 3,0-3-4,1 2-7,-1-1-12,2-1-30,-1 1-34,2 3-50,0-4-59,4 2-69</inkml:trace>
  <inkml:trace contextRef="#ctx0" brushRef="#br0">15880 4081 589,'0'0'42,"0"0"-3,0 0-6,0 0-9,0 0-9,-90-51-3,66 51-5,2 3-2,0 7-1,4 6-2,3 0 0,4 2 0,5-2-1,6 0-1,0 0 0,12-1-2,6 3 2,5-4-1,2-2 0,1-3 0,1 2 0,-4-3-1,0 2 1,-4 2-1,-3 1 2,-4-2 1,-7 1 0,-2 2 0,-3 2 2,-6 3 0,-8-1 1,-3-3 2,-6 0 1,-3-3-1,0-2-1,-3-3-2,0-2 0,1-2-3,9-2 0,1-1-1,6 1-3,6-1-6,-1 0-24,7 0-33,0 0-54,10-2-178</inkml:trace>
  <inkml:trace contextRef="#ctx0" brushRef="#br0">16209 4146 619,'0'0'31,"0"0"0,0 0-7,0 0-5,0 0-10,0 0-1,0 0 0,0 0-1,0 0-1,-86-34-1,78 35-3,-2 10 0,-4 6 0,4 2 1,0 4 0,2 3 0,4-2-1,1 0 0,3-2-2,0-9 0,3 1 0,7-4-1,-1-5 1,5-1 0,5-4 0,-1-4 1,6-8-1,-1-5 1,-1-1 1,-2-1-1,0-1 1,-4 0-1,-3 8 0,-5 4 0,-4 5-2,-4 3 2,1 0 0,2 14 0,3 10 1,-2 10 2,-1 5 1,0 3 3,1-4 1,2 1-2,0-3 0,1-6-4,-3-9 4,-1-10-5,-1-5 5,-2-6-4,0 0-1,4 0 3,7 0-4,3-6 5,7-7-3,-2-9 0,3-4-1,-1-3-2,1-2 0,0-3-2,0 2 1,-1 0-3,-3 6-1,-5 9-3,-6 7-7,-3 7-8,-4 3-25,0-2-36,0 2-85,0 15-143</inkml:trace>
  <inkml:trace contextRef="#ctx0" brushRef="#br0">15320 5034 663,'0'0'26,"0"0"11,0 0-4,0 0-6,0 0-11,0 0-7,0 0-4,0 0-1,0 0 1,0 0 1,42-14 0,19-6 0,11-9 2,14-2-1,8-2 0,7-1-3,4 2 0,5 0-2,-1 5-2,0 3 2,-4 3 2,-7 2 1,-10 4 1,-8 5-2,-12 3 1,-11 4-4,-8 1-1,-11 2-1,-13 0-1,-5 2 1,-10 1-1,-6-3 0,1 2-1,-5-2 1,0 0-5,0 0-4,1 0-12,-1 3-24,2-3-55,-2 0-82,5 0-137</inkml:trace>
  <inkml:trace contextRef="#ctx0" brushRef="#br0">17260 4527 746,'0'0'15,"0"0"7,0 0 1,0 0-6,0 0-5,0 0-8,0 0-5,0 0-6,0 0-14,0 0-53,12 0-93,-12-6-151</inkml:trace>
  <inkml:trace contextRef="#ctx0" brushRef="#br0">2641 5131 293,'0'0'43,"0"0"-9,0 0-12,0 0-4,0 0 1,0 0 5,0 0 18,0 0 0,-2 128-1,5-60-7,0 11-5,-1 11-6,-1 10-7,1 6-1,1 6-2,2 2-5,1-1 3,0-5 1,0-6-4,0-14 4,2-11-4,-2-16-6,0-9 4,0-10-5,-1-6 0,1-14 0,-3-8-3,-2-8-4,-1-6-10,0 0-32,2-2-72,2-18-171,0-15-4</inkml:trace>
  <inkml:trace contextRef="#ctx0" brushRef="#br0">2635 5462 594,'0'0'18,"0"0"1,0 0 3,13-87-7,-1 61-2,-2 4-4,2-1-3,2 2-2,-1 1 0,3 3 2,0 2-3,2 2 0,-4 6-6,3 2 4,3 5-3,0 5 1,6 8 3,-3 6-5,-4 9 1,-4 4-1,-8 4 1,-5 3-1,-2 1-4,-6-2 2,-5-3 2,2-5 3,0-9 5,4-9 0,4-7 2,1-5 3,-2 0-2,2 0 3,-1 0-3,-1 0-2,1 0-2,-2-2-4,3-10-3,2-1 1,11 2-1,7-1 1,4 4-1,3 6 1,2 2-2,1 7 2,0 8 0,-2 4-2,-4 5 0,-5 1 1,-7 6-2,-6-1 3,-6 2-2,-5-3 2,-11 1 2,-7-7 3,-4 0 4,-5-4 1,-5 0 5,-1-4-1,0-1 6,3-6-3,5-1 4,8-5-4,5-2-2,7 0-3,6 0-5,-1 0-1,5 0-9,-1 0 3,1 0-6,0-4 1,0-6-4,6-2-10,9-4-14,7 3-27,1 2-45,5 2-101,-2 3-77</inkml:trace>
  <inkml:trace contextRef="#ctx0" brushRef="#br0">3329 5756 610,'0'0'65,"0"0"-14,7 89-22,-7-51-8,0-1-7,0 3-6,0-3-1,0-3-4,0-10-1,0-9 1,0-8 0,0-7-1,0 0 2,0 0-1,0 2 1,0-2 2,0 3 0,0-3-1,0 0-1,0 0-2,0 0-2,0-15-2,0-7 0,6-7-1,3 2 1,4-1 1,1 4-1,4 3 2,-1 5-1,-3 4-3,1 10 2,2 2-1,-2 0 1,5 14 1,-3 2 1,-4 3-2,-4 4 0,-1-6 2,-5 0-1,0-7 1,-3-5 3,2 0-2,-2-5 3,0 0 0,0 0-1,0 2 1,0 0 0,0-2-1,0 0-1,0-7-2,-3-12 0,1-8 0,2-7 0,0 0-3,0-2 2,6 2-3,0 6 2,0 9 2,-3 7 0,4 4 1,-4 5-3,3 1 0,5 2 1,2 8-2,3 10 3,1 6 4,-3 5-5,-2 5 3,-1 0-4,-1 0-1,0-2 3,0-6-3,-3-9 0,3-2-5,-2-5-17,-6-6-41,3 1-59,-4-5-141,5-5-36</inkml:trace>
  <inkml:trace contextRef="#ctx0" brushRef="#br0">3799 5935 672,'0'0'46,"0"0"-12,0 0-13,0 0-9,0 0-8,0 0-8,0 0-3,0 0 2,81-35 1,-43 26 2,6 1 3,4-1-7,3 2-15,-1-1-23,-2 3-18,-4-2-23,-6 2-16,-6 0-17,-4 0-40</inkml:trace>
  <inkml:trace contextRef="#ctx0" brushRef="#br0">4317 5702 575,'0'0'52,"0"0"-3,0 0-9,0 0-12,0 0-12,0 0-7,0 0-2,0 0 0,0 0-1,0 0-1,3 22-3,6 2-1,2-4-1,-1 0 1,1-2-1,0-1 0,-3 0 4,1-7-6,-3 2 3,-2-3-7,-3-6-6,2 1-12,-3-4-37,0 6-38,0 1-90,0 5-98</inkml:trace>
  <inkml:trace contextRef="#ctx0" brushRef="#br0">4085 4748 755,'0'0'6,"0"0"-6,0 0 0,0 0-1,0 0 1,0 0 0,93 1 0,-51 18-1,7 9 1,3 10-3,3 9 4,0 9-1,-2 10 2,-2 6 3,-2 10-4,-5 7 5,-7 9-3,-8 5-2,-10 4 5,-9-3-1,-9-1 1,-1-7 4,-11-3-1,-4-5 0,-3-2 3,-3-7-3,1-4 2,-2-8-5,1-6 0,2-13 1,2-8-6,5-14 5,4-12-6,7-9-1,1-5 0,-2 0-1,2 0-4,-2 0-4,1-3-7,-2-18-16,0-12-19,-2-14-33,1-1-47,-5-1-162</inkml:trace>
  <inkml:trace contextRef="#ctx0" brushRef="#br0">2287 4976 670,'0'0'2,"0"0"2,0 0 2,0 0 0,0 0-1,0 0-4,0 0-1,0 0 2,-29 119 0,11-44 2,1 14-2,1 15 0,0 12 0,6 9 0,3 2 3,4-6 6,3-10-1,3-11 3,11-12 1,8-12-2,8-12-1,7-8-3,3-8-3,8-5 3,-2-4-3,3-2 3,2-5-3,-2 0-5,4-3 2,1-1-4,-1-2 2,0-5 1,-1-1 2,-2-7 1,-6-3-1,-7-2 0,-11-4-2,-10-3 1,-9 1-1,-7-2-1,5 0 1,-1 0-1,4-5-3,0-7-1,-5-6-10,0-9-16,-2-7-31,2-6-51,4-8-94,5-6-91</inkml:trace>
  <inkml:trace contextRef="#ctx0" brushRef="#br0">4590 4495 495,'0'0'56,"0"0"0,0 0-10,0 0-9,0 0-9,0 0-8,0 0-3,0 0-3,0 0-4,0 0-4,-23-61-2,24 47-4,9-6 1,3 2-1,3-4 2,2 1-1,-1-1 3,0 1-2,-1-1 2,-3 3-1,-1 6 1,-4 1-1,-2 5-1,-3 2 1,1 2-3,-4 3 0,6 0 0,4 0-1,7 9 0,4 5 1,1 8-1,-2 6 1,-3 4-2,-1 3 1,-3 2-2,-3 1 0,-7 0 4,-3-1-4,0-4 5,-7-3-4,-6 1 2,-6 0 0,-3 0 1,-5 2 0,-4 1 0,0-2 1,-1-2-1,3-4 1,3-4 0,4-5 1,9-6 0,3-5 2,7-3-3,3-3 2,0 0-1,-3 0-1,0-3-1,1-6-1,-3-1-1,4-2-1,1-10 0,1-1-1,8-5 2,0 6 0,2 4 2,-2 4 0,1 5-1,4 3 1,1 3-1,7 1 0,-1 2-1,2 4-2,-2 6 0,0 0 0,1 3-1,-3-3-2,1 1 0,-1-2 1,0-3 1,2-1 4,-6-2 1,2-3 0,-2 0 0,0-2 0,0-4 1,-4-1 0,-2-3 1,-3 3 0,0-5 0,1-2-1,-4 3-2,3-4 1,-2-2 1,-1 4-1,1-3 1,-1 4 0,3 2-1,-3 0 1,-2 5-1,2 0 0,-3 5 2,0-2-2,0 2 0,2-1 0,-2 0-1,0-2 1,1 3 1,-1-3-1,0 3 2,0 0 0,0-2-1,0 2 1,0-2-2,0 2 0,0-1-1,0 1-1,0-2 0,0 2-2,0-1-3,0 1-3,0 0-10,0 0-16,0 0-44,0 0-127,0 0-103</inkml:trace>
  <inkml:trace contextRef="#ctx0" brushRef="#br0">15229 5549 247,'0'0'69,"0"0"-7,0 0-9,0 0-7,0 0-9,0 0-6,0 0-4,0 0-5,0 0-4,12-48-2,-18 41 0,-4-3 0,3 3-1,-5-3 1,-2 3-1,5 3 2,-4-5-4,-1 3-5,5 1-1,-7-1-3,9 3 0,2 1-1,-5 1 0,6 0 0,-3-1-2,-3 2 0,5 0 1,-5 0-1,-6 0 1,3 6-1,-4 3 0,-2 2 0,3-1 2,-4 3 0,-1-1 2,-2 2-2,0 1 0,0-1-1,1 3-1,-1 0 0,2 0 1,1-2-2,2 0 2,5-5-1,3 0-1,3-4 1,1 1-1,-1 0 0,3 3 1,-2 4-1,1-1 1,-1 6-1,0 0 1,0-2-1,-2 1 1,2 2 0,-1 0 1,-3 1 2,1 2-3,1-1 5,-4 0-6,4-3 3,-3 0-1,3-6-1,2-1 1,2-2-1,-1 0 0,1 0-2,1 0 1,0-1 0,0 2 1,1-2 0,0 1 0,1 0-1,1 4 0,0 3 0,0-2 1,0 2-1,0 2 0,3-3 1,2 7 0,-1-2 0,1-1 0,-1 2 0,1-1 0,-1-1-2,1 0 2,1 2-1,-1-4 0,1 0 0,-1-2 0,0-4-1,2 0 2,-3-2-1,1 0 1,-1-1-1,0-1 0,2 1-1,1-1 1,0 4 0,-1-5 1,2 3-1,0 0 0,-2-3 3,3 3-5,-3-2 4,-1-2-3,7 3 2,-5-3-1,3 0 0,0-1-1,-1-2 0,1-1 0,3 0 1,-1-1 1,2-1-1,3 0 1,-4 0 0,-2 0 0,-1 0-1,-3 0 2,-3-1-3,2 1 1,-6 0 0,4-2-1,1 2 1,-1-2 1,1 2-2,0-3 4,-1 1-2,7-3 0,4 0 0,-1-2-1,4 0-3,-2-1 3,3 1-3,-3-1 3,-3 2 1,0 0-1,-2 3 0,-2-2 0,0 2 0,-5 0 0,5-1 1,-5 2-1,-1-1 0,1 3 0,-4 0 1,3-4-1,2 1 1,1-3-1,0 2 0,0-3 1,0 2 0,0-3 0,1-5 0,3 0-1,-2 3 1,-1-2-1,-3 6 2,3-3-2,-2 2 0,-1-3 0,2 2 0,-5 3 0,4-4-2,-2 6 2,-2 0 2,3-1-2,-2 1 0,1 1 0,2-6 1,0 3-1,-1-3 0,2 1 1,-2-2-1,0 1 0,-1-2 0,2 1 1,-4-2-1,2 0 0,0-1 0,0-6 1,-2 7 0,2-7 1,-1 6-2,0-1 0,0 1 1,-1-1-2,2 1 2,-3 0 0,2 2-1,-1-2 1,-1-2 0,0 2-2,2-3 1,-2 3 1,0 0 0,0 1 1,0-2-1,0 1 0,0 0 0,0 0-1,-2 0-4,-1-1 5,2 1-5,-2 2 6,-1-2-1,-1 0 0,3 3 0,-3-3-3,1 2 3,-1 0 1,1 0-1,1 0 4,-1-1-3,0 2-2,1-1 2,-2 0-2,2 0 0,-2 1 2,0-1-1,0 0 0,-1 0 0,1 1-2,0 2 1,0-1 1,-1 1 1,1 0-2,-1-1 1,2 0-1,-1 1 1,2 3-1,-1-3 2,1 4 1,-1-2-3,0-2 1,2 4-1,-1-2-2,2 2 2,-2 0-1,0 0 0,0 0 1,1 0 1,2 3-1,-3-3 0,1 0-2,-2 0 0,-1-6-3,2 4-6,2-7-20,-2-9-91,3-4-193,-6-16-25</inkml:trace>
  <inkml:trace contextRef="#ctx0" brushRef="#br0">17444 6805 56,'0'0'20,"0"0"1,0 0-4,0 0 1,0 0-5,0 0-2,0 0-1,0 0-3,0 0-1,0 0-3,10-5-1,-10 5 1,2-1-3,-2 1 0,0 0 0,1 0-1,-1 0 1,0 0 0,0 0 1,0 0 0,2 0 0,-2 0 0,0 0-1,0 0 0,0 0 3,0 0-1,0 0 1,0 0-1,0 0 0,0 0 1,0 0-1,0 0 0,0 0-2,0 0 0,0 0-1,0 0-1,0 0-1,0 0 2,0 0 1,0 0-1,0 0 1,0 0-1,0 0 1,0 0 1,0 0-1,0 0 1,0 0 0,0 0-1,0 0 0,0 0-1,0 0-6,-2 0-7,1 0-10,-1-1-29,1 1-22</inkml:trace>
  <inkml:trace contextRef="#ctx0" brushRef="#br1">7944 8286 477,'0'0'7,"0"0"1,0 0 5,0 0 5,0 0 2,0 0 1,0 0-2,0 0-2,0 0-2,19-55-2,-19 55 2,3-2-1,2 1 0,0-1-1,3 0-1,-2 2 2,9 0 0,4-2-1,4 2 0,7-3-2,5 0-2,5-2-1,2 0-1,5-2 0,4 3 0,4 1 0,0 3-1,2 0 1,-2 0-1,3 0-2,-1 3 1,3 1-1,3 3 1,5-2 0,1-2 0,5-1 1,6 0-3,1-2 2,1 0-1,5-4-2,3 1 4,1-1-4,3-1 1,0 4 0,0-1-1,1 2 2,-3 3-1,-1 6 0,2-1 0,-1 2-1,1 0-2,0-1 3,-1-1-2,2-3 2,3-2-1,3-1 0,5-2 0,2 0 0,3-5 0,4-2-1,-1-1 1,3 0-2,0-1 2,-2 4-1,-3 0 1,-4 4-1,-3 1-1,0 0 1,-4 0 0,-2 0 0,0 4 1,-2 0 0,-2 1-1,0-2 1,1 1-2,4-2 2,2 0 1,-1-2-1,2 0 0,5 0 0,-1 0-2,5 0 2,-1 0-1,0 0 0,0 4 2,-2 1-2,1 1 0,-3 0 1,-1 2-2,-1-1 0,0 3 1,-3-2-1,3-1 0,0 3 0,3-3 0,0-4 0,5-1 0,-2-2-1,4 0 2,1 0-1,2-5 0,0 0 1,-2-2-1,-2 2 0,-5 0 0,-2 3-1,-5 1 1,-4 1 1,-5 0-2,-4 0 2,-4 1-4,0 3 3,0-3 1,0-1-1,1 0 3,1 0-3,0-3 1,1-5 0,1 1-1,2-2 0,-1-1 0,1 0 0,-1-1 0,0 1 0,-5 3-1,0-1 1,-4 1-1,-1 3 1,-1 1 0,-2 0 1,-1 1 3,-1-3-4,1 0 0,-1-2-1,1 3-1,1-1 2,1 0 3,6-2-3,1 3 1,4-2-1,0-1-2,0 2 1,2-2 1,-2 3 1,-1 0-1,1 1 1,-1 1-2,-3 2 2,0-2-1,-2 1-1,-1-1 5,3-1-5,1 0 1,2-1 0,4-1-2,3-1 3,1 0-1,4-2 0,2 1 0,2-1-1,2 1 1,-1 2 0,0 0-1,0 5 1,-4-2 0,-3 2 0,-3 0 1,0 2-1,-6 2 0,-1 2 0,-3-2-3,-2 2 2,-2-1 1,1-1 0,-2-1 1,1-1-1,2-1 1,2-1-1,-2 0 0,4 0 1,-1 0 0,2 0-2,-1 0 1,1 0-1,0 0 0,-3 0 1,0-1-1,-2-2 1,-4 1 0,2 0 0,-3 0 0,-1 0 0,0 1 0,0 1 0,-4-2 1,2 2-1,-3 0 1,1 0-1,-1 0 0,0 0 0,-1 0-2,-2 0 2,-1 3 0,-4 1-1,-2-2 1,-3 0 0,-3 1-5,-4 0 5,-1-1 0,-1 1 1,-1-2 4,1-1-6,0 0 1,2 0-1,1 0 1,1 0 0,0-4 2,0-3-2,-1 3 1,-2-1-2,-2 1 1,-2 1 0,-4 0 0,-1 1 1,-2 1-1,-6 1-1,-4 0 2,-8 0-2,-3 0 1,-8 0 0,-3 1-2,2 2 2,-4-1-1,-1-1 0,0 1 1,-4-2-2,0 0-4,0 0-6,0-2-11,0-11-16,-3-10-71,-11-12-209,-14-13-27</inkml:trace>
  <inkml:trace contextRef="#ctx0" brushRef="#br0">19020 4846 421,'0'0'29,"0"0"7,0 0 1,0 0-3,0 0-5,0 0-6,0 0-3,0 0 2,0 0-1,0 0 0,-48-78-3,41 74-5,-4 1-3,2 0-5,-3 1-3,-4 2 0,3 0 0,-5 4-1,3 4 3,-1 4-4,3 0 0,-1 5 1,1 0-3,-3 3 3,1 0 1,1 1-2,-1 0 2,1 2-1,1 0 1,1 1 0,-2 1-1,2-3 2,-1 2 0,2 1-1,0-1 3,2 2 0,0 0-3,0 3 3,1-2-6,2 0 2,0-1 0,2-2-1,-1-7 3,4 3-3,-2-3 1,3-5-1,-3 9 2,3-3-2,0-3 3,3 2-3,3-4 1,1 1-1,2-1 0,2 6 0,-1-4 0,1 2 0,0-3 0,1 3 0,-1-2 1,2 2 0,-1-3 0,2 1 0,1-2 0,0-1 0,2-1 1,1-1 0,1-1 0,0-1-1,2-3-1,1 2 0,-1-2 2,2 0-1,-2-1-1,-2-1 1,-2 1-1,-1-1 1,2-1 0,-8-2 0,9 3 2,-9-3-1,1 0 0,-1 0 1,-5 0-1,5 0 1,-5 0 0,4-5-1,3-2-2,1-3 0,0-2-1,1 2 2,-1-4 0,2 1 0,-1-2 0,3 2-1,1-4 2,1 2-2,0-2 0,-1 0 1,-1 0-3,0 3 3,-3-1 0,-4 3 1,-1 0-1,-2 0 1,2-3-1,-4 2 1,1-2 0,-3 0 0,2-2 2,-1-5-3,-1 8 0,-2-6 2,-1 1-3,2-2 3,-1-6 0,0 1-5,-1 1 5,2 0-4,-2 1 3,0 5 1,0 0-2,0 1 1,-2-1-1,-3-4 1,2 8 0,-4 0 0,-1 1-1,1-1 0,-3-4-1,0 2 0,0 2 0,-2 0 0,2 0 0,0 1 0,-1 0-1,-1 0 1,2 2 1,-5-1-1,7 2 2,-3 3-2,-1-1 0,3 5-1,-5-2 1,6 3 0,-2-1 2,0 1-3,6 3 1,-7-2-1,6 0-2,-8 1 2,1 1 1,2 0 0,-1 0-1,-1 0 0,-4 0-2,6 1 1,-9 3-1,2 1-4,-5-3-7,-7 3-12,-3-2-34,-5-3-98,-8 0-158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56:20"/>
    </inkml:context>
    <inkml:brush xml:id="br0">
      <inkml:brushProperty name="width" value="0.05292" units="cm"/>
      <inkml:brushProperty name="height" value="0.05292" units="cm"/>
      <inkml:brushProperty name="color" value="#8db3e2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13173 3696 407,'0'0'55,"0"0"-4,0 0-7,0 0-4,0 0-2,0 0-7,0 0-4,0 0-6,0 0-4,-23-17-2,22 17-2,-1 0-4,1 0-1,1 0-1,-2 0 0,2 0-3,-1 0 2,1 0 0,0 0 1,0 0 1,0 0 0,0 0 0,0 0 0,6 0-1,7 0 0,3 3-2,1 0 1,5 0-2,-1 0 0,2-1-1,2 0 0,-2-2 0,2 1 1,1-1-3,1 0 1,1 0 0,-1 0 1,2 2-1,0-2-1,0 0-1,0 0-1,1 1 1,0 2 2,1-2-2,1 1 1,-2-1 1,0 1-2,1 0 1,-1 1 0,0 1 0,1 1 1,1-2-1,1-1 2,0 1-1,1-1 0,0 1 1,3-1-3,1 0 2,1 1-2,3 0 0,6-2 1,0-1-1,5 0 2,2 1-1,2-1 0,2 0-1,0 0 1,0 0-1,2 0-1,-3 3 1,0 1-1,-3 1 1,0 0 1,0 2-1,-3-3-1,-2 2 2,-1 1-1,0-3 0,-2 0 1,-1 0-1,-1-1 2,0 1-2,-2-4 2,3 1-1,1-1-1,0 0 1,3 0-1,2 0 0,-1 0 0,-1 0-2,2 0 2,-3 0 0,0 0 0,-1 0 1,0 0-1,-1 0 0,1 0 2,0 2-2,1 0 0,2-1 1,1 0-1,2-1 0,4 0 2,3 0-1,1 0-1,3 0 1,3-1-2,3-2 2,-2-2 0,2 2 1,3 1-1,-3-2 0,-2 1-1,3 2-1,-4 1 1,2 0 0,-1 0 0,2 0 1,0 0-1,2 1 0,-2 1 1,2-1-2,-1-1 1,-3 2 1,2-2-1,-2 0 0,1 0 1,-2-3-1,-1 0 0,-2-1 3,-1 0-3,-4 1 0,-5 2 1,-5-3-3,-3 3 1,-7 0 1,-4-2-1,-4 3 2,-3-3 0,-3 1 0,-3 0 0,-7 1-1,1-3 0,-5 4 0,1 0 0,-1-3 2,-2 2 0,1 0-1,-6-1 0,0 2-2,-5 0 1,0-2 2,0 2-1,2 0 2,-1 0-2,1 0 0,-1 0 0,1-1 1,-1 1-1,1 0 4,-1 0-3,1 0-2,-1-2 2,2 2-4,-2 0 2,1 0 1,-1 0-2,0 0 1,-1 0 0,2 0-1,-2 0 1,1 0 1,-1 0-2,2 0 4,-2 0-2,0 0 0,1 0 0,-1 0-1,0 0 0,2 0-2,-2 0 2,0 0 0,0 0 1,0 0 2,0 0-3,1 0-1,-1 0 1,0 0-1,0 0 1,0 0 2,2 0-2,-2 0 0,0 0 1,0 0-1,0 0-1,0 0 2,0-1-1,0 1 0,0 0 1,0 0-5,0 0 4,0 0 0,0 0 0,0 0 3,0 0-2,0 0 0,0 0-1,0 0 0,0 0-1,0 0-1,0 0 2,0 0-1,0 0 1,0 0 0,0 0 0,0 0-1,0 0 1,0 0-1,0 0 1,0 0 1,0 0-2,0 0-1,0 0 0,0 0-2,0 0-3,0 0-2,0-1-10,0 1-8,0 0-14,-2-7-51,-7-4-111,-9-6-126</inkml:trace>
  <inkml:trace contextRef="#ctx0" brushRef="#br0">3043 3838 275,'0'0'44,"0"0"-6,0 0-1,0 0-6,0 0 0,0 0-7,0 0 2,0 0 0,0 0 3,-13 0-1,11 0-2,1 0-2,-1 0-5,1 0-5,-1 0-3,1 0-5,-2 0 0,2 0-2,1 0 0,-1 0 2,1 0-1,0 0 2,0 0 1,0 0 2,0 0 0,0 0 1,5 0 0,5 0-3,6 4 2,0-1-4,6 0-1,-2 1 0,2 1-1,1 0 3,1-3-4,0 0-1,0-1 2,1 1-3,1-1 0,1-1 1,0 0 1,1 0-2,-2 0 5,3 0-2,2 0 0,0 0 0,4 0 0,-1 0 0,4-1-1,3-1 0,0 1 1,2 1-2,-3 0-1,3 0 1,-2 0-1,-2 1-1,0 2 1,-1 2 4,-2 0-6,0-1 6,3 1-6,0-2 2,1 1-1,4-3 1,1 2 0,2-1-2,3-2 3,2 0 1,1 0-2,-2 0 2,1 0-2,0-2 1,0-1 0,-2 1 0,2-1 1,2 0-2,1-1 1,-2 1-6,2 2 4,-1 1-3,-2 0 4,-4 0 4,-1 0-4,0 0 3,-3 0-5,1 3 2,0-2-2,-3 3 2,0-4 0,1 0-2,1 0 2,0 0 1,0 0-2,0 0 1,0 0 2,-3 0-8,0 0 6,-3-2-1,-2 0-1,-1 2 7,-1 0-5,0 0 0,-1 0-1,-1 0-4,-1 0 4,0-3-3,1 2 4,-2-2 0,2 0 0,1 0-1,0 0 0,1 1 1,2-1 0,1-1 0,-2 1-1,1-2 0,-2 2 0,-3 0 0,0 0 3,-4 0-3,1 0 1,-4 1 0,-6 1-2,0-1 1,-2 1-1,-3 0 1,5-1 0,-7 1 0,-7 1 0,7-2 0,-4 2 0,-2-2 0,6 1 0,-5 1 1,-2-2 0,3 2-1,-3 0 1,1 0-1,-1-3-1,2 3 2,-2-1-1,2 1 0,-2-2 1,6 1-1,-5 1 0,-1-1 0,3 1 1,-7 0-2,5 0 2,0 0-1,1 0 0,0 0 0,-6 0-1,5 0 1,1 0 0,0 0 0,0 0 0,-1 0 0,0 0 0,1 0 0,0 0 0,0 0-1,0 0 1,6 0 0,-1 0 1,-7 0-1,2 0 0,-6 0 0,4 0-1,3 0 1,-3 0 0,2 0 0,-6 0 1,0 0-1,0 0-1,2 0 1,-1 0 0,1 0 0,-1 0 2,1 0-2,-1 0 0,1 0-1,-1 0 0,1 0 1,-1 0-1,2 0 1,-2 0-1,0 1 1,1-1 0,-1 0-1,1 0 1,-1 0-3,1 0 1,-1 0 0,1 0 1,-1 0-3,1 0-4,-1 1-3,1-1-7,-1 0-5,1 0-13,-2 0-39,0 0-112,-5 0-123</inkml:trace>
  <inkml:trace contextRef="#ctx0" brushRef="#br0">22062 2084 384,'0'0'22,"0"0"-1,0 0-3,0 0-1,0 0 2,0 0 5,0 0-1,-10 97-3,-2-58 0,-2 3-1,-4 2-3,-2 1 3,-2-1-2,-4 2 2,-3-1 6,-2 3-4,-3-3 5,1-1-6,-1-4-6,3-6-2,2-5-5,6-3 0,0-3-5,1-3 1,2-5-1,-2-2 2,7-2 1,-2-6-1,0-5 1,6 0 0,-7 0 0,5-9 0,0-7-1,0-6-1,4-7 3,5-4-1,3-5 0,1-6 0,1 1-10,9-1 4,2 1-4,4 6 3,-2 5 4,4 6-2,-1 7 1,3 2-3,0 5 2,2 2 0,1 8 0,2 2 0,-1 0-2,1 9 1,-2 4 0,0 6 0,0 1 0,0 9 2,-1 4 7,1 6-6,2 3 5,-2 2-6,-3 0-2,1-2 2,-3-1-1,-2 1 1,0-3 0,-1-2 1,-1 0-2,-1-5 1,0-5-2,-1-5 2,-5-7-2,0-5 1,-1-3 0,-3-4-1,0 1 0,-3-4 0,0 0-1,3 0 0,-1 0-1,4-7-6,0-7-5,-2-3-11,-1 2-21,-1-1-34,-2-7-74,0 2-153</inkml:trace>
  <inkml:trace contextRef="#ctx0" brushRef="#br0">22344 2017 365,'0'0'87,"0"0"-3,0 0-12,0 0-13,15-86-17,-12 64-14,-1-4-5,1 0-7,0-1 4,1-2-6,4 1-4,0 3-3,2 0-2,3 4-2,2 3-3,-1 3 1,3 2-1,2 4 1,2 6-1,0 1-1,1 2-2,-2 12 0,0 7 0,0 3 1,-5 5-1,-1 3 1,-6 0 2,-5 1 6,-3-2 4,0-2-2,-8-1 1,-5-2-8,-1-1 0,-3-2 0,-1 1 1,-1-5-2,2 2 2,3-2-1,-1-2-1,2 0 0,0 0 0,2-2 0,-1 1 1,5-3-1,-2 1 0,5-3 1,-1-1 1,1 1-1,0-4 1,-1 3 0,1-4 1,3 1-1,1-5 2,-2 0-1,2 0-3,0 0 2,-1 0 0,1 0 0,-2 3 1,2-3 0,-1 2-1,1-2 1,0 0 0,0 2-1,0-2 1,13 0 0,4-4-1,6-6-1,3 0-1,2-2 1,-1 0 0,2 2-1,-3 3 0,0-1-1,-6 3 1,-1 2 0,-7 2 0,0-1 0,2 1 0,-8 1 1,0 0 0,-1 0 0,2 0-1,-1 0 1,6 0-2,-6 0 2,1 0-1,-1 0 1,-6 0 1,0 0-2,0 0 0,1 0 1,0 0 1,1 0-1,-1 0 1,1 0-1,-1 0-1,1 0 1,-1 0 1,1 0-2,-1 0 0,1 0-1,-1 0 0,1 0-2,0 0 3,0 0-4,-1 0-4,0 0-5,1 0-9,-2 0-17,1 0-50,-1-2-187,0 1-63</inkml:trace>
  <inkml:trace contextRef="#ctx0" brushRef="#br0">21945 3596 341,'0'0'22,"0"0"2,0 0 5,0 0 6,60-94 0,-46 77-1,0 0 1,-4 6-2,-4 6-3,-2-1 0,0 2-2,-1 1-4,0 1-5,-3 3-8,0 20-5,-10 16-2,-4 18 1,-8 15 0,-7 7-2,-4 6 3,-5 3-5,-2 2 1,-1-4 0,2-6-1,5-7 3,2-14 0,3-10 1,4-9-1,2-9 1,3-6 0,0-5-2,6-6-1,-1-7-1,0-2 2,1-3-1,-6-6 1,4-6 2,0-7-2,1-4 0,1-5 2,1-4-1,3-5 2,0-1-1,4-2 0,3 1-2,2 2 1,1 3-3,0 5 2,7 7-1,3 4-1,1 4 1,4 3-1,4 5 0,2 3-1,5 3 0,2 0-1,2 5 0,2 2 1,0 4 0,-2 1 0,0 0 1,-2 3-2,0 2 1,-1 3-2,1 0 2,0 2-1,0 3 4,-2 0-5,-2 3 2,-5-3-1,-1 1 0,-7-1 1,-2-1 2,-4-6-2,0-2 2,-4-4-2,1-8 0,-1 2 1,-1-6-1,0 0 1,0 0 0,0 1 1,0 1-1,2-2 2,2 0-1,5-2-1,-2-1 1,3-7-3,-3 3 2,-4 4-1,6-2-2,-5 2 1,-1-1-4,1 2 0,-4 2-4,0-2-6,2-1-13,1-7-32,0-2-56,-3-5-187,0-5-12</inkml:trace>
  <inkml:trace contextRef="#ctx0" brushRef="#br0">22354 3344 517,'0'0'62,"0"0"0,0 0-8,0 0-16,0 0-15,0 0-8,0 0-7,0 0-4,0 0 3,0 0-2,7 8 1,-7 17-2,-3 11 0,-7 0-2,0 0 3,-3-1-3,1-5 2,1-5 0,2-8 0,5-8 1,2-5 0,2-4 0,-1 0 0,1 0 0,0 1-1,0 2 0,0-3 1,13 4-1,3-4-1,7 0 0,1 0-2,0-4 0,0-3-1,1 1 0,-2 2-2,-3-1 3,2 2-1,-6-1 0,0 1 1,-5 1-2,-1 2 1,2 0-1,-5 0-1,-1 0 0,-6 0 0,0 0-2,0 0-2,1 0-3,1 0-4,-1 0-1,1 0-2,-1 0-2,1 0-11,-1 0-16,5 5-32,-2-1-71,2 1-145</inkml:trace>
  <inkml:trace contextRef="#ctx0" brushRef="#br0">22514 3356 602,'0'0'42,"0"0"3,0 0-4,0 0-11,0 0-8,0 0-7,0 0-3,0 0 1,0 0-2,-1-9 2,1 9-1,1 9-6,5 7 3,1 8-5,-1 0 1,3 5 0,-5 4-4,0 2 0,-1 4 2,-1 1-4,-2 1 2,0-2-1,0-2-1,-2-1 1,-2-2-2,0-4 4,-1-3-2,1-9 3,1-7-3,3-6 1,0-5 0,0 0 0,-1 0 3,1 1-1,0 1-1,0-1 2,0 1-2,0-1 1,0 0 2,0 1-1,0-1-2,0 1-1,-2 0-2,2-2 1,0 0 0,0 0-1,0 3 0,0-3-1,0 0 1,0 0-2,0 0-2,0 3-2,0-3-7,0 0-8,-1 1-15,1-1-56,-6 0-169,-6-7-68</inkml:trace>
  <inkml:trace contextRef="#ctx0" brushRef="#br0">25335 3317 452,'0'0'31,"0"0"-1,0 0-8,0 0-12,0 0-4,0 0-2,0 0 4,0 0 9,-14 83 2,-4-34 0,-5 4-4,-4 1-2,-2 2-4,0-2 2,-2-3 0,3-5-2,-1-4 2,3-7-3,0-3 2,5-8-4,0-3 2,4-4 0,3-8-1,3-2 0,2-2-1,5-3 1,1 1-1,-3-3 1,0 0-1,-7 0-2,0-5 2,4 0 2,-3-4-1,1-4 0,2-3 1,-2-7-1,4-2-4,4-2 4,3-3-6,0-1 2,0 0 0,9-1-3,0 4 1,5-1-1,-1 2 0,4 2 0,-1 1 0,3 3 0,1 3 1,-1 3-1,1 3 0,-7 4-2,5 2 1,-2 5-1,1 1 0,4 0 2,0 7 0,1 4-1,-1 3 0,2 1 1,-2 6-1,2 0 2,-2 4-1,0 0-1,0 1-1,-2 1 2,0 0 0,0 1 1,-1 0 1,-2-2 0,3-1 1,-3-2-5,0 1 4,-3-4-4,0 2 2,-1-2 0,-1-1 1,1-1 1,-2-2-2,-3-7 2,3 2-1,-1-4-2,-2 0 2,6-1-1,-4-2 1,-5-2 3,6-1-3,-3-1 2,5 0-2,0 0-2,-2 0 2,-2-3 1,0-3-2,3-3 1,-4 3-1,2-5-3,-3-1 2,1-5-8,-1-3-6,-3-2-18,-3-1-48,-3 0-95,-9-2-140</inkml:trace>
  <inkml:trace contextRef="#ctx0" brushRef="#br0">25707 3144 367,'0'0'64,"0"0"2,0 0-10,0 0-8,0 0-10,0 0-7,33-85-7,-20 68 0,1 0-5,2-2-2,2 4-4,0-2-4,0 2-2,0 1-1,3 1-3,1 5-1,-1 1-1,2 4-2,-1 3 0,0 7 0,-4 9-5,-2 1 4,-3 6-2,-5 4 1,-4 3 0,-4 3 1,0-2 5,-9 2-4,-5-2 5,-2-1-4,-4-3 2,-3 0-2,-2-3 1,2-2 0,0-2 0,1-3 1,9-7 0,0-1 1,7-2-1,3-5 0,0 1-2,3-3 2,-1 0 0,1 0 1,0 2-1,0 0 1,0-2 0,0 3 0,12-3 1,5 0-1,6 0 1,0-5-1,3-5 0,0 0-2,2 0 0,-2-1 0,-2 2 0,1 2 0,-3-1-1,-5 3 1,-1 1 0,-5 2-1,-6 1-1,0 1 1,-5 0-1,0 0 1,0 0-1,2 0 1,-1 0 0,1 0-1,-1 0 0,1 0 0,-1 0 1,1 0-2,-1 0 1,-1 0-3,2 0-3,-2 0-8,0 0-19,2 0-32,-2 0-52,0-2-97,0-4-80</inkml:trace>
  <inkml:trace contextRef="#ctx0" brushRef="#br0">26189 2534 190,'0'0'30,"0"0"-1,0 0 4,0 0-5,0 0 3,0 0 4,0 0-4,0 0 7,0 0-5,0 0-4,-1-14-6,1 12-2,0 2-11,0-1 8,0 1-2,0-2 1,-2 2-4,2-2 1,0 2-2,0 0 0,0 0-2,0-3 2,0 3-3,0 0 0,0 0-1,0 0-4,0 0 1,0 0 1,2 10 9,4 5-6,3 6 4,-2 2-8,3 1-4,-4-1 1,0 2-1,-1-4 3,0-1-3,-1-6 1,0 1-2,-2-5 1,-1-6 0,1 1-1,-2-5 3,0 0-1,0 0 4,0 2 0,1-1 0,-1 1 2,0-1 1,1 1 2,-1-2-2,2 0 1,2 0-6,5-8-1,2-7-1,4-4-2,1-2 2,-2 1 0,4 0-1,-2 1 0,2 1 0,0 1-5,-1 4 4,0 1-2,-2 1-8,-2 2 10,-2 2-10,-3 3 8,-4 3 1,2-1-1,-6 2 2,0-2-2,0 2 1,1 0 2,1 0-3,-1 0 2,0 0 0,1 0 0,-1 0 2,1 0-2,-2 0 0,0 0 3,0 0-4,0 0 2,0 0 8,0 0-12,-2 0 2,-3 0-1,-4 2 1,-3 8 2,2 4 7,-3 3-6,5-5-3,0 1 2,4-5-1,-3 0 1,3 1-1,2-4 1,1-1 0,1-4-1,-2 0 1,2 0 0,0 2-1,0 4 1,0 0 1,0 4-2,8 6 0,3-3 0,2 4 0,4 0 0,-1-1 0,4 1 1,2 1-1,-1-1 0,0-2 0,1 0-1,-5 0 2,-4-5 2,-1-1-4,-5-4 1,-4-2 0,5 2-2,-5-1 3,0-1 0,2-1-1,-5-2 1,0 0 0,0 0-1,1 2 1,1-1-1,-1 1 1,0-2 0,1 2 0,-2-2-1,1 1-1,-1-1 0,2 2 0,-1-2 0,1 1 0,0-1-1,0 1-3,-1 2-3,1-3-13,-2 0-19,0 2-42,0 5-85,0 1-142</inkml:trace>
  <inkml:trace contextRef="#ctx0" brushRef="#br0">20957 2594 160,'0'0'40,"0"0"29,0 0 15,28-77-21,-17 58 2,-3 7-23,-1-1-4,-1 6-5,1-1-4,-2 0-3,-2 5 0,0 0-6,-3 3 0,0-2-3,0 2-2,2-1-3,-2-1-1,0 1-1,1 0 2,-1-1-4,0 1 0,0 1-1,0-2-2,2 2-2,-2-1-1,0 1-1,0-2-1,0 2-1,0 0-1,-2 0 1,-7 12 0,-6 9 0,-6 8 4,-2 6 6,0 2-6,0-1 6,3 0-8,1-3-2,3 1 3,5-2-2,2 0 2,1 0 0,3-3-1,4 3 0,-1 2 0,2 0-1,0-1 2,0 3-1,0-1 1,2 1-1,0 0 1,1 0 4,0-2-5,0 2 4,0-3-5,3 0 1,0-5 0,-1 1 1,5-4 0,-1 2-2,0-1 1,1 1 0,-2-2 0,3-2 2,0 0-1,-2-2-1,0 0 2,2-3-5,-2-1 4,-2-1-1,2-3 0,1 1-1,-3 1 1,-1-5-2,0 3 2,2 0 0,-4-4 0,4 6 0,-4-5 0,1 2 2,0 1-2,-1-4 0,2 6 0,-3-9-2,-1-3 2,2 6 0,-2-5 0,-1 0 0,2 0 0,-3-4-2,0 0 2,0 0 1,1 1 0,-1-1 2,2 2-3,-2-2 1,0 1 0,1-1 1,-1 2-2,0-2 1,0 0-1,0 2-1,0-2-1,-4 0-1,-3 0 1,-5 0 1,-7-7-2,1 2 2,-6-5-2,-2 3 1,0-2-1,-3 1 1,0 1-1,1 2 2,-1-2 0,1 2 0,2-2 1,3 1 0,6 2-1,1-3 0,6 4 1,1-1 1,0 0-1,4 0 3,2 3-4,0-2 1,0 0 0,0 0 0,1 0 1,2 3 1,-1-2-1,1 2-1,0 0-1,-1-1 0,1 1 0,-2-2 0,2 2 0,0-2-1,-1 2-1,1-1 1,0 1-1,0 0 1,0 0 1,0 0 1,0 0-1,0 0 1,7 1-2,-1 4 2,7 3 0,-2 1-1,1 0 2,4 2-2,-3 1 1,1 2 0,-2 1-1,2-3 0,-1 2 0,3-2 0,-1-1 1,3 0 0,0 2 0,2-5 3,2 0-6,-2-2 4,-3-3-4,-1 0 3,-3 0 1,-1-3-2,-1 2 1,-6-2-1,0 2 1,-5-2 0,0 0 0,0 0-1,2 1 1,-1-1 0,1 1 0,-1-1 3,1 0-3,-1 2 1,1-2 0,-1 0 0,1 1 0,0-1 1,0 0-1,-2 0 0,1 0 0,-1 0-3,3 0 3,0-4-4,3-4 4,3-5-1,0-1 1,3-6-1,1 3-1,3-3 1,-1-1-1,2 3-1,0-1 1,-1 1 0,0 1 0,-1 0 0,-1 2 1,-5 4-1,-2 0 0,-1 5 0,-2 0 1,2-1 0,-5 3 0,3-5 0,-2 5 0,-1 0 0,4-5-1,-4 4 1,1 1-1,-1-7 1,1 6-1,-1-2 0,1 3 0,-1 0 0,1 0-1,0-1 1,-1 0-1,-1 5 0,0-1 1,0 1 0,2 0 1,-2-2-1,0 2 1,1-1-2,-1 1 1,0-1 0,0 1 1,2-2-1,-2 2 0,0 0 0,0 0-2,0 0 1,0 0-1,0 0-1,0 0 0,0 0 0,-3 13 1,-5 8 2,-1 6 0,-3-1-1,-1-1 0,2-2 0,-4 1 1,2-2 0,0-1 2,-1-3-2,2 0 1,-2-2-2,1 0 1,-2 0 0,1 0-3,-1-1 6,1-1-5,0 1 3,5-6-1,-2 2 0,6-6 0,-2 2 1,1 0-1,3-4 0,-3 1 0,3-1 0,0 1 1,0-1-1,3-3 2,-5 1-2,2 3 1,0-4 1,0 4 0,3-4-1,-4 0 0,-1 1 0,1 1-1,-2 0 1,1-2 0,-1 0-1,-6 0 1,1 0-1,0 0 0,-3-2 0,-2-5 1,-4 0-1,1-1 0,-1-2-2,-3-1 1,-2 1-1,0-1 4,-1 2-3,0 0 3,2 1-3,1 2-2,7 2 3,0 1 0,6 1 1,5 1 1,1 1-2,4 0 1,-2 0-1,2 0-1,-1 0 1,0 0 1,-1 0-1,0-2 0,0 2 1,1 0-2,-1 0 1,1-3-1,-1 3 1,1-1 0,-1 1 0,1-2 2,-1 2-2,2-1 0,-1 1-2,1 0-1,0 0 1,0 0 0,0 0-1,0 0 1,0 0 0,7 0-2,9 0 3,3 4 0,1 2 2,2 2-1,-2-1 3,2 1-4,1 0 3,-2 1-1,0 0-1,2 0 0,-3-1 1,1 0-1,-1 0 0,0 0 0,-3 0 0,3-1-1,-1-1 0,0 1 1,1-3 1,-5 1 0,1-2 0,-5-1-1,1-2-1,-1 2 1,0 0 0,0-1 1,-2 2-2,1-2 1,-6 2 0,6 0 0,-5-2 0,-1 0 0,5 2 0,-4-1 1,0 0-1,0-1-1,-5-1 1,0 0 0,0 0 1,2 0 1,-1 1-1,1-1 1,-1 0 0,1 0 0,-2 0 0,1 0-1,-1 0 0,0 0 0,2 0 0,-2 0-2,0 0 1,0-4 0,0-3 0,0-8-1,0-5 1,0 9-1,0-9-2,0 8 4,1-2-4,-1 0 4,0 8-1,0-6-1,0 6 1,0 0 0,0-6-1,0 7-2,0 0 3,0-7-2,0 3 0,3-6 3,6-5-3,1 3 0,2 1 0,3-1 1,1 2 0,0 2 1,-4 3-1,-5 5 1,-3 3-1,-1-1 1,0 1 0,0-1 0,1 2 1,-4 1-2,0-2 1,0 2 1,0 0-3,2 0 2,-2 0-3,0 0-2,0 0 3,0 0 0,-6 10 1,-3 5 2,-5 3-2,2-1 0,-2 3 1,2-3 0,0 2 0,4-7 0,-1 1-1,5-4 1,-2-2-1,-1 2-2,3-2 5,-2 2-4,1-1 5,0 0-4,2-6 1,-2 6 1,1-4-1,1-2 1,0 3-1,0-2-1,1 0 1,-1 0 0,0 0 0,3-3 0,-2 0 1,2 0-4,0 1 3,-1-1 1,1 2-1,-2-2 2,2 1-2,-1-1 0,1 0 0,-2 2 1,2-2 0,-1 0 2,1 2-2,-3-2-1,3 0 1,0 0-3,-1 0 2,-1 0-1,1 3 0,0-3 1,-1 0-1,1 0 4,-1 3-3,1-3-1,-1 1 2,1-1-3,-1 1 3,1-1 2,1 2-1,-2-2 0,1 0 0,-1 1-3,1-1 2,-6 0-1,-2-3 2,-4-5-1,-4-1-2,2-4 3,1 1-4,-1-3 3,1 0-2,1-3 2,-1-1 0,2-1-1,0-1 1,1-1-2,1-4 2,-2-3 0,2-3 0,1-1 0,0-1 0,0 1-2,1 3 2,1 1 0,1 2 0,-1 0 0,1 0 1,0 3-1,2-2-1,1 1 0,0 0 0,-1 0-3,1 0-1,0 1 4,0 0-5,1 2 6,-1 0-1,0 1 0,1-2 1,1 0 0,-1-2-1,1 1 0,1-3 1,0 0-1,0-2 1,0 1-3,1-1 2,4 0 0,-1 4 0,0 2 0,1 4 0,-2 3 0,2 1 1,-2-1-2,0 5 3,1-5-1,1-1-1,1 0 2,2-6-4,-1 3 2,2 1 1,0-1-2,2-3-8,0 1 6,-1-3-8,0 4 8,0-1 2,-1 5 0,1 0 4,0 2-3,0-2-1,3 3 1,-6 4 0,2-1-1,-1 5 2,-2 0-1,2 0 1,-1-1-1,4-3 0,-2 0-1,4-2-2,1 0 4,0-2-2,1 3 1,0-1 3,2-2-4,-1 2 2,-3 4-2,-1 1 1,-2 2 0,-2 1 2,1 1-2,-4 1 0,-1 1 0,-4 1-2,0-2 2,0 2 1,1 0-1,2 0 2,-2 0-1,-1 0-1,2 0 1,-2 0 0,0 0 0,1 0 1,-1 0-2,0 0 0,2 0 0,-2 0 0,0 0-1,0 0-2,0 0 1,1 0-2,-1 0 0,0 0-3,0 0-12,0 0-14,0-1-22,0-6-181,0-3-101</inkml:trace>
  <inkml:trace contextRef="#ctx0" brushRef="#br1">3231 11014 538,'0'0'42,"0"0"6,0 0-1,0 0-3,-68-79-8,50 69-9,-2 3-5,-3 4-10,-1 3-5,-4 0-3,0 11-1,0 3-4,-3 8 3,2 2-2,3 5 0,0 6 1,5 3-1,3 5 2,4 2-2,5 4 2,5-1-4,2 2 1,2-1 0,3 0-1,7-5 2,5 0-1,2-6 1,5-5-1,1-4 0,0-6 1,3-4 0,2-3 1,-2-7 0,-2-2-2,-1-6 2,-2-1-1,-1-3 1,-2-7 1,-3-4-1,-2-1 2,2-5-1,-5-2-1,0-3 1,-3-4 0,0 0-1,-1-1 1,0 1-1,1 6 1,-3 6-1,1 0-1,-2 8-1,-2 5 0,1-1 0,-2 5 1,3-3-1,1 2-1,7 1 1,2 0-1,2 4-1,2 9 3,-2 7-1,-2 4 1,-2 4 2,-4 4-2,1 1 1,-2 2-2,-2 0 1,1-2-1,-3-1-2,1-3-4,0-9-10,0-2-21,0-7-30,-2-7-45,2-4-97,1-11-73</inkml:trace>
  <inkml:trace contextRef="#ctx0" brushRef="#br1">3608 11092 437,'0'0'32,"0"0"-6,18 113-5,-11-66-11,-2 5-4,1-2-1,0-1-1,-1-6 0,0-9 4,-2-9 4,-2-11 9,1-7 2,-2-7 0,0 0-3,0 0-3,0-12-1,-6-9-1,-4-7-1,1 0-2,-1-5-2,0 1 1,1-1-1,2 0 1,3 3-5,1 3 0,3 3-2,0 1-6,6 1 4,2 3-6,6 2 2,3 2 3,3 1-4,0 3-1,5-1-1,1 0-8,-2 4-14,-2-3-37,0 3-49,-6 2-169</inkml:trace>
  <inkml:trace contextRef="#ctx0" brushRef="#br1">3634 11373 581,'0'0'15,"0"0"0,0 0 3,0 0-1,0 0-2,0 0-4,0 0-7,88 7-2,-69-14-4,-3 3-7,0 4-18,-3 0-52,-1 0-140,2 0-61</inkml:trace>
  <inkml:trace contextRef="#ctx0" brushRef="#br1">4039 10738 632,'0'0'25,"0"0"1,0 0 1,-72 84-9,54-38-3,2 7-3,2 3 1,2 4 0,1 0-2,5-1 0,3-3-5,3-1-1,2-1-2,8-3-1,6-1 0,4-3-3,2-2 1,4-8-4,4-2 2,2-6-3,1-7-4,4-3-16,0-4-23,-1-5-48,-1 2-98,-9-8-98</inkml:trace>
  <inkml:trace contextRef="#ctx0" brushRef="#br1">4249 11119 649,'0'0'30,"0"0"-3,0 0-1,21-84-9,-14 74-6,4 0-5,-3 5-4,1 1-1,4 3-1,1 1-2,1 8 0,-4 9-1,-3 8 0,-5 10 0,-3 6 0,0 6-3,0 0 3,-3-1 2,-3-7 8,0-7 6,2-10 0,1-13 3,3-2-7,0-3-3,0 2-1,0 5-3,0-2-1,1 0 0,9 2-2,1-2 1,0-2 1,4 0-2,2-6-1,2-1-2,4 0-8,-3-6-11,-1-5-32,-3 2-44,-6 0-102,0 0-93</inkml:trace>
  <inkml:trace contextRef="#ctx0" brushRef="#br1">4680 10626 710,'0'0'26,"0"0"2,0 0-2,-50-101-10,36 79-1,1 2-9,1 5 0,4 4-1,0 5-1,5 2-2,-5 4-2,2 0 0,-3 13-2,-1 5 4,2 7-5,0 4 4,2 1-1,1 0 0,-2 1 1,2-2 0,2-4-1,2-6 0,-1-8-1,2 1 1,0-5 0,0-1-1,0 0 1,0-5 0,3 2-1,5-3 2,4 0-1,0-9 1,7-7-1,-3-4 0,3 0-1,-1 0 1,0 2-1,0 3 0,-6 5-2,4 5 1,-1 5 0,2 0 1,2 9 1,-2 8-2,-2 3 1,-3 2-2,-3 2 2,-3 1-1,-2-2 2,0-4-1,-4-2-1,0-5-5,0-6-9,0 6-21,0-5-33,0-2-44,-4 3-74,-3-8-95</inkml:trace>
  <inkml:trace contextRef="#ctx0" brushRef="#br1">4713 10363 689,'0'0'35,"0"0"-10,0 0-6,0 0-5,0 0-4,0 0-4,0 0-2,0 0-1,0 0 0,89 20-1,-64 0 0,-2 5-1,0 7 0,-1 5 4,1 5-4,0 8 4,0 8-3,-4 4 1,0 7 4,-6 4 0,-2 4 5,-6 1-5,-4 0-2,-1-2 3,-3-4-7,-7 0 4,-1-8-2,-1-6-4,-1-9 4,3-10-2,1-13 2,4-11-2,3-8-1,2-7-1,-1 0-1,1 0 0,0 0 0,0 0 1,0 0-2,0-2-2,8-8-5,-2 3-3,0-3-4,0 3-11,-5 2-23,2-6-34,-1 5-44,-2-1-141,1 2-3</inkml:trace>
  <inkml:trace contextRef="#ctx0" brushRef="#br1">2712 12465 680,'0'0'-4,"0"0"0,0 0 4,0 0 2,0 0 3,0 0 0,0 0 1,79-34-1,-25 20 2,9 1 5,10-1 1,8-1 4,7 0-2,6-4-1,7 1-2,6-3-3,3-2-2,4-4-2,3 0-2,0-2 0,0-2 0,-1 3 1,-3-1 0,-3 1 1,-8 3-3,-5 2 1,-6 5-3,-5 1 2,-7 3-2,-6 4 1,-7 2 0,-5 3 0,-9 1-1,-6 3 0,-10 1 0,-10 0 0,-5 0 0,-7 0-1,-8 0 0,2 0-1,-3 1 1,-1 1-2,0 0-7,-4-2-18,0 0-44,0 2-97,0 1-140</inkml:trace>
  <inkml:trace contextRef="#ctx0" brushRef="#br1">11926 6497 125,'0'0'32,"0"0"4,0 0-3,0 0-4,0 0-4,0 0-6,0 0 1,0 0-1,0 0 3,-58-20-1,56 20 1,1-2-2,-1 2-4,1 0-4,-1-1-1,1 1-3,-1 0 1,1 0 5,0 0-1,-2 0 3,2-2 3,1 2 2,-2 0 6,2-1 0,-1 1 0,1 0-5,-2-1-4,2 1-4,0 0-5,0 0-2,0 0-3,0 0-3,-1 0 1,1 0-1,0 0-1,0 0 2,0 0-1,0 0-2,0 0 4,3 0 0,8 0 3,-1 0 5,10 0-1,2 0-2,3 0-1,8-3-2,-1 0 0,1-1-1,2 3 0,1-1-3,0 2 1,2 0-2,-1 0 0,2 0 0,-1 3 0,-2 2 1,0-2-1,2 0 0,-5-2 0,-1-1 1,-2 2 0,-3-2 0,1 0 0,-2 0 1,-1 0-1,-2-3 2,-6 0-2,-2 0 0,-4 2 0,2-1 0,-1 0-1,-1 2 2,1 0-3,-3 0 2,2 0-1,-4 2-1,2 1 1,-4-1 0,-1-1 0,-4-1 1,4 2-1,0-1-1,1 0 2,-1 1 0,-4-2 0,0 0 0,0 0 0,2 0 1,-1 1-1,0-1-1,5 2 0,1-2 0,-2 0 1,0 2-1,-5-2 1,5 0-1,-1 1 0,1 1 4,5 1-4,-6-2 0,0 1 0,1-1-1,-5-1 1,0 0 1,0 0-1,1 0 0,1 2 1,-1-2 1,1 0-1,-1 0 1,1 1 2,-1-1-1,0 0 1,2 0-2,-2 0 0,1 0 0,-1 0-1,1 0 0,-1 0 0,1 0-1,-1 0 0,1 0 0,-1 0 0,1 0 0,-1 0 1,1 0 0,-1 0-2,0 0 0,1 0-2,-1 0-3,1 0-6,2-3-21,-3-2-52,-1-12-176,0-5-61</inkml:trace>
  <inkml:trace contextRef="#ctx0" brushRef="#br1">12553 8201 201,'0'0'8,"0"0"5,0 0 2,0 0 5,0 0 2,0 0 4,0 0 4,0 0 3,0 0 2,0 0 2,3-16 0,-3 13 3,0 3-4,0-3-6,0-3-2,0 3-7,0-2-4,0 0-3,0 5-2,-2-4-4,1-1 0,-2 0-3,2 2-1,1 3-1,-2-2-2,2 2 0,0 0 0,-1-1 1,1 1-1,0-1 2,-1-2-1,1 3 1,-3-5-1,0-2 3,-2 0 0,1-2 0,-2 2 2,1-2-3,-3 1 0,2 0 1,-1 2-2,-1 2 2,-1-1 1,0 2-1,-1 2-1,-2 1-1,1 0-1,-6 0 0,0 3 0,0 1 1,3 2-2,2-1 2,2-2 0,0 1 0,3-2 0,3 0-1,-2-2-1,1 1 1,-1 1-1,2-1 0,4-1 0,-3 0-1,3 0-2,-1 0 2,-3 0 0,-1 3 0,1-1 2,-4 4-2,6-3-2,-5 6 3,-1-1-1,2-1 1,-1 1 3,0 0-3,1 1 0,0 1 0,-1 4-2,4-6 2,-3 6-1,-1 1 1,5-5 1,-3 8-1,2-3 3,0-3-4,2 7 0,1-4 1,0-3-1,0 8-1,0-4 2,0-6-1,4 7-1,-1-9 1,2 3 0,-3-2 0,4 0 0,-2 1 0,1-2 2,-1-1-2,0 0-1,1 0 1,-1-1 1,2 1 0,0-4 3,-1 4-4,1-2 1,6 2 2,-5-2-6,6 2 7,1-2-3,-5 0 0,6 0-3,-4-2 2,-2 1-2,1 1 2,0-5 0,0 3 0,-5-1 0,5 0 0,-6-1 0,0 1 0,5 0 1,-3-2-1,7 0-2,1 0 3,2-2 0,3-5-1,0-3 4,-2-3-7,1 2 2,-1-1-1,0 1 2,0 0 0,-5 4 3,1 1-3,-6 1 0,-4 2 0,2 1-1,-5 2 1,0 0-1,4-1 1,-1-2 0,2 2 0,3-4 0,-4 2 0,3-4 1,5-3-1,-3 0 2,2-4-2,2 1 2,-3-2-2,-2 6-1,1-4 2,-3-1-3,-1 5 3,2-6-1,-4 7 1,-1 4 0,0-1 0,-2 5-1,0-7 1,0 1 0,0-1 0,0-5 2,0 8-2,-1-7 0,-2 1 0,-1 0-3,-1-5 2,1 5 2,-2-6-2,-1 1 0,4 5 1,-4-6-2,4 8 2,-2-2-1,1 0 3,0 3-2,-2 0-1,3 4 2,2 0-2,-4 0 0,1 0 0,0 0 0,-5-2 0,5 4 0,-1-1 0,-5-1 0,6 2 0,-7-1 0,0-1-2,7 2 2,-6-1 2,3 2-1,1-1 0,-6-1-1,8 1 0,-3-1-1,-3 0 1,5 2 1,1-2-1,-1 2 0,5 0-1,-7 0 0,2 0-1,-1 0 1,-5 0 0,6 0-1,1 0-3,-5 0-1,4 2-5,-2 2-11,0 2-27,3 1-40,1 3-110,1 2-105</inkml:trace>
  <inkml:trace contextRef="#ctx0" brushRef="#br1">12669 9519 313,'0'0'30,"0"0"3,0 0 4,0 0 1,0 0-5,0 0-1,0 0-4,0 0-1,0 0 2,0-29-1,-3 24-2,0 0-2,2 0-5,-4-3-1,2 3-4,-3-2 1,-1-1-2,-1 1-1,-6 0-2,-1 2-3,-4-4 1,3 4-5,0 2 0,-3 3 0,-1 0 0,-4 0 0,9 0 0,-2 0-2,1 3-1,3 1 1,-3 1 0,6-2 2,-2-1-1,2 1 1,4-3-1,-5 0-2,6 2 3,1-2-1,0 2 1,4-2-1,-2 0-2,2 0-1,-6 0 1,1 1 0,-4 3 1,-1 4 0,2 1-1,-3 5 0,1 1-2,0 3 2,-2 0 0,2 4 0,-1-2 0,0-3 1,4 4-1,0-4 3,-2 3-3,2 0 2,0 3-1,-1-2 1,2 2 1,1-9 1,2 3-2,2-7-1,1 2-1,0-2 0,0 2-1,1 4 2,2-7 2,2 6-5,1 0 6,0-1-9,0-1 6,0-1-1,1 0 1,3 0 2,2 3-3,-2-1 0,4-2 0,-2-2 0,2 2 0,0-1 0,1-1 0,0-1 1,2-1-1,-1 0 2,-2-5-2,1 0 0,2-2 1,-3-1-2,6 0 0,-2 0 1,0 0 0,0 0-1,0-3 1,-1-1-1,-6 1 2,7-2-1,-8 2 2,2 0-2,-1 0 1,-2 2-1,3-2 0,-8 1 0,5 0 0,-5 1 0,7-4 1,-2 2-1,1-1 0,-1 1 0,1-2 1,0 1 0,-2-1-1,2 0 0,-6 5 0,3-5 1,-2 3-1,3-3 0,1 0 1,-3 0-2,1 0 2,-3-2 0,3 0 1,-1-1-2,-1 1 2,0-2-2,0 1 1,-1-2 0,3-4-2,-4 5 6,3-7-6,-3 1 5,0 4-2,0-8-1,0 7 0,-3-1 1,1-6-1,1 5-1,0-5 0,-2 6-1,2 1 2,-2-1 0,1-1 1,-1 3-4,2-3 2,-2 1 2,0-2-2,0 3 1,0-2 0,0 2 0,0 0 1,0-5-1,-5 2 3,-3-3-2,-1 2 1,0 1-1,1 2 1,-1 1-1,3 5-1,-1-1 0,-2 0 1,5 6-2,-3-5 1,4 4-1,0 1-1,0 0 0,3 2 0,0-1 0,0 1-2,0 0-1,-2-2-1,1 2-3,-1 0-3,-4-2-5,-2 1-6,-2-1-10,-3 0-30,4 2-40,-1 0-101,2 5-100</inkml:trace>
  <inkml:trace contextRef="#ctx0" brushRef="#br1">12589 10984 417,'0'0'51,"0"0"-2,0 0-7,0 0-7,0 0-6,0 0-8,0 0-2,0 0-3,0 0-2,0 0-1,-4-20 1,-2 11-4,0 0 1,1-4-2,-1 6 0,-2-7-2,0 1-1,1-3-3,-1 4 1,1-3-1,-1 1 1,0-1 2,-2-2-3,-1 0 0,3 7 1,0 0 0,-4 1 1,6 3 2,-5-3-3,3 4 0,-3 0-1,1 2-1,-2 2 0,1-1-1,-1 2 1,-1 0-3,2 0 3,-1 0-2,-1 2 0,3 1 1,1 0-2,-1 0 1,3 0 1,-1 1-1,3 1 1,-7 4 0,5 2-2,-3 3 0,0 1 0,3 2 1,1 3-1,0-3 3,0-3-2,3 1-1,-1 2 1,3-5-2,-2 6 1,3-6 1,0 1-1,0-1 2,0 1-2,1-1 0,2 1 1,3 2 0,1-2 0,0 6 1,0-3-1,-1-1 0,0-3 0,0 3 0,-2 1 3,-1-5-5,1 5 5,-1-6-5,0 0 2,0 1 1,-1-7 0,2 4-1,-1-4-1,2 3 1,1 2 0,2-4 2,-3 1-2,4 1 0,-2-3 1,2 2-1,1-1 0,-1-1 0,2 4 0,-1-3-1,2 0 1,-5 0 0,1 0 0,0 1 1,-1 0-1,1-3 2,-1 4-2,1-2 1,0 0-1,-1-1 1,-4-3 0,5 2-1,-3-1 1,-1 0-1,5-2 1,-5 2 0,1-2-1,2 3 1,-2-3 0,1 0 0,5 0 1,0 0 0,-7 0 0,7 0 0,-6-3-2,5 1 0,0 0 0,-5 0 1,5 1-1,-6-1 0,0 1-1,4-3 1,-4 0 0,5-2 0,1-4 1,-3 2 0,2-4-1,-1 0 2,-2 4-1,2-4-2,-4 5 2,0-1-2,3 0 2,-5 4-1,1 2 0,-2-4 0,2 4 0,-1-2-1,0 1 1,-2 3-1,0 0 2,0 0 1,2 0-1,-2-1 0,1 0-1,1-6 3,-2-1-5,1-4 8,1 2-7,-2-5 2,0-2 1,-3 0-3,0 0 3,-3 0-1,0 2 2,3 5-2,-5-5-1,5 5 0,-1 2 0,-1-3 0,2 1 1,-1 2 0,-1-1-1,-1-6 0,3 6-1,-5-5 1,1-4 1,0 4 0,-3-6 0,2 8 0,1-2 0,3 7 0,0 2 0,2 2 1,2 3-2,-1-2 0,1 2 0,-2 0 1,1-2-2,-1 2-3,1-1-2,-1-1-5,1 0-5,1 2-10,-4-5-31,-1 1-59,-2-5-188,0 1-11</inkml:trace>
  <inkml:trace contextRef="#ctx0" brushRef="#br1">12733 12368 356,'0'0'28,"0"0"4,0 0 0,0 0-5,0 0-9,0 0-7,0 0-3,0 0-3,0 0 0,0 0 5,-14-20 5,13 16 8,-1 1 5,-1-2 2,1 0-1,-4-4-4,-1 1-6,-1 1-2,1-1-3,-3 2-2,-3-3 0,4 4-2,-5-2-2,1-1-1,4 4-5,-7-4 4,8 3-3,-2 1 0,1-1 1,2 2-2,-2-2-1,0 1 1,1 0 0,-1 0 0,0 2 1,-1-1-2,1-1 0,5 3 1,-7-1-2,5 2 1,0 0-2,-7 0 1,6 0 1,-5 0 0,2 0 1,-1 2-1,2 1 1,4-1 1,-4 1-1,4-1 1,-4 1 2,1-1-3,-1 1 0,2 1-1,0 1-3,-1-2 3,-2 2-1,0 3 1,3-2-1,-6 3 0,3 1 0,2-4-1,-4 5 1,3 0 0,2-4 1,-5 5-1,3-1 1,2-5-1,-3 5 0,3-6 1,1 2-1,-1 1 2,4-6-2,0 1 0,0 1 1,0 1-1,-1-3 0,3 3-1,-1 0 2,1-1-2,-1 0 2,1 8-1,1-5 0,0 3 2,0 2-3,0 0 2,0-1-3,0 1 3,0 5-3,4 0 2,3 3-1,-1-5 1,0 2 0,1 0 1,-1 0 1,2 0-2,0-2 0,-3-3-1,3 0 0,-4-4 1,2-1 1,-2 1-2,0-2 2,2 2 0,-4-5 1,2 4-1,-1-4 1,1-1-1,2 8 0,-2-3 1,4 5 1,-1-2-2,1 1 1,1 0-1,-3-4-1,4 5 0,-1-1 1,-3-4-1,1 4 0,-3-3 1,-1-5 0,4 1 0,-4-1-1,4 2 1,-1 0 0,2-3 0,0 3 0,-4-4 0,5 1-1,-3 0 0,-2-2 2,8 1-3,-6-1 1,-1 0 0,8 2-1,-7-2 2,4 0-1,2 0 0,-2 0 0,-1-2 1,2-3-1,2-2 1,-1-1-1,5-4 0,-2 1-2,0-1 2,-3 2-1,-2 0 1,-1 1 2,0-1-2,-4 3-1,5-5 1,-4 4 1,0-1-1,0-1 2,-2 0-2,3 2 0,-1 1 0,-2-1-2,1 1 2,1-1-1,-5 5 2,5-3-1,-3 3 0,-1-1 1,3-3-1,-2 4-1,0-2 1,1-2 0,-1 3 0,-1 0 1,3-4-1,-4 3 1,2-4-1,2-1-1,-4 6 1,2-5 0,-1 5 0,-1-1 1,1 1-1,-1 1 0,1-2 0,-1 0 0,3-4 0,0 4 2,1-5-2,-1 3 1,-2 3-1,2-5-3,-3 4 2,1-5 0,1 1 1,-3 3 4,1-5-4,-1 5 3,0 1-3,0-2 0,0 7-1,0-1 0,0 1-1,0-7-2,0 0-3,0-3-4,0-2-6,0-1-11,-6-8-30,-2-3-61,-8-9-183,1-1-9</inkml:trace>
  <inkml:trace contextRef="#ctx0" brushRef="#br1">12899 6895 407,'0'0'24,"0"0"-4,0 0-2,0 0-6,0 0-5,0 0-4,0 0-2,0 0-1,0 0 1,0 0 1,10-10-2,-2 13 3,1 4-1,-2 0-1,4 2 0,-2 0 2,-1-2 3,4 2 0,-4-4 1,-1 0 0,1 2-1,-6-7 1,3 4 3,0-4 5,0 1 6,5-1 2,3 0 2,1-9-3,5-7-3,-1-6-5,0-4-4,0-1-4,0 0-1,1 2-3,-1 3 0,-1 2 0,-2 3-1,-4 5-1,-4 5 1,-4 4-2,-3 3 0,0 0-2,0 0-3,2 0-1,-1 0-2,0 0-2,1 0-13,-1 0-18,1 0-32,-1 0-46,1 0-90</inkml:trace>
  <inkml:trace contextRef="#ctx0" brushRef="#br1">13084 7633 460,'0'0'51,"0"0"-9,0 0-9,0 0-8,0 0-7,0 0-7,0 0-5,0 0-5,0 0-2,-8-18-1,8 18 1,0 5 0,8 6 2,0 3-1,2 3 0,-4-5 1,2 0 0,-4-5 2,-1-4 1,4 3 2,-4-4 2,0 2 2,0-1 0,-3-3 0,0 0-2,0 0 2,1 0-2,0 2-1,1-2 0,4 0-2,0 0 0,1 0-1,1 0 1,-3 0 1,2-7 3,3-2-1,-3 1 1,4-7 1,-3-2-3,4 0-1,-2-3-1,1-1-3,-1 1 0,1 0-1,0 2-1,-4 2 1,1 5-1,-4 1-1,-1 6 1,1-4-1,0 6 0,-1-2 0,0 1-2,-3 3 0,0-1-2,0 1-2,2 0-3,-2-1-7,1 1-8,-1-3-16,0 3-25,2 0-32,-2 0-66,0-3-106</inkml:trace>
  <inkml:trace contextRef="#ctx0" brushRef="#br1">13258 8323 309,'0'0'36,"0"0"0,0 0-3,0 0-2,0 0-9,0 0-5,0 0-1,0 0-4,0 0 0,0 0-3,-2-48 0,2 47-3,0-1 0,0 2 1,1 0 0,3 0 0,2 6 0,0 6 1,0 1-2,1-1 0,-3 2 2,-1-3-2,2 5 2,-2-8-3,-2-4 0,2 4 0,0-3-1,-2-3 1,3 3 2,-4-5-1,5 0 2,4 0-1,2-5-3,6-4 1,-3-4-1,-2-3-2,2-2 1,0-2-2,-1 1 0,3 0-1,-2 3 0,1-1 1,-1 2 1,-3 5-2,0-2 2,-4 7-2,-4 1 0,2 1 0,-5 3-3,0 0 3,0 0 2,1 0 0,0 0 1,1 0 1,-1-1-5,2 1 2,-2-1-2,-1 1-1,2-3 0,-2 3-7,1 0-8,-1 0-13,2 0-21,-2 0-26,1 0-49,2 0-110</inkml:trace>
  <inkml:trace contextRef="#ctx0" brushRef="#br1">2667 13231 587,'0'0'17,"0"0"0,0 0 4,0 0 3,0 0-1,0 0-7,0 0-7,0 0-4,0 0-6,0 0 3,-3 6 1,3 15 1,3 6 2,0 0 0,1 2 3,-1 1-3,2 0 0,-3 2 0,4 4 0,0 6 1,0 5 4,0 7-5,1 4 2,3 2 0,-2 3-6,3 3 5,0-1-3,1 0-4,1-1 3,-3-2-3,2 1 1,0-1-1,0-1 1,2 2 2,1 2-3,1 1 3,-2 2-3,2 1 0,-1-1 2,0-2-2,0 0 2,1-4-2,-2-3 4,4-1-2,-4-3 0,0 1 3,1-3-4,-3 2 3,1 0-2,-2 0-1,-1-4 1,0-1-1,-2-4 1,1-3-3,-1-7 1,-1-6 0,1-3 2,-1-3-1,1-5 1,-3-5 0,-1-7 2,-1 3 0,-2-6-2,1 0 0,2 3 0,-2-2-2,-1 0 1,5 2-1,-5-2 1,2 2-1,0 1 1,-2-3-3,2 3 2,-1-4 1,-1 0-1,1 1 4,-2-5-4,0 0 4,0 0-2,1 2 0,-1-1-1,0-1-3,2 2 2,-2-2-1,1 2 1,-1-2-1,2 1-3,-1-1 3,6 4-2,3-1 5,-1-1-2,7 1 0,0 1 1,3-4-2,5 0 1,1 0 0,-2 0 0,3-5 0,0-2-2,4-2 1,2 1 1,1-1-1,5-1 2,2 0-1,1 2 0,4 0 1,0 0-1,2 0 0,3 1 0,1 0 0,3 1 2,0-2-2,2 2 1,3-1-1,3-1 0,1 0 1,-1 1-1,0 0 0,1 2 0,-5-1 0,2 2-1,-3-1 1,1 2 0,-1-1 1,-1 1-1,-1-2 1,-3-2-2,0 2 2,0-3-1,-3 0 0,-1-2-1,-2-1 0,-4 0 2,-3 1-2,-3-1 2,-1 2-1,-3 4-1,-4 1 1,-8 1 0,0 0-1,-7 3 2,1-2 0,1 2-1,-2 0 0,-2 0-1,-5 0 1,5 0 0,-5 0 1,-1 0 0,1 0-1,-6 0 1,0 0-1,0 0 1,1 0 0,0 0 0,1 0-1,-1 0-1,1 0 1,-1 0 1,2 0 0,-2 0 0,1 0-1,-1 0 0,2-1-1,0-8 2,2-7 1,-3-6-1,1-6 0,-3-2-2,0-6 1,0-2 0,0-3 2,0-4 0,0-1-4,0 0 2,0-2-3,0 0 1,0-1 2,0 3-1,2 3 1,-2 0-3,0 1 2,0 3 0,0-2 2,-2 0 0,-3-3 0,-4 0-1,-1-3-2,-2-4 3,0 2-4,0-3 7,0 0-4,1 0-1,0 3 2,4 3-5,0 0 6,1 7-2,2 5 1,1 2 0,0 4-2,2 1 1,-1 8 1,2 0-1,-1-1 0,1 1 0,0-7-1,0-1 3,0 0-6,0-5 5,0-4-3,0-4 2,0-6 1,0-6-2,0-1 2,0-3-1,0 1 0,0 1-1,0 5 1,0 9-1,0 4 1,0 14 0,0 8 1,0 9-1,0 0 1,0-2-2,0 1 2,0-6-1,0 6 1,-3-6 1,0-5-4,-2 1 3,-2-7-4,2 1 2,-1-3 3,-2-3-2,1 0 2,-1-3-3,-1 3-1,2 3 1,1 8 2,-3 3 0,6 6 2,0 4-1,-2-4-1,2 4 1,0 1-2,-4-2 1,4 1 1,0 1-2,0 1 0,3 2-1,-1 0 2,1 0-1,-2 0-2,1-3 1,-1 3 1,1 0 1,-1 0 3,1-2-3,-1 2 0,1-2 0,-5 2-2,-1 0 2,-3 0 1,-6 0-1,1 4 0,-5 3 0,0-2-2,-3 2 2,-3 1 1,-5-3-1,0 0 0,-6-1 0,-4 1-4,0-3 4,-2 4-1,-4 1 0,1 0 3,-3 3-3,-1-1 0,-1 4-1,-4 0 2,-3 1-1,-1-1 0,0 1 1,-1-2-1,2-3 2,5 0-2,2-4 1,4-3 2,0 1 1,3-3 0,1 0 0,0 0 0,1 0-1,-1 0-2,-3 2 0,1 1-4,-4 6 3,0-2-1,4 1 2,0 1 0,4-4 1,4 3-1,-1-1 1,1-2-2,1 2-2,-1-2 4,1 2-3,1 0 4,0 1 0,0-1-1,1-1-1,1 1 0,1-3 0,2-1 0,0 0-1,1-1 2,1-1-2,8 1 1,4-1-1,4-1-2,5 0 3,3 2 1,-2-2 0,2 1 1,-1-1-1,1 2-3,4-2 1,-3 0 0,3 0 0,-1 1 0,0-1-1,-5 1-1,1 3 2,1-3-1,-1 1 1,0-2 2,-1 0 0,2 3 0,-1-1 2,0-2-1,-1 0-2,-7 0-1,1 2-1,-1-2 1,-4 0 0,-2 0 2,-4 0-2,-2-2-1,-1 0 1,0-1-1,-3 0 3,2-1 2,5 3-2,2 0-2,6-1 0,0 2-4,0-1 4,1 1 1,1 0-2,5 0 3,2 0-2,5 0-2,-2 0 3,2 0-2,-1 0 0,-1 0 4,1 0-5,-1 0 1,1 0 0,-1 0-3,1 0 2,-1 0-2,1 0-1,-1 0-4,1 0-5,-2 0-3,2 0-11,-1 0-8,2 0-22,0 0-55,0 0-92,0 0-109</inkml:trace>
  <inkml:trace contextRef="#ctx0" brushRef="#br1">1747 13205 610,'0'0'51,"0"0"1,0 0-9,0 0-6,0 0-8,0 0-9,0 0-4,0 0-4,0 0-2,-27 0-2,25 0-2,2 0-2,-1 0 0,1 0-2,-3 0 0,3 0-2,0 0 0,0 0 0,0 0 1,3 0 1,12 4-1,8 1-1,7 3 0,2-4 0,1 2 2,2 1-5,3-3-1,0 2 0,1-1 1,-1 0 4,-2 2 1,-1-2-1,1 2-1,0-2 0,-1 0 0,0-1 0,-4 1 1,0-5 0,-10 3 0,1-3 0,-10 2-1,-1-2-1,2 0 1,-7 0 0,4 0-1,-3 0 1,-2 0 0,0 0 1,-5 0-1,0 0 1,0 0-1,2 0-1,-1 0 2,1-2-1,-1 2 0,1 0 1,-2 0-1,0-5-1,-2-5-2,-8 0-1,-7-4-3,-1 2 0,-3 0-1,-2 1 3,-2 2 0,3-1 2,-1 0 4,2 0-2,3-1 2,-1 0-3,1 3 1,6 1-1,2-1 3,1 3 1,2-2 0,0 3 0,1-1 1,-1-2 0,4 4 0,-3-4 0,3 4 0,0-1 0,2 1 0,1 3 0,-2-2-2,2 2 1,0 0-1,0-1 0,0 1-1,0-2 0,0 2 0,0 0 0,2 0 1,8 0 0,9 0 0,4 0 1,0 0-1,3 0 0,0 5 0,2 0 0,-4 2-1,-1 1 0,-1 1 1,1 1-2,-1 3 0,-3 0 4,-2 3-5,-2-1 5,-4 0-3,-4-3-1,-1 2 2,-3-4-1,-3 3 2,0 6-1,-1-4 2,-7 6 0,-2-5 0,-1 0-1,-1-5 0,5 0-2,-5-1 1,3 3 0,1 0-1,-2 6-1,3-4 0,1 4-1,1-5 1,2-1-1,0-1 1,2-2 1,-3 0 0,3-5-1,1 1 0,0-6-3,-2 0 1,2 0-3,0 1-4,-1-1-8,1 2-21,-8-2-57,-2-9-115,-10-9-111</inkml:trace>
  <inkml:trace contextRef="#ctx0" brushRef="#br1">1545 12547 615,'0'0'45,"0"0"-5,0 0-2,-17-86-9,11 68-2,-3-1-5,-4 0-1,-1 1-3,-6-1-2,-1 4-3,-5-2-6,-1 3 0,-2 3-2,0 5-1,3 3-1,1 3-4,6 0 1,-1 8 2,3 3 2,5 4-1,1 4 0,1 4-5,3 4 2,-1 4-3,7 2 1,1 2-1,7 0-6,2 0 6,2-4-2,-2-3 4,0-6 5,2-5-5,-2-5 1,1-2-1,3-4-2,-3-2 3,7-2 1,1-2 0,1-8 0,4-7 0,-1-4-2,-2-6 2,-2-1 0,-3-3 1,1-1 2,-5-2-4,0 2 3,-2-1-3,-1 6 1,-4 6 0,-1 4 0,0 5 0,-3 5-1,2 1-1,-2 4 2,0-3-1,0 3-1,0 0 1,1 0 0,-1-2-1,1 2 2,-1 0-2,5 0 1,0 5-1,3 5 1,2 6 0,1-1-1,2 0 2,2-1-1,1-1 0,1-1 1,1-3 0,0 0-3,-6-1 4,4-2-5,-3-1 0,-3-4-1,1 2-4,-2-3-5,-4 0-13,4 0-17,-1-4-51,-2-4-74,-1-4-133</inkml:trace>
  <inkml:trace contextRef="#ctx0" brushRef="#br1">1846 12334 676,'0'0'17,"0"0"5,0 0 1,0 0-4,1 107-5,2-68-1,0 0-8,0 1 1,0-6-2,1-2-2,-1-13 1,3-3-1,-3-7 0,2-3-2,1 1-2,3-5-1,7 0 0,-2-2 1,7-2 2,-3-7 1,-3-2 0,1-3 0,-3-2 1,-1-1-1,-1 0 0,-4 3 1,-2-3 0,-3 7 1,-2-6 3,0-5-1,0 2 6,-7-6-2,0 5 4,-4 1 0,-3 2-2,1 5-3,-6 2-4,6 2 0,-4 4-1,-2 3-5,3 1-1,-5 5-7,6 4-7,1 6-5,4 5-13,2-1-39,3 6-53,2-9-169,3 6-6</inkml:trace>
  <inkml:trace contextRef="#ctx0" brushRef="#br1">1979 15579 545,'0'0'36,"0"0"10,0 0 3,0 0-9,0 0-9,0 0-9,0 0-5,0 0-4,0 0-4,0 0-2,-55 63-5,55-63 6,3 0-2,14 0 1,9 0-1,7 0-1,2 0-1,3 0-1,3 3-1,3 0-1,5 1-1,0 1 1,3-2 0,-1-1 0,-6-2 1,-1 0-1,-1-7-1,-3-3-3,2-2-1,-3-3 1,-1 1 0,-3 1 4,-3 1-1,-3 3 1,-4 4-1,-6-1-1,-2 5 2,-5 0 0,-2 1 0,3-2-1,-9 2 2,2 0-4,-6 0 2,0-1 2,0 1-2,1 0 0,1-2 0,-1 2 0,1-2 1,-1 2-1,-1-2 1,0-1-2,2 3 0,-2-2-1,0-3-2,0 0-1,-3-3-3,-6-4-2,-1 3 1,-6-2 2,0 2 4,-3 0 2,-1 2 1,0 0 1,-5-2 0,1 1 0,-1 0 3,5 1-2,2 2 5,10 1 3,2 3-1,6 1 3,-1-2-4,1 2-2,-2 0-2,1-1-4,-1 1 2,1 0-3,1-1 1,0 1 0,0-3 1,10-2-4,4 0 0,2 1 4,0 1-4,1 3 5,0 0-1,4 5 1,-5 2-1,1 3 0,-3 5 0,1 1 1,-3 4 0,1 2-1,-4 1-1,-2 2-2,0 3 3,-3-3-1,-2 2 0,-2-5 1,0-5-1,-3-2-1,0-6 2,-3 0 0,2 1-1,1-8 1,2 3-3,-4-3-7,2 1-5,0 1-21,-5 0-40,-2-4-62,1 2-173,-10-2 9</inkml:trace>
  <inkml:trace contextRef="#ctx0" brushRef="#br1">2063 15100 518,'0'0'65,"0"0"-5,0 0-12,0 0-9,0 0-9,0 0-5,-64-88-1,44 76 1,-6-2-9,-2-1 3,-5-2-3,-2 1-8,1-1 3,0 3-5,5 3-2,9 5-1,9 0-1,0 6-1,6 0 1,-5 0-3,-2 7 0,2 6 0,0 10-2,2 3 1,4 4 2,4 3-1,0 0 1,0-2 2,6 0-3,0-5 4,1-4-4,-2-9 1,1 2-1,0-8 1,0 0 0,0 1 0,1-1 0,2-2 1,-5-3-1,5 0-1,-3-2 0,5 0 0,2-4 2,-4-1-1,2-3 2,-2-3-1,-3 1-1,1-2-4,-3 5 4,1-3-3,-1-7 4,-1 6 0,2-6 0,-3 9-1,3-2 1,0-2-2,1 4 1,0-1 0,1 2-1,2-1 0,-6 6 0,1 0 1,0 1-5,2 1 5,-1-2-4,2 2 0,-7 0 6,0-2 1,0 2 0,1 0 0,1-1 0,-1 1-4,0-1 7,-1-7-1,0-6 0,-1-4 0,-7-5-5,-1 0 0,3 8 0,0 2 1,2 3-1,0 6 1,-1-4-1,2 4 1,0 1-1,2 0 1,1 3-2,-1-2-1,1 2 0,0 0 1,0 0 0,1 12 0,8 5 0,4 7-3,1-1 1,3 0-1,0-2 2,0-3 1,-3-1 0,2-1 0,-1-3 0,-1-1 0,-4-5 1,3 1-3,0 0-5,3-1-1,-1 1-13,2-1-10,3 3-38,2-1-60,5 1-159,-8 0-20</inkml:trace>
  <inkml:trace contextRef="#ctx0" brushRef="#br1">2269 14867 726,'0'0'31,"0"0"-10,0 0-4,0 0-4,-78-14-6,65 22-2,-4 3-2,5 4-1,1-1-2,4 3 1,2-3-1,4 1 1,1 1 0,0 3 0,1 4 0,7-3-1,3-3 0,4 2-1,5-4 1,4-1 0,4-2-1,1-2-1,1-2 1,2-2 1,-6-2-3,0 1 2,-7-2-4,-5 0-1,-2 0-1,-4 2 3,0 1-1,-4 1 3,2 1 0,-6 4 4,0 5 2,-13 0 1,-3 3 4,-7-2-2,-3-5 1,0-3 0,0-2-3,8-3 2,1-4 0,7-1-1,0 0 0,-2-9-4,5-8-1,1-5-1,3-5 2,3-5-4,3 0 4,4-2-4,1-1 0,-3 3 2,2 1-2,-2 11 0,-4 0-1,-1 3-2,0 1-3,-4 1-10,0 6-17,-3 2-52,2 2-76,-5-2-141</inkml:trace>
  <inkml:trace contextRef="#ctx0" brushRef="#br1">5359 13162 574,'0'0'57,"0"0"-3,0 0-12,0 0-13,0 0-12,0 0-5,0 0-5,0 0-3,0 0-1,0 0-1,-39 14 0,39-14-1,0 0-3,0 0 4,13-1-3,7-9 4,9 0-1,5 1-1,7 0 0,3 0 0,5-1 0,0 3-2,2 0 1,-5 0 0,-4 1 0,-5 2 1,-3 1 0,-4-2 0,-1 1 0,-3 1-1,-3-1 0,-7 1 1,1 0-1,-5 1-1,-1 1 1,1 0-1,-6-2 0,1 3 2,-7 0-1,0 0-1,0 0 0,1 0 0,1 0 0,-1-2-1,1 2-7,-1 0-8,-1-6-6,0-6-10,-7-3 0,-7-8 5,-4-1 11,-5-2 8,-2 1 10,-2-4 3,-2 4 2,2 3 2,1 3 1,10 6-1,0 3 2,7 6 4,5 3 3,-1-1 3,5 2-5,-1-1-3,1 1-6,-2 0-4,1 0 0,1 0-2,0 0 2,4 0 0,10 5 1,6 3-1,3-1 0,2-4-1,3 2 0,4-2-1,0 0 1,1 0-1,-5 2 2,-4 1-2,-1 0-2,-9-2 0,0 3 3,-5 0 0,-4 1 2,4 4 1,-6 3-1,-3 2-1,0 7 0,0 3 1,-3 0-1,-4 4 2,0-1-3,-1 0-1,1-1 3,1-1-6,1-2 6,0-7-5,4-1 2,-1-7-1,1-5-3,1 0-1,0-6-10,0 0-13,0 0-33,0 0-38,-3-3-118,-3-14-78</inkml:trace>
  <inkml:trace contextRef="#ctx0" brushRef="#br1">6023 12197 516,'0'0'2,"0"0"4,0 0 3,46 94 6,-33-62 5,0 0-6,-3-2 1,3-1-3,-4-5 3,-2-7 14,-4-7 5,0-4 5,-3-6-5,0 0-10,0 0-3,0 0-6,1 1-2,-1-1-1,0-3-3,0-11-3,0-7-3,2-4-2,3-1-3,1 3 2,3 2-1,3 1 1,3 3-2,4 1-1,1 2-1,3 4-2,3 2-1,0 1 0,0 3 1,-1 3 2,-5-1 2,-1 2 0,-7 0 2,-6 0 0,3 0 0,-6 0 0,0 10 1,-1 7-1,-2 5 3,-12 8 0,-2-1-2,-5 3 1,-1-2-1,-2 1 1,2-3-2,2-1 1,3-2-5,6-7 2,3-7-1,5-7 0,1-4-3,0 1-11,0 3-21,7-4-34,3-4-41,0-12-88,3-8-84</inkml:trace>
  <inkml:trace contextRef="#ctx0" brushRef="#br1">6415 12240 483,'0'0'31,"0"0"-2,0 0-5,34 88-5,-24-62-8,-1-2-4,0-1-3,2-3-2,-1-5 0,2-3 2,-1-5 3,1-2 7,4-5 4,-3 0 4,7-12-1,-5-3-3,0-4-6,-3-5-2,-1 0 0,-2-1 2,-4 1 1,-2 0 3,-2 0 0,-1 7-2,0 0-1,-1 5-3,-5 3-3,1 1-3,2 6-3,0-1-3,-5 3-2,-4 3-7,-3 11-8,-6 5-17,2 4-28,6 6-39,-1-1-93,4 3-100</inkml:trace>
  <inkml:trace contextRef="#ctx0" brushRef="#br1">5689 15090 448,'0'0'53,"0"0"-2,0 0-1,0 0-8,0 0-8,0 0-10,0 0-4,0 0-4,0 0-1,36 1-4,-8-6-3,3-2-2,2 1-3,2-1 1,4-1-3,3-1 2,4-3-2,2 0-1,1-2 2,3-4-2,0 2-3,-3 0 3,2-1-2,-5 2 4,-1 2-1,-7 5-2,-7 1 1,-8 5-2,-4 0 2,-7 1-1,-8 1 1,2 0-1,-6 0 1,0-2 0,3-1 2,0-1 0,-1-4-1,-2-8 1,-5 1-2,-8-4 0,-7 2 1,-5 0 0,-1 1 0,-8-1 0,0 0-2,1 2 2,4 5-1,9 2 1,7 4 0,8 4 2,5 0 0,-1-3 1,1 3 0,-2 0-1,1 0 1,-1 0-3,1 0 0,0 0-1,1 0 0,0 0 0,8 3 1,10 6-1,2-1 3,6-3-3,0-1 0,0 1 0,-2 1 0,0 1 0,-4 3 0,-1 3 0,-6 3 2,-2 2-2,-4-5 1,-4 4 0,-3 2-2,0 3 1,-4 6 1,-4-3-1,-1 0 3,0-4-2,0-2 0,2-4-1,3-8 0,0 2-2,2-5 1,1 0-4,-1 0-8,2-4-18,-1 0-25,1 0-53,0 0-111,0-4-74</inkml:trace>
  <inkml:trace contextRef="#ctx0" brushRef="#br1">6703 14282 586,'0'0'-3,"0"0"7,0 0 5,0 0 3,35 102 3,-27-77 0,-1 2 2,0-2 6,-1 1-2,-3-6 7,-1-2-4,1-5-3,-3-8-4,2 2-3,-2-7-2,0 0-2,0 0 1,0 1-2,1 1-2,-1-1-1,0 0-2,0 2-1,2-3 0,-2 3-2,1-3-2,1 0 1,5 0-1,4 0 0,5 0-2,3 0 1,0-7 1,0 1 0,1-1 3,-1-2-2,-2-2-1,-1-2-3,-1 0 6,0 1-6,-6 4 8,-2 1-6,-4 7 1,3 0-1,1 0-2,5 12 6,1 8-4,-5 5 4,0 8-2,-4-1-1,-2 3 2,-2-3-1,0-2 2,0-9-1,-5-4 3,2-5-1,-3-5 1,0 0-2,4-4 1,-10 0-2,-1-3-1,-7 0-1,2 0 0,3-5-2,4 3-1,7 1-2,-1-1-4,5 2-7,-5-3-11,2-1-28,0 1-29,3-1-64,2-2-146</inkml:trace>
  <inkml:trace contextRef="#ctx0" brushRef="#br1">7327 14454 744,'0'0'19,"0"0"0,0 0 5,0 0-5,-86-26-6,70 26-3,-1 6-3,6 5-4,2 4 3,3-3-5,2 4 4,4 4-5,0-2 0,0 7 0,5-6 0,0-5 0,1-1-1,-1-5 3,1 0-3,4 4 1,0-3-1,6 2-3,0-4 3,-2 0 1,1-4-2,2 1 0,1 1 0,3 0-5,0 2 1,-8-3-2,-1 2 2,-4 1 0,-4 1 1,2-1 3,-4 3 0,-2 4 4,0-1-1,-3 4 1,-8-3 2,-1-3 1,-2-3 3,3-1 4,-2-2-3,3-3 0,3-2-2,-3 0-2,5 0 0,-2-2 1,-3-8-5,6 3-1,-1-10 0,4-3-1,1-3-1,0-9 2,1 2 0,4 0-1,-1 0 1,-1 1-2,1 4 2,-4 0 1,0 6-2,0 4 2,-7 1-8,1 6 1,2 0-6,-7 4-2,0 4-6,-6 0-14,-5 0-28,9 2-39,-1 3-85,5 0-115</inkml:trace>
  <inkml:trace contextRef="#ctx0" brushRef="#br1">12847 6291 244,'0'0'3,"0"0"2,0 0 4,0 0 7,0 0 6,0 0 7,-79-86 3,59 74-2,-3 3-4,-1 0-5,-4 2-6,0 0-1,-3 2-2,-4 0-2,1 0-3,-3 1-4,0-1-4,-1 2-1,-2 3-1,1 0 2,-4 7 0,0 5 0,0 6 0,-5 6-1,0 6 2,-2 4 0,-4 3 0,0 3 1,0 1-1,0 0 3,2-2-3,3-1 2,4-4-1,3-2 1,2-3 3,5-2-3,4-3 3,3-1-1,4 1-1,3 1 0,0 7-2,2 4-1,0 9 1,-3 7-1,1 8 3,-1 6-3,-3 4 1,-1 8 1,-3 0-1,0 3 1,1 1-1,-3 0-2,2-3 3,2-5-1,1-3 4,1-7 2,2-6 1,0 0 3,1-2-1,2 2-1,1 0 2,1 1-3,0 3 0,2 0-4,3 5 0,0 1 0,2 3-2,2 4 1,-1 1-1,3 2-1,-1 4 2,1-1-2,0 5 2,-2-4 2,0 0-1,2-3 3,0-3-3,3-3-1,2-3 3,2-2-4,0-3 1,3 0-3,7-7 1,2 0-3,4-4 2,0-1 2,4-3-2,-1 2 2,2 1-3,0-1 0,-4 4 2,0 2-1,-2 1 1,-1 0-2,-2 2 2,-2-2-2,-1 0 0,-2 0 5,0 0-5,3-2 3,0 1-2,1-3-3,3-1 2,2-1-1,1-2 1,3-1 0,-1-1 1,3-2-1,1-1 2,0-1 2,0-1-2,-1 2 2,-2 1-3,-2 0-1,-1 2 1,-3 2-1,1 0 1,-4-1 0,1-1-1,-1 0 1,0-4 1,-3-3-2,4-2 2,-3-2 1,-1-3-5,1-2 6,0 0-5,-2-2 3,0 1 0,2 0 0,-1 0 3,0 4-3,0 1 2,-2 4-1,0-1-1,-2 3 0,2 0 2,-2-1 0,3-1 1,-1-2 0,3-3 1,0-3 2,2-1-1,1-4 1,2-1-3,1-1 2,-1-1-5,-1-1 5,-1-2-1,1 3 1,-5 1 1,1 1-3,1 2 1,-4 2-3,0 1 1,-2 1-2,1 0 2,2-3-1,-2 0 2,3-1-3,-1 0 3,3-3-2,-1-3-1,1-4 0,1-1 1,0-3-2,-1 1 2,-2-8 0,-1 4 0,1-2-1,-2-3 0,3 6 0,0 1 0,0-2 3,2 6-4,1 0 4,0-1-5,1 1 2,0 0 0,1 0-1,-2-1 2,2 2-2,-2-5 1,-1 1-1,2-3 0,0-2-1,2-1 1,-1-1-1,5-2 1,-1-2-1,5-2 2,0 1 0,1-3-1,1 0 1,2 2-1,1-2 0,-1 0 0,-1 0 0,0 0 0,-1 0-1,-2 0 1,0-4 0,-1-1 0,1 0 0,0-1 0,3-1-1,0-3 1,3 1-1,3-1 0,1 0 1,1-2 0,0 0 1,2 2-1,0-4 0,1 1-2,-1-2 2,0-2-1,1-1-2,-1-1 4,2-3-5,-2-3 5,2-1-2,-5 2 0,-1-3 1,-3 4 0,-2 0 1,-3 1-1,-1 3 2,-3 2-1,-4 3-1,-3 4 1,-2 0-2,-5 5 1,3-2 0,-4 0 0,1-3 1,3-3-1,1-4 1,-1-5-1,1-3 1,-1-4 0,1 0-1,-2-3 0,3-2 1,0 1-2,-1 1 1,0 3-1,0 2 2,1 3 3,-4 1-5,1 7 4,-2 1-4,-1 0 0,0 2 2,0-1 0,2 1-1,-1-4 0,-1-4 0,3-4 0,-1-2 1,3-2-2,-3-2 1,1 2 0,-1-4 0,1 3 1,-2 0 0,0-1-1,-2 2 2,-1 1-2,0 1 2,-3 7 0,3-1 0,-3 2 0,1 0 0,-1-3-3,2 2 3,-2-1 1,0-1-5,0-10 5,0 4-5,0-4 1,0-1 1,0-3 0,0-6 1,0 0-1,1-2 1,1 1-2,1-3 1,0 6 0,1 1 2,0 4-3,2 4 2,1 2 0,-3 4-1,2 3 2,-3 7-2,2 0 0,-2-2 1,-2 7-2,1-8 1,-1-1 3,-1-2-7,0-8 6,-1-1-1,-7-5-2,1-2 2,-2-4-2,-1-2 0,1 0 1,2-1 1,1 4-1,1 2 0,0 6-1,2 2 1,2 3 0,1 2 0,0-2 0,0 4-1,0-4 1,0 0-2,0 0 4,0-2-3,1-2 3,-1-3-2,0-5 1,0-4 1,-1-6-1,-3-4 2,1-3-3,0-2 3,0 0-3,1 3 2,2 4-2,0 2-2,0 4 4,0 6-2,0 6 5,0 3-4,0 3 1,0 1-1,0 1 0,-1 0 0,-3-5 0,2-2 0,0-6-1,-1-3 1,1-4 0,1-5 0,1-1-2,0-4 2,0-1 0,4 3-3,2 1 3,1 5-3,-1 6 1,-2 7 2,0 10 0,-1 4 0,0 8-1,-3 0 1,2 0-2,-2 6 2,0-6-1,0 6 1,0-8 1,0-6-1,0 3-1,-3-10 2,1 5-1,-1-2 0,2-1 3,-3 0-4,1-4 1,-2-3 0,1-2-3,-2 0 4,1-3-1,0 1-3,2 0 4,0 2-4,0 0 2,2 5 3,-1 1-2,2 3 3,-1-1-2,1 1 0,-1 1-1,1-1 1,0 1-2,0 0 2,0 8-3,0-4 1,0 0 0,0-1-1,0-8 2,4 0-1,2-2 0,-2 2 1,1-5-1,-2 0 2,-1 0-1,1 0-3,-3-2 4,0-3-5,0 2 4,0 1 0,-1-1 1,-3 4 2,1 0-2,-3 1 1,0 6-1,0 0 2,-2 3-3,0 3 5,2 5-4,1 1 0,2 5 0,-4-1-2,2-1 0,1 1 1,-3-5-1,4 5 0,-5-4 0,1 1 0,3-2 1,-2 1 0,0-1-1,2 0 1,-2-2-1,1-6 2,-1 4-2,1-3 0,-2 0 1,-1 2-3,-1-3 3,-1 0-3,-2 0 4,-1 1-3,0-2 1,-3-1 0,-2 1 1,1-3 1,-1-1 0,0-1 2,0-3-3,-1 2 1,1-2-2,0 4 1,2 0 0,0 4 1,1 2-2,1 3 1,2 1-2,0-1-1,1 2 2,1 3 1,-1-1-1,0-2 0,1 2 0,-1-1 1,1 0-2,-1 0 2,0 0-1,-1-1-3,1-1 5,-5-1-5,3 2 4,-3 0-1,3 1 0,0 0 0,0 2 0,-1 1 0,-1 0 1,1 1-1,0 0 0,0 0 0,4 4-2,0 1 1,1 0 1,1 4-2,-1-2 1,0 1-2,-1 1-3,1-2-4,-2 2-6,1-2-11,-5-1-12,-2-2-46,-2 1-119,-10-5-113</inkml:trace>
  <inkml:trace contextRef="#ctx0" brushRef="#br1">3842 14016 670,'0'0'-1,"0"0"1,0 0 2,0 0 2,0 0 0,0 0-1,0 0 0,0 0-3,0 0 1,0 0 0,-21-24-1,21 24 6,-2 0-1,2-1 7,-1 1 2,1 0 4,0-2 1,0 2-1,-2-2-1,2 2-2,0 0-1,0-3-3,0 3 1,-1 0-2,1-2-2,0 0 0,0 2-3,0-1 0,0 1-1,-2-2-1,2 2 0,0-2-2,0 2-1,0 0 0,0 0 0,0 0 1,0-3 0,0 3-1,0 0 1,0-1 1,0 1-1,0 0 2,0-1-3,0 1 0,0 0 0,0 0-1,0 0 1,0 0-1,0 0 0,0 0-1,0 0 1,0 0-2,0 10 4,3-1-2,3 6 2,-3 2 0,0-9-1,0 3 2,-2-3-1,1-3 1,-1 0-1,1 5-1,-1-3 0,3 3 1,-1 5-1,0-5 1,1 5-1,2-1 0,2-2-1,-1 1 2,0-2 0,2-1 1,-3-3-1,5 1 0,-5-3 0,-3-3-2,1 0 3,-4-2-2,4 0 3,8-1 1,-1-7-1,5-9 0,-3-7 1,-1-10-2,4-6 0,0-12-1,4-6-5,4-11 3,5-3-3,3-3 3,2 3-1,2 1-2,-3 9 2,0 9-3,-4 11 0,-3 8 0,-6 11 0,-7 8 0,-4 7-1,-5 5-1,-4 3 2,0 0 0,0 0 0,2 0 1,-1-1-2,1-1-2,-1 1-4,-1 1-8,0-1-23,2 1-41,-2-2-110,0 2-112</inkml:trace>
  <inkml:trace contextRef="#ctx0" brushRef="#br1">26003 6413 320,'0'0'43,"0"0"-2,0 0-6,0 0-3,0 0-3,0 0-3,0 0-1,0 0-2,0 0-1,0 0 0,0-81 0,1 76-2,1-1-1,-1 1-2,-1 5-1,0-1-2,0 1-1,0-2-1,0 1-1,2-1-2,-2 1-1,1-1 0,-1 1 1,2-1-1,-2 1-3,1-1 1,-1 2-2,2-1 2,-2 1-3,1-2 0,-1 2 1,2-2-1,-2 2 0,0-1 0,1 1-2,-1 0 0,0 0-1,1 0 1,-1 0-1,0 0 2,2 0-1,1 14 0,0 9-1,2 8 1,-2 5-1,2 10 1,-4 3 5,2 6-5,-2 5 2,1 2-2,-2 4-3,0 2 4,0 5-3,0 2 4,0 0 0,0 3-2,-3-1 3,-1-2-3,-1 2-1,-2-2 3,3-2-1,-2-2 1,2-2-1,-1-3 0,1-2 4,-1-2-5,0-4 4,2-2-2,0-3-2,2-3 2,1-1-1,0-2 0,0-3-3,3-2 2,1 1-1,-1-4 1,1 1 1,-1 0 0,0-3-1,-2 0 0,1 0 3,-2-1-1,0-2 0,0 0-2,0-4-1,0-2 1,0 1 1,0-4 1,-2-6-2,2-2 0,-1-3-1,1-2 1,0 1-2,0-8 2,0 6-1,0-5 1,0 0 0,0 1-1,0-7 1,0 0 0,0 0 0,0 1-1,0 0 1,0 0 0,0 1 0,0 0 0,0-1 0,0 1-3,0 0 2,0-1 0,0 1 0,0-2 2,3 4-2,1-1 0,8 0 0,6-1 0,5-2 1,8 0 0,2 0-2,5-5 1,2-2-2,5 2 2,4-2 0,2 5 0,2-1 1,2 0-2,0 0 0,-1-1-1,2 2 2,0 0 1,1-1 0,-1 2 0,2-2-1,0 1 0,1-1-1,-2 0 1,0 0 1,1 2-2,-3-1 2,0 2-1,-3 0-1,-1 0 2,-1 0-1,-3 0-1,0 0 1,-5 3 0,-1-1 1,-7 0 0,-2 1 0,-3-1-1,-10 1-1,0-1 1,-8-1 0,2-1 0,0 2 1,-1-2-1,-1 0 0,-6 0 1,1 0-1,-6 0 1,5 0 1,1 0-1,0 0 0,0 0 0,-6 0-1,0 0 2,0 0-1,1 0 0,1-2 1,-1 2-2,5-4 0,-4 0 0,1 1 1,2-4-1,-4 2 0,1-5 0,2-4 1,-1-1-1,0-7 1,0 0-2,1-5 1,-1 1 0,0-8 0,0 0 0,-2-5-3,2-4 3,-1-3-5,-1 0 4,1-7 2,-2 1-1,0-3 4,0-3-4,0 4 1,-3-3-2,-2 3 2,2-2-2,0-1-4,2-1 5,1-3-3,0 0 3,0-2 2,3 1-3,3 2 2,0 2-1,-2 6 1,0 4-1,-1 5 0,0 6 0,-3 3 1,0 4-1,0 1-3,-3 3 6,-1 0-6,-1 4 4,3-2 1,-1-1-3,0 1 1,0-2-1,1-2 1,2 1-1,0-1 2,0-1-2,0-2 2,0 4-1,0 6 0,0 1 0,0 2 1,-1 5-2,-2-4 2,1-2-2,-2 7 0,2-6 1,-1 0 0,1 7 1,-2-7 0,1 3-1,0 4 0,-2-5-1,2 6 1,1 0 1,-4-1 0,3-1 1,-1 2-4,1-2 1,-3-5-3,3 7 5,-1-5-4,0 5 4,1-2-1,-2-5 0,4 4 0,-2-6 0,0-1 0,3 0-1,-1-7 2,1 3-2,0 7 1,0-1-2,0 6 2,0 6-2,0-7 2,0 8 0,0-1 0,0 1 3,0 5-3,0-2-1,0 2 0,0 0-1,0-3 0,0 2 4,0 0-2,0-1 0,0 1 1,0-1-3,0 0 2,0 2 0,0-3 0,0 1 1,-2 2-1,2-2-1,0 2 1,-1-1 0,1 1-1,0-2 0,-2 2-1,1-2-1,-1 2 0,1-1 3,-1 1-1,-5 0 1,0-2 0,-6 2-1,-7 0 1,-3 0-1,-8 2 1,0 3-1,-4-2 1,-4 2-1,-3 2 1,-5-2 1,-1 0-1,-6 1 0,-1 0 0,-4 0-2,-2 2 1,-1 1 1,-3 0-1,-2 0 2,4 0-1,1 0-1,2-1 1,4 0 1,4-3-1,1 2 2,4-2-2,3 0 0,5-1 0,3-1 1,3 2-1,4-3 1,4 1-1,6-1 0,1-2 0,0 0 1,5 2-1,2-2 0,0 3 0,7-3-2,-1 0 3,0 2 0,5-2-1,-1 0 0,1 0 0,-2 0-3,2 2 4,-1-2-1,1 0 0,-2 0 2,2 0-3,-1 0 0,1 0 1,-2 0-1,1 0 1,-1 0 1,-3 1-2,-1 1 1,-4 0 0,-5 1 0,4-1 0,-5 3-1,6-2 1,4-1 1,-4-1-1,5 0 1,0-1-2,-1 3 0,6-3-1,-1 0-2,1 0-1,0 0 0,-2 0-4,2 0-5,0 0-10,0 0-22,2-7-68,6-3-191,-1-2-24</inkml:trace>
  <inkml:trace contextRef="#ctx0" brushRef="#br1">25087 6700 523,'0'0'56,"0"0"-8,0 0-10,0 0-9,0 0-4,0 0-6,0 0-2,0 0-2,0 0-3,0 0 0,-50 2-2,50-2-2,-1 0 1,1 0-4,-2 0 0,1 1-1,-1-1-2,2 0 1,0 0 0,0 2 1,13 1 0,9 0 0,8-1-1,4-2-2,5 0 1,4-5-1,1 0 0,-1-2 0,2 2-1,-3 0 1,-1 3 0,-1-1-1,-4 1 2,-3 1-2,-3 1 0,-2 0-1,-8 0 0,-1 0 1,-5 0-1,-2 0 1,2 0-1,-8 0 0,4 0 2,-4 0-1,0 0 0,0 0 0,-6 0-2,0 0 3,0 0-1,1 0 1,0 0-1,1 0 0,-1 0-1,-1 0 0,0 0-1,-4-8 0,-10-4 0,-7-2-1,-5 1 0,-1-1 1,-2 1-1,2-1 2,1 2 2,0 0 0,5 4 0,4 1 0,2 2-2,5 3 2,0-1 1,0-1-1,5 3 1,0 1-2,5 0 1,-1 0-1,1 0 0,-2 0-4,1 0 4,1 0 1,0 1-1,4 11 5,12 4-3,4 2 0,5-1-1,2 0 0,4-2 1,-1 0-1,-1 0 2,-2 1-3,-4-5 1,-3 2-2,-6-6 1,-4 0 0,-2-2 0,-5-2 0,0 1 1,-3 0 0,0 6 1,0 7 0,-10 5 0,-4 0 0,-5 3 0,-5-1-1,-1 2 0,-1-1-1,0-1 1,1-2-1,6-4-1,5-3 1,6-8 0,6-3-2,2-4 1,-2 0-2,2 0-1,0 0-1,0 0-4,6-3-7,4-5-6,2-2-16,-2 1-21,-3 4-35,-4 3-60,1-1-139</inkml:trace>
  <inkml:trace contextRef="#ctx0" brushRef="#br1">25068 7420 644,'0'0'39,"0"0"-4,0 0-6,0 0-7,0 0-9,0 0-1,0 0-4,0 0 0,0 0 0,-26 15-1,28-9 2,9 2-2,7 1 0,7-3-1,5-5-2,6-1-2,7 0 2,6 0-2,2 0 3,2 0-1,2 0-2,-3 0 2,-2 0-3,-3-1-1,-4 1 1,-7-3-1,-6 3 0,-11-3 3,-6 3-4,-3-1 1,-5 0 0,-1-1-3,3 2 3,-7 0 1,0-1 0,0-3-1,0-6-1,-7-2-2,-6-3 1,-7 1-1,-2 1 1,-6-1 0,-2 1 0,1 2 0,0 0-1,0 0 2,5 4 1,5 0-2,3 3 3,6 1 0,3 2-1,3 1 3,4 0-2,-2-1 0,2 1-1,-1 0 0,-1 0-1,2 0 1,0 0 0,5 1 1,9 7 0,5 1-2,4 2 1,1 0 1,4 3-2,-2 0 1,-1-1 0,-1 2 0,-2-1-1,-6-1 2,-3-3-1,-6 1 1,-4 1-2,-3 4 2,-3 5-1,-10-1 0,-7 1 0,-6 2 0,-3 0 0,0-2 1,2-1-2,3-5 2,7-3-3,7-5 0,7-4-3,3-3-5,-2 0-10,2 0-21,0 0-43,-2 1-57,2-1-167</inkml:trace>
  <inkml:trace contextRef="#ctx0" brushRef="#br1">24958 8199 656,'0'0'40,"0"0"-1,0 0-7,0 0-4,0 0-10,0 0-4,0 0-3,0 0-2,0 0-1,0 0 0,46-7-2,-14 7-1,0 0-1,4 3 0,4-1-2,5-2 0,1 0 0,6-7-2,3-1 1,2-4 1,2 0-1,2 0-2,-1-1 1,-2 4 1,-6 1-1,-6 0 0,-9 4-1,-13 2-5,-11 1 3,-7 1 1,-6 0 1,0 0 2,0 0-2,2 0 0,0 0 0,0 0 0,-1 0 1,1 0-2,-2 0 0,0 0-2,-2-2-3,-15-1-2,-9-1-1,-10-2-4,-5-1 2,-5 2 1,1 0 0,-2 2 3,2 0 1,3 0 3,6 0 2,11 1 1,3 1 2,8 1 2,7 0 1,1 0 0,6 0 1,-2 0-2,2 0-3,0 0 2,0 0 0,8 0 1,9 6 0,9 1-1,6 2 0,3 1 0,5 0 0,1 1 1,-1-1-2,0 1 0,-3-3-1,-4 2 0,-6-3 0,-8-3-1,-9-1 2,-4 2-1,-4 0 1,-2 4 2,-2 7-1,-11 0 2,-10 7-2,-5-3 1,-5 1-2,0-1 2,0-2-3,2-2 1,5-1-2,9-5-1,7-6-1,7-1-1,3-3-3,-2 0-6,2 0-20,0 8-40,0-1-72,6 3-167</inkml:trace>
  <inkml:trace contextRef="#ctx0" brushRef="#br1">24994 8833 704,'0'0'15,"0"0"4,0 0 3,0 0 5,0 0-5,0 0-5,0 0-5,78 20-2,-42-20 0,7-5-2,4-3-1,5 1-3,1 0-1,2 1 1,6 0-1,1 0 1,3 1-1,-1-1-2,-5 2 0,-4-1 0,-6 2 0,-10 1-1,-13 1-1,-10 1 0,-10 0 0,-6 0 1,0 0 0,0 0 0,1 0 0,1-1-1,-1 1-1,1-8-1,-2-4-1,0-5-1,-6-3 0,-7-4-1,-3 2 0,-3-2-1,-4 2 1,-3 1 0,-3 2 2,-1 4-1,-2 5 3,1 3 1,4 4 1,7 1 1,2 2 0,7 0-1,5 0 2,2 0 0,4 0 0,0 2 1,1 5-1,12 3 0,8 4 0,6 1 0,5 2-1,5-1 2,5 2-3,-1 1 1,-2-2-2,-3 3 1,-4-3 0,-6 3-1,-6 1 0,-8 2 1,-8 2-1,-4 4 3,-9 2-3,-8-1 1,-8-5 0,-1-3 0,0 0 0,-1-4 1,-1-1 0,1-3-1,2 1 0,2-1-1,6-7 0,2 1-1,4-3-2,7-3-3,-1 1-8,5-3-21,-4 0-48,-1 0-79,-2-5-148</inkml:trace>
  <inkml:trace contextRef="#ctx0" brushRef="#br1">27959 7183 193,'0'0'53,"0"0"-6,0 0-4,0 0-4,0 0-2,0 0-3,0 0-3,0 0-2,0 0 2,-52 36-4,51-36 0,1 0-2,-2 2-4,1-2-2,-1 0-2,1 1-2,-1-1-2,1 0 2,1 2-3,-2-2 0,2 0-2,-1 1-1,1-1-1,-1 0-2,1 0 0,0 2-2,0-2-1,0 0 0,2 0 0,17 0-1,6-2 0,12-4 1,2 0-1,4-3-1,4 0-2,1 0 1,3-2-3,-1 2 5,-4 0-1,-1 1 0,-4 3 0,-4-2-2,-5 2-1,-3 1 1,-7 3 3,-4-1-3,-5 2 2,2 0-2,-2 0-1,-1 0 2,2 0 0,-2 0 1,0 0-1,-7 0 0,1 0 0,-6 0-1,0 0-1,0 0-1,1 0-1,1 0-2,-2 0-1,0-5-1,-3-3 1,-11-5 0,-6-2 2,-4 2 2,-2 1 1,-3 0 3,2 2 0,-2 1 1,2 0 1,0 1 0,1 1 2,3 0 0,7 3 2,4 1-2,4 2 1,3-1-2,1 0 0,-2 1-1,6 1-1,-1-2 0,1 2 0,0 0-2,0 0 0,0 0 1,1 0 0,11 0 0,4 5-1,4 3 1,-1 2-1,0 1 0,-1 1 1,-2 0-1,3 2-1,-3-1 0,0 2 1,-2-1 1,1 2 0,-4 0-3,2 1 4,-4 2-5,-2 1 4,-2 2-1,-4 0 0,-1 0 0,-1 5 0,-10 0 0,-3 0-1,-6 4 2,-2-3-2,-2 2 2,-1-5-2,0-2-1,4-5-5,6-5-12,2-9-40,6-3-88,1-3-161</inkml:trace>
  <inkml:trace contextRef="#ctx0" brushRef="#br1">5483 13176 471,'0'0'68,"0"0"-15,0 0-4,0 0-17,0 0-4,0 0-7,0 0-4,0 0-3,0 0-3,-11 2-4,9-2-3,1 0-1,-1-2-4,2 2 0,0-1 0,0-1 0,9-2 1,10-3 1,8 0-1,7-1-1,5 1 2,4-3-2,2 1 1,1 1 0,0-1 0,0 2-1,-2 2 1,-4 2 0,-5-2-1,-9 5 1,-7 0-1,-5-2 0,-8 2 2,0 0-2,-6 0 3,0 0-1,0 0 1,1-2 0,1 2 0,-1 0 1,1 0-2,-1 0 0,1 0-1,-2 0-1,1-1-3,-1 1-1,0-4-4,-1 4-4,-9-8-3,-6-1 0,-3-3 1,-6-5 7,1 0 5,-2 1 5,4-2 1,-3-1 2,4 2 1,3 4 1,4 2 2,1 3 2,4 3 0,5 5 0,1-2-4,3 2-3,-1-2-1,1 2-2,-2 0-2,1 0-2,1-1 0,0 1 1,0 0 1,1 0 1,16 0-1,5 0 0,7 0 1,0 1 0,-2 6 1,1 2-2,-2 1 1,-3 4-2,-4 4 1,-2 2 1,-7 4 0,-2 2 1,-3 0 2,-5 3-1,0-2 3,-1-1-2,-8-4 0,3-6 3,-1-1-5,3-6 6,1-4-7,1-1 2,2-4-5,-2 0-4,2 0-5,0 8-7,0 3-21,8 8-42,5 6-94,3 4-119</inkml:trace>
  <inkml:trace contextRef="#ctx0" brushRef="#br1">5882 15207 455,'0'0'47,"0"0"1,0 0-4,0 0-5,0 0-2,0 0-11,0 0-4,0 0-5,0 0-3,-40-16-2,39 15-7,-1 1 3,1-3-3,1 3-4,-2 0 6,2-3-5,0-1-5,5-4 6,9-2-7,7-2 6,3 0 0,6 0-1,6-1 1,0-2-2,3 3 1,2-5 0,2-1-1,-2 4-1,-1-1 2,1 4-1,-4 3 0,-2 2 0,-3 4-1,-9 0 0,-3 2-1,-8 0 1,-2 0 1,3 0 3,-9 0-3,1 0 1,-5 0 0,0 0-1,0 0 2,1 0 2,-1 0-2,0 0 0,-1-5-2,-11-6 0,-5-3 0,-5-1-1,-3 0 0,-4 0 1,-3 1 0,1 1-1,0 1 2,5 1-6,8 5 3,7 2 2,8 1 1,3 3 7,-1-1-5,1 1-1,-2 0 0,0-1-2,1 1 0,-1-2-1,1 2-2,1-1 2,-2 1-1,2 0 0,2 0 1,12 0 0,6 0 1,9 0 0,0 0 0,2 1 0,-1 2-1,-1 1 1,-2 0 0,-1 2 0,-6 1 0,-4 2-1,-3 4 0,-4 3 1,-5 4 1,-1 5 0,-3 3 1,0 4-2,-7 4 1,-3 0 1,-3-1 2,1-1-1,-1-2 1,3-4-6,0-2 3,4-9 0,1-3-2,2-3 2,1-1-3,2 2 0,0-2-1,0 0-2,0-2-6,2 1-13,-1-4-29,2-2-51,-3-3-191,4 0 1</inkml:trace>
  <inkml:trace contextRef="#ctx0" brushRef="#br1">757 12100 538,'0'0'31,"0"0"-1,0 0-2,0 0 0,0 0-2,0 0-3,0 0-6,0 0-5,0 0-4,-20-61-4,20 61 0,0-2-1,0 0-2,0 2-2,0-1 0,0 1-4,0 0 4,0 0 0,6 13 1,5 11 2,7 7 0,2 4-3,1 4 2,5 3-1,-1 4 1,1-3 2,-3 1-2,-3-5-2,-5 0 2,-1-8 2,-5-4 0,-2-9 1,-4-5-3,2-6 4,-3-2 2,0 0 6,1-1 0,-3-4 1,0 0-3,0 0 1,1 1-1,1-1 0,-1 2 0,0-2-1,-1 1-1,2-1-2,-2 0 2,0 0-6,1 0 4,-1-1-6,-1-11 1,-5-6-2,0 1 0,1-1 1,5-1-1,0-3 5,0-5-6,0 1 1,5 3-1,5 0-4,8 2 3,8 3 1,4 4-2,8 3 1,2 7-5,2 4-4,1 0 2,-3 10 0,-6 2 6,0 7 3,-5 4-1,-3 0 1,-5 6 1,-6 0-2,-8 0 2,-4 1 1,-3 2-2,-7 2 3,-8-2-3,-6-2 0,-7 1 1,-5-4 0,-2-3 1,0-5 5,-1-2 0,-3-5 2,2-2-2,0-5-5,4-1 0,10-4-2,10 1 2,0-1-1,7 0-1,0 0 1,1 0-2,5 0 0,-2 0 0,2 0-1,-1 0-1,-2 0 0,2 0-2,-1 0-2,1 0-3,-1 0-9,1 0-12,-1 0-22,1 0-31,1 0-65,0 0-141</inkml:trace>
  <inkml:trace contextRef="#ctx0" brushRef="#br1">1386 14734 484,'0'0'13,"0"0"-3,0 0 6,0 0 6,-68-92 20,62 75-4,3 5-6,0 1-11,2 7-6,1 4-2,-1-5 7,-1 1-1,1-1 1,-1 2-1,2 3-5,-1-1-4,1 1-7,0 0-3,0 0 0,7 4-2,9 14 2,7 10 0,6 8-1,3 10 2,3 6-1,-1 0 0,-1 2-1,-2 0 2,-4-5-1,-3-6 4,-4-5-3,-6-6 1,-2-13 0,-8-9 0,-1-5 4,-3-5 2,0 0 3,0 0 2,0 2 0,0-2-2,0 0-1,-6-2-3,-7-9-2,-1-3-2,-2-3 0,4-2-3,0 0 1,4-1-1,2 0 0,2 5 1,4-4 0,0-3-3,1-1 1,7-8-1,4-1 2,5 3-3,1 1 3,4 1-3,-2 3 2,5 3 0,-1 3-1,-1 2-1,-1 4-1,-5 5 0,2 6-1,-3 1 1,1 7 1,2 9 1,-3 6 1,-3 3 2,-1 7-2,-5 3 2,-4 4-1,-2 4 0,-1-1 0,-3 1 2,-4-6-2,-3-2 2,-1-6-1,-1-4 3,-1-5-2,-2-5 1,-2-3 4,-3-2-6,1 0 5,-3-5-6,8 0 1,-3-3 0,5 1 0,-1 0 2,3-2-3,4 0 1,2 1 0,4-2-1,-2 0 0,2 0-1,-1 0 1,-2 0 0,2 0 0,-1 0 0,1 0-2,-1 0-2,1 0-1,-1 0-1,2 0-1,-1 0-4,1 0-4,0 0-7,0-7-17,0-5-31,7-2-69,6-6-157,-1 1 4</inkml:trace>
  <inkml:trace contextRef="#ctx0" brushRef="#br1">6229 11975 323,'0'0'21,"0"0"7,0 0 5,0 0 2,0 0 3,0 0-4,0 0-2,0 0 0,0 0 0,31 16 0,-31-16-3,0 0-3,1 2 0,1-2-3,-1 1-3,1-1-1,-1 0-2,-1 0-5,0 0-3,0 0-4,-4-11 0,-8-4-1,-4-3 0,0 1 1,-2 0-2,3 5 2,2 2-2,6 5 1,4 3-5,-5 2-4,-3 0 4,-3 7-2,-4 8 4,4 6-1,3 9-2,2 1 2,1 5-3,4 3 2,1 0-2,1 0 2,2 1-1,0-2 3,3-1-1,3-3 0,5-1-1,1 1 2,1-4-2,5-1 1,-1-2 1,2 0-3,1-2 5,-1-2-5,0-5 4,-2-2-2,2-4 0,-7-3-1,3-4 2,-6 0-1,4-3 1,4-1 3,1-1-3,5 0 0,-4 0 0,1-6-3,1-1 3,-2-5 1,0 0-4,-1-1 6,-3-1-6,-4 4 3,0-1 0,-5 5-1,-3 1 2,1-2 0,-2 4 1,-1-2-3,2 2 3,-3 3-1,0-6 0,0 0 1,0 1-1,0 0-1,0 5-1,0-2 0,0 2-1,0-1 0,0-1-1,0 2-1,-1 0 1,-2 0 2,-3 12-1,0 6 1,-4 5 2,0-1-5,1-2 5,-4-1-2,0-2 2,-3-3-1,-1-4 1,-3-3-4,-2 0 3,0-4 0,-2-3 1,-1 0 0,-1-3-1,0-9 0,3-2 0,-2-6 3,2-4-4,0-2 4,4-3-5,0 0 0,6 0 2,2-1-2,4-1 1,2 1-1,2 0 2,3-4-2,0 2 1,2-1 0,4 3 0,-1 1 0,3 3 1,0 4-2,-2 7 2,-3 3-2,1 5 2,-2 2-2,-1 1 1,1 1-1,-2 3 0,0-2-1,0 2-1,0 0 1,1-1 0,-1 1 0,0 0 1,0 0 0,0 0 2,0 0-2,0 3 1,0 4-1,0 5-2,0 8 2,2 0-3,3 3-1,1 1-8,1-2-8,4 3-20,3 3-35,2 1-72,6 2-155</inkml:trace>
  <inkml:trace contextRef="#ctx0" brushRef="#br1">6968 14480 158,'0'0'21,"0"0"-1,0 0-6,0 0-8,0 0-10,0 0-5,0 0-4,0 0 0,0 0 4,0 0 3,-14-7 3,14 6 2,0-1 2,-2 0 0,2 2-1,0-2-3,-3-3-10,0-1-20,-3-1-22</inkml:trace>
  <inkml:trace contextRef="#ctx0" brushRef="#br1">6870 14257 225,'0'0'61,"0"0"-1,0 0 0,0 0 2,0 0 0,0 0-5,0 0-5,0 0-10,0 0-9,-22-81-7,20 76-6,2 5-3,-2-1-2,2 1-3,0 0-2,-2-2-1,1 2-2,-5 0-4,-1 0 0,-5 5-1,-2 5 0,2 2 0,1 5-1,2-2 1,2 4-1,2 1 0,0 1 3,3 1-4,1 2 2,1-2-3,0 2-1,0-1 2,3 1 0,2 1 1,1-1-1,0-2 4,0 2-5,0-4 5,2 0-4,-1 0 0,4-1-3,0-1 4,1 0-1,1-2 0,1 1 2,1-3-2,1-2-2,-6-3 4,4-2-2,-5-3 0,1-2 3,3-1-2,-1-1-1,5 0 0,-4-6 0,1-2 1,-2 0-2,-6 3 1,0-3 0,2 0 0,-2 2 1,0-1-1,-3 4-1,3-2-1,-4 3 0,2 0 0,1-1 2,-5 3 0,0 0 0,0 0 2,1 0-4,1 0 4,-1 0-1,-1 0 1,0 0 1,0 0 0,-6 0-1,-9 7-1,-7-2 2,-3-5 0,-2 0 1,-4 0-3,0-5 0,2-4 0,0-2-1,4 0 2,5 1-1,7 1 0,0 2 1,3-3-2,4 3-1,-1-7 1,0-2 0,4-5-5,-1-6 5,4-2-4,0-3 3,0-2 1,1-4-1,7-2 0,0 0-2,0 1 2,3 4 0,-1 7 0,-3 7 2,-4 11-1,0 5-3,-3 5 2,0-1-2,0 1 1,1 0 2,-1 0-3,0 0 2,0 4 1,0 8 0,-1 9 0,-5 4 0,0 2 0,2-4 1,-2 2-2,5 1 1,1-1-2,0 4 4,0 3-2,4 0 1,2 1 2,1 0-2,2-1 2,2-3-2,1-1-2,-1-4 0,2-2 0,-1-4 1,1-4 0,0 1 1,-1-5-1,2-1-2,-4-3 2,4-2 0,0 1 0,-3-3 5,5 1-6,-6-1 2,2 0-2,-1 1-2,-6-3 2,6 0 2,-5 0-3,-2 0 1,2 2-1,-6-2-3,0 0 2,0 0-1,2 0-1,-1 0-4,1 0-2,-1 0-4,0 0-9,3 0-8,-1-2-28,3-5-37,0 0-121,1 0-69</inkml:trace>
  <inkml:trace contextRef="#ctx0" brushRef="#br1">7007 14214 193,'0'0'48,"0"0"6,0 0 0,0 0-4,0 0-2,0 0-6,0 0-3,0 0-6,0 0 0,6-19-3,-6 12-3,1 2-3,1 0-3,-2 5-1,0-2-3,0 2-2,0-6-2,0 0-3,0 1 0,0 0 1,-6 2-4,2 2 0,-9 0-2,-3 1 0,3 0-1,-5 0 1,1 0-3,7 2-1,-6 3 0,4 3 0,2 1-1,-3 5 0,5 1-1,-1 5 0,2 2 0,1 4 1,2 5-1,-1 1 2,2-1-2,0 1 0,2-3 1,-1 0 0,2-3 3,0-2-4,0 1 5,0-9-4,0 0 0,0 1 1,5 0-1,-1 1 1,4-1-2,-1-4 3,4 1-1,1-2 1,1-2-2,-2 2 0,3-2 0,0 0-1,-5-3 1,5 0 1,-1-3-1,-4-1 1,7 2-1,-6-5-1,1 2 0,-1-1 1,2-1 0,-1 0 1,0 0-1,0 0 0,-1 0 0,1 0 0,-4-1 0,3-1 1,-3-3 0,5-2-1,-5 0-1,3-3 0,-3-3 1,-1 5 1,3-4 0,-5 4-1,2-2 0,-2 0 0,1 2 0,0-1 0,1 1 0,-2 1 0,-2 2 0,1 2-2,-3 3 3,0-2 0,0 2-1,1-1 1,1-1-1,-1 2 0,1-1 0,-2 1 2,1-1-3,-1 1 1,0 0 0,1-2-1,-1 2 2,0 0-3,0 0-2,0-1-6,0-3-22,-1 0-49,-5-7-140,0 1-90</inkml:trace>
  <inkml:trace contextRef="#ctx0" brushRef="#br1">6714 12487 651,'0'0'50,"0"0"-8,0 0-12,0 0-4,0 0-7,0 0-5,0 0-3,0 0-1,0 0-5,-62-29-2,48 29 0,-1 11-5,4 5 2,3 6-2,2 6 2,5 8-2,1 3 3,0 2-4,9 2 2,2-3 1,0 1-1,4-2 5,-1-5-4,2-3 0,-1-7-2,2-5 1,-2-2 0,2-7 0,3-3 1,-1-4 0,2-3 0,1 0-1,-1-1 1,2-8-1,-3-3 2,-1-3-1,-2-2 1,-4-2 0,0-2 0,-4 0 0,-3-2 2,-4-2-3,-2-1 2,0-1 0,-1-2 0,-8-1 1,-1 1 1,-6-1-4,-1 1 0,-3 0 3,-3 4-3,1 5 7,3 5-5,3 6 0,3 3-1,4 4-1,-2 2-1,1 0 0,-1 0-1,-3 3-1,5 2 0,-3 4 1,1 0 1,5-3-4,-5 5 2,7-5-11,1-3-5,-5 2-12,4-2-43,0-1-68,-8 0-166</inkml:trace>
  <inkml:trace contextRef="#ctx0" brushRef="#br1">14660 7228 260,'0'0'49,"0"0"-2,0 0 1,0 0-4,0 0-8,0 0-1,0 0-7,0 0 4,0 0-1,-24-1 0,19 1-3,-6 0-6,6 0 0,-1 1-4,2 1-3,4-2-2,-2 0-2,2 0-3,-1 1-1,-1-1 0,1 2-3,-1-2 2,1 1-1,-1-1 0,1 2 2,-1-2-1,2 2-3,-1-2 2,1 0-3,0 0 1,0 2-1,0-2 1,0 3 0,1 0-1,8 1 1,0 2-1,2-4 0,4 2 2,-5-1-1,7-1-1,-1 1 0,-6-3-3,8 2 2,-1 0 0,-4-2 0,7 0 2,2 0-1,-3 0-2,9 0 3,-3 0-1,0-2 0,-2 0 1,1-3-2,-1 3 1,-6 1-2,0-3 2,-4 4 1,-1-1-3,2 0 0,-8 1 1,6 0-1,-6 0 0,6 0 1,0 0-1,-8 0 0,9 0 1,-7 0 0,4-3 0,3 3 0,-7-3 0,6 2-1,-6 1-1,6-1 2,1-1-1,-1-1 1,-1 1 0,-6 1-1,8-1 1,-8 2-1,6-4 0,2 1 0,-3 0-2,0 0 3,-5 2-1,6-2 1,-7 1 2,1 1-3,4-4-2,-4 3 1,-1 1 1,1 0 0,-2-1 3,1 1-1,0-1-5,2 1 6,-6 1-4,0-2 2,0 2-1,1 0-3,1 0 3,-1 0-2,1 0 2,-1-2 0,1 2 1,-1 0 2,0 0 1,1 0-3,-1 0-2,-1 0 0,2 0 0,-2 0 3,1 0-1,-1 0 0,2 0 0,-2-1 0,0 1-1,1 0 0,-1 0-1,0 0 1,0 0-2,2-2-1,-2 2-7,0 0-19,0 0-58,0 0-165,-3-4-82</inkml:trace>
  <inkml:trace contextRef="#ctx0" brushRef="#br1">14634 7925 341,'0'0'53,"0"0"-6,0 0-7,0 0-4,0 0-7,0 0-5,0 0-6,0 0-6,0 0-3,0 0-4,-9-14-2,9 14 2,0-1 0,0 1 5,0-2 1,1 2-1,5-1 2,6 1-4,1-2-1,-2 2 1,2-2-4,0 2 0,7-1-1,-8-1-1,7 2 1,-2 0-1,0 0-1,8 0 0,-4 0-1,2 0 1,1 2-1,3 1 1,2-1 1,3-2 0,1 0 0,4 0-1,-3 0 1,3 0 0,-3 0-1,-2-2 0,-3 0 0,-3 1-1,2 1 0,-8 0 1,0 0-1,-7 0 1,0 0 0,-2 0-1,-6 0 0,1 0 1,-6 0 0,0 0-1,0 0 2,1 0 0,1 0 2,-1 0 0,1 0 0,0 0-1,0 0 0,-1 0 0,0 0-1,1 0-1,-1 0-1,1 0-1,-1 0-1,1 0-6,-1 0-6,1 0-19,-2 0-28,0 0-47,0 0-107,0-2-61</inkml:trace>
  <inkml:trace contextRef="#ctx0" brushRef="#br1">11534 8739 229,'0'0'52,"0"0"-7,0 0-7,0 0-3,0 0-2,0 0-3,0 0-4,0 0-1,0 0-2,-36-3-1,36 3-1,-2 0-2,2 0-3,-1 0-3,-1 0-2,1 0-4,1 0 0,-3 0-1,3 0 1,0 0 2,0 0 0,6 0 1,8 0-2,9 0 2,6-2-2,0-1 0,0-1-3,3 1 1,0-1-2,2-1-1,3 0 1,0 2-3,5-1 1,-1 1-1,-1 0 0,3 1 1,-3 2-2,0 0 1,-1 0 1,0 0-2,0 0 2,1 0 0,1 0 0,4 0 0,-2-2 1,2-1 0,3 1-1,1-1-1,-1-1 1,1-3-1,0 2-1,3 1 1,-2 0 0,1-1-1,0 0 1,-1 3 0,-2-1-1,0-1 1,-3 3 0,-2-1 0,-2 2 2,-4-1-2,0 1 1,-2-2-2,-1 2 2,-1 0-1,-1-1 1,-3-1-2,-1 1 2,-2-1-2,-3 1 0,-5-1 1,-1 2-2,-5-1 1,1 1 1,0-2-1,-7 2 2,5-2-2,-5 2 1,0 0 1,0 0-2,-6 0 1,0 0 0,0 0 0,1 0 1,1 0 1,-1 0 0,1 0 1,-1 0 1,0 0-1,1 0 0,-1 0-1,2 0-1,-3 0 0,1 0-1,-1 0 1,2 0 0,-2 0-1,1 0 1,-1 0-2,0 0 1,2 0 1,-2 0-2,1 0 2,-1 0-2,2 0 1,-2 0 0,1-1 0,-1 1 1,2 0-2,-2-1 0,1 1 0,-1-2 0,0 2 0,2-1 0,-2 1 0,0-2-2,0 2 2,0 0 0,1 0 0,-1-1 0,0 1 0,0 0-1,0 0 1,0 0 0,0 0 0,0 0 0,0 0 1,0 0-1,0-2-1,0 2 1,0 0-1,0 0 0,0 0-1,0 0 0,0-1-1,0 1-3,0 0-4,0-2-8,0 2-13,0-6-33,0 2-53,-4-10-181,-1-4-3</inkml:trace>
  <inkml:trace contextRef="#ctx0" brushRef="#br1">14500 8552 321,'0'0'23,"0"0"5,0 0 2,0 0 2,0 0-6,0 0-2,0 0-1,0 0 0,0 0 2,0 0 2,-14 1 2,14-1-4,0 0-4,0 0-1,0 0-8,0 0 1,0 0-2,0 0-2,0 0 0,0 0-1,2 0 0,2 4-2,6 1 0,2 1-1,2 0 0,5 0 0,2-2 0,2-3 0,3-1 1,1 0-1,2 0-1,0-3-1,1-2 0,0 0-1,-1 1 1,2 1-1,-3 0-2,0 1 3,-1-1-2,-1 3 1,-8-2-1,1 2 0,-2 0 2,-6 0-1,8 0 1,-7 0-1,1 0-2,1 0 2,-1 0 0,8-2-1,-8 2 2,7 0-2,-7-1 1,0 1 0,-1 0-3,0 0 1,0 0 1,-6 0 0,7 0-1,-8 0 1,6 0 0,2 0 1,-5 0 0,3 1-1,-2 1 0,2 0-1,-7-2 2,5 3-1,-2-3 0,-3 0 1,2 2-5,-6-2 4,4 0 1,1 2-2,-1-2 2,3 1-1,-7-1-1,0 0 1,0 0 0,6 2 0,-2-1 3,2 1-3,-1 0 0,-5-2-1,5 0-1,-1 0 3,1 2-1,-1 0 1,-4-2-1,0 0 0,0 0 1,2 0 0,-1 1-1,1-1 0,-1 0 0,1 2-1,-1-2 1,1 0 0,-1 1 0,0-1-1,1 0-2,0 2 1,0-2-1,-2 0 0,1 0-1,-1 0-9,2 0-17,-1-2-71,1-6-206,-2-7-28</inkml:trace>
  <inkml:trace contextRef="#ctx0" brushRef="#br1">15319 13002 285,'0'0'29,"0"0"-1,0 0 1,0 0-2,0 0-1,0 0-2,0 0-4,0 0-2,0 0-1,14-2-4,-12 0 1,-2 1 0,0 0 0,1-1 3,-1 1 0,0-7 0,0 1 1,0-7-1,0-4 2,-6 4-2,-2-5 0,-4 6-2,1 1-4,-5 3-2,3 3-2,-2-1-1,-1 3-1,5 1 1,-7-2 0,8 2 1,-1 0 1,1 1 0,-1-2 1,0 1 0,-1 0-2,2 0 0,-3 0-2,3 0-1,-4 3 0,-2 0-2,3 0 1,-6 0 0,0 2-1,2 2 1,-9 2 0,3 2 1,1-2 0,1 0 0,0 0-1,1-2 0,1 3 1,0-3-1,6 1 1,-3-1-2,-1 0 1,2 3-1,0-2 0,2 0-2,-1 2 1,0 1-1,-2 1 0,0 1 0,3 2 1,-1 3-1,2-3 1,-1 2-1,2 0 0,-1 0 1,-1-1-1,3 1 1,-1-1-1,2 1 2,0-1-2,0 3-2,-1-1 4,3 0 0,0 2-4,1 3 5,-1-1-5,1 4 1,2 1 1,-1 1 0,2 1 0,0 1 0,2 0 0,1 3-2,0-1 2,0 1 0,3-1 2,1-2-2,2-3 0,0-2 0,2 1 0,0-1 0,-1-2 0,2-1 0,1 1 0,0-3 0,2 0 0,2 0 0,-1-2 0,1 0 0,1-1 0,1 0 0,-3 0 0,3-2 0,-3 1 1,2-2 2,-1 1-3,0 1 4,-1-4-5,2 1 2,0 0-1,-4-6 0,3 2 1,1-4-1,-4 1 0,6 1 2,1-3-1,-5-1-1,7 0 1,0 0 0,-2 0 0,6 0 2,-2 0-3,-8-1 0,4-3 0,-1 1-1,0 1 1,1-3-2,-2 2 2,-6 1-1,3 2 1,-2 0 3,0-3-3,6-1 1,-8 1 1,6-4-5,-2-1 6,0-1-6,2-6 4,-1 1 0,-1-1 0,1 1 1,-2-1-1,0-2 1,-1 2-1,-3 2 1,-1 1 0,-1-3-1,1 2 1,0-8-2,0 2 2,-1-3 1,2 0-2,-2-1-1,0-2 0,0-1 1,0 1 0,-3 0 3,2 1-1,-3-1 0,1 1-1,-2 1 0,1 6 0,-2-2-1,1 1 1,-1 6 0,0-9-1,0 1 2,0 8-3,0-8-2,0 0 5,0 0-4,-1-4 4,-1-1-1,1 9-3,-1-2 4,-1-3-2,-1 4 0,2 0 3,-3 1-2,4 5 1,-4 0-1,2 1-1,0 0 0,-1 2-1,3 4 0,-5-6 0,3 7 1,0-1 0,-3-3-1,3 4 0,1 0 0,-1 1 0,-3 0-1,0-1 3,2 3-4,-8-4-4,6 3-4,-8-3-11,-13-4-14,-4-4-48,-14-5-239,-8-5-30</inkml:trace>
  <inkml:trace contextRef="#ctx0" brushRef="#br1">12524 14693 408,'0'0'43,"0"0"3,0 0 0,0 0 0,0 0-4,0 0-5,0 0-8,0 0-6,15-77-3,-14 74-5,1-2-2,1 2-1,-3 3-3,0-1-2,0 1 0,1 15-3,0 9-1,1 12-1,-1 7 2,-1 6-3,0 6 1,0 1-2,0 5 0,0-1 0,0 3 1,-1 0 4,-2 0-5,2 3 3,-1-1-2,1 0-2,-1 1 4,1-4-1,-2-1 3,1-7-2,-1-4 3,0-6-1,0-6-2,2-4 5,-2-13-7,3-2 5,0-8-2,0-5 0,0 1 0,0-7-1,0 0-1,0 0 2,0 1-1,0 0 0,0 1 0,0-1-1,0 1-1,0-1 0,0 1 0,0-1-1,0 1 2,3 0 0,-2-1-1,5 1-1,-1-2 1,1 4-2,2-3 3,-1-1 0,5 0 0,-2 0 0,3 0-1,5-1-2,-1-3 2,6 1 0,-3-4-1,3 3 0,3-2-1,2 3 1,2-1 1,2 2 0,4 0-1,3 1-1,4-1 1,3 1 0,2-1 1,3 2 2,0-1-3,1-1 1,0 0-2,-1-1-1,-2 2 5,1-3-4,-2 1 3,-1-2-3,1 2 1,0-2 0,-3 2 1,1 2-1,-2-1 1,-1 2-1,-3 0-1,0 0 1,0 0-1,-3 0 4,0 0-5,-3 0 5,0 0-6,-4 2 2,-2-1 2,-8-1-3,0 2 4,-1-2 1,-6 0-2,6 0 0,-7 0-1,-1 0-3,-1 0 3,-5 0 2,1 0-2,-3 0-1,2-2 3,-1 1-3,3-4 1,-1 3 1,1-1-2,0-2 1,-4 3 0,7-3 1,-6 5 0,4-5 0,1 0-1,-2 1-1,3-1 0,-7 2 2,1 1 0,-1 1 0,1 0-1,1-2-1,3-2 1,-5 1 1,2-4 2,0-6-1,-2-4 0,0-7 1,-1-5-1,-2-6 2,0-8 1,-3-7-2,-3-6 0,-1-5-1,-1-2-3,1-1-3,2 1 3,2 3-2,0 6 2,1 1 2,2 8 0,0 5-1,0 5-1,0 5 2,0-1-1,0 3 2,0 1-2,0-2 0,0-1 1,3-1 0,0-1-2,1 0 3,2-1-7,0 2 0,0 4 5,-1 0-6,-2 11 7,0 0 0,0 6-2,-3 7 3,2-1-1,-2 5 1,0-2 0,0 2-1,0-1-1,0-1 0,0 1 1,0-1-1,0 1 0,0-1 3,0-4-3,0 1 0,-2 1 3,1 0-2,-2-1 0,1 0 2,-3-2-3,-1 0 1,-4 2 3,-3-3-3,-5 3-1,-2-3 0,-5 4-3,1 1 2,-3 2 1,-2 1 0,-2 0-1,-2 0 1,-2 0-3,-1 4 3,-2-1 1,-3-1 1,-1 3 0,-4-1-2,-2 1-1,-4-1-1,-3 2 2,-2 0 0,0 0 1,-3 2-2,1 0 0,-1 2-1,3-1 1,2 2 0,1-1 1,4-1 1,5-1-1,4-1 1,3-2-3,4-2 1,5-2 2,9 2 0,0-3 2,7 0-2,-2 0-1,2 0-1,0 0 0,2 0 1,-1 0-1,2 0 2,4-3-1,-7 3 1,8 0 2,-9 0-3,0 0 0,8 0-1,-7 0 1,7 0-1,-1 0 1,1 0 0,6 0 0,-1-1-1,1 1 2,-1 0-1,-1 0 1,1 0 2,-1 0-3,1 0 0,-1 0 2,1 0-3,-1-1 1,-5 1 2,0 0-3,1 0 1,2 0 0,4 0-1,-2 0 1,2 0 0,-1 0 0,-1 0 0,1 0 0,-1 0 0,1 0 1,-1 0-3,1 0 2,-1 0 4,0 0-6,1 0 1,-1 0-5,1 0-4,-1 0 1,1 0-4,-1 0-3,1 0-3,1 0-12,0 5-17,3 12-49,11 5-105,5 7-111</inkml:trace>
  <inkml:trace contextRef="#ctx0" brushRef="#br1">13113 15429 595,'0'0'50,"0"0"-6,0 0-6,0 0-8,0 0-7,0 0-2,0 0-2,0 0-5,0 0 1,5-58-2,1 25-2,1-5-1,-2-5-4,0-3-4,-2-4 3,-1 1-5,-2-1 4,0 4 2,-3 6-5,-6 7 3,2 9-2,-2 9-1,2 7 1,-2 6-3,-5 2 1,-1 6-2,-2 7 0,1 7 0,2 5 2,2 0-1,2 0 0,4-4-2,4-3 2,2 1 0,0-5 1,7 4 1,7-4-3,4-3 4,5-2-3,4-3-1,1 1 2,2 0-1,-3 2 1,1 0 3,-4 5-6,-3 2 2,-4 3 0,-4 3 1,-4 2-1,-5 2 1,-3 2 0,-1-3 0,-3 1 4,-6-1-3,-3-4 1,3-8 0,-2-1 0,3-7 1,4-2 0,1 0-1,3-3-1,-1 0-1,1 0-2,-2 0 0,1 0 0,-1 0 0,1 0-1,-2 0-2,2 0-4,-1 0-6,1 0-5,-1 0-15,2 0-32,0 0-60,0 0-151,6-6-32</inkml:trace>
  <inkml:trace contextRef="#ctx0" brushRef="#br1">13607 15059 628,'0'0'61,"0"0"-9,0 0-13,-32-77-10,18 58-9,-4 4-5,7 3-4,-3 3-3,5 5-2,0 4-3,-4 0-1,3 7-2,0 8 0,0 8-2,5 4 2,1 3-1,1 6-1,2-2 6,1 0-6,0-1 5,0-3-4,0-9-1,0-1 2,0-8-1,1-7 0,1 0 0,2-5 1,5 0 0,5-5 1,2-8 1,0-8-1,-4-1-3,0-4 6,-3-1-5,-2 4 4,-1 5 0,0 5-3,-2 5-1,-2 4 0,6 2 1,7 4 0,4 13-2,5 7-3,1 10 5,-1 8-3,0 9 5,-1 0 0,0 5-2,-3-7 0,-4-1 0,0-11-1,-6-8 0,-4-8 4,-2-9 1,-2-5 1,-2-5 1,0 0 1,0 0-1,0 0 1,0 0 0,-2-12 0,-4-5 1,-1-9-3,4-3-1,2-3-3,1-1 1,1 0-3,8 1 1,3 3-1,5-1-2,0 4 2,0 0-7,4 3 5,-4 1-9,0 2 0,-5 7-8,-2 0-8,-6 6-15,-2 2-30,1 3-43,-3 2-83,-2 0-96</inkml:trace>
  <inkml:trace contextRef="#ctx0" brushRef="#br1">15505 14615 742,'0'0'26,"0"0"-5,0 0-5,0 0-2,0 0-2,0 0-4,0 0-1,0 0-2,0 0-2,-14-40 1,14 58-4,1 16 0,5 13 0,-3 11 0,1 7 2,-1 6 0,-1 6 3,1 3 2,-2 1-2,0 0-1,2-3-2,0-2-2,0-2 1,1-5-1,1-3 1,-2-3-2,1-6 1,-3-5 2,2-8-3,0-6 3,-1-8-3,-1-8 2,-1-12 1,2-4 1,-2-6 1,0 0 0,0 0 1,0 2 0,0 0-3,1-1 1,-1 1-2,0-2-1,0 2-1,6 3 0,-2-3 1,6 1-2,7 1 1,3-4 2,7 0-1,2 0 1,3-7-1,2-2-1,5-2 0,3-3 2,3 1 0,6-1-4,2 2 7,2 3-8,4 2 4,0 2-1,2 1 1,1 4 1,-1 0-1,1 0 1,-1 0-1,1 0 4,0 0-3,-1 0-1,1-6 0,2 0-1,0-2 1,-1-1 0,1-3 0,0 1-1,-2 0 1,-3 0 2,-3 0-2,-4 3 0,-2 0 1,-6 0-2,-5 2 2,-5 0 2,-5 2-3,-9 1 2,-4-2-1,-5 3 1,-5-3 2,1 0 2,-5-7 0,-1-6 0,-1-6 0,-3-12-2,-4-6-2,-2-3 3,-2-11-6,-1-2 4,2-5-3,-3 0-5,3-1 4,1 3-4,-1 2 2,3 3 4,1 6-3,0 6 2,1 3 0,0 4 1,1 3-1,0-1 1,1-1-2,0-1 0,1-1 0,1-1 2,1 3-3,0-1-2,0 3 3,3 5-3,0 9 6,0 2-2,-2 8 0,1 4 2,-1 1-2,-1-1 1,0 1 1,0 0-2,0-6 1,-3 7 0,-3-5-1,-3-3 1,-2 2 0,-2-4 1,-3 1-2,-1-1 2,-3-1-4,-4 1 2,-3 1 0,-3 0-1,-7 4 1,-5 1-2,-7 4 0,-7 4 1,-5 0-1,-4 4 1,-4 6 3,-5 0-3,-1 1 1,-3 1 0,-2-3 0,-1 1 0,1-5 1,0 0 0,3-3-1,2-2 0,1 0-2,3 0 2,0 0 0,2 6 0,3 1 0,4 2 0,4 1 1,7 2-2,8-2 3,7-3-2,8 2 1,11-6-1,5-1 1,8 1-1,4-3 0,-2 0 1,2 0-4,-1 0 1,-1 0-3,1 0-1,-1 0 3,2 0-5,0 4-4,2 4-5,7 5-12,5 2-18,4 3-46,0-1-108,3 2-118</inkml:trace>
  <inkml:trace contextRef="#ctx0" brushRef="#br1">15980 15409 775,'0'0'14,"0"-77"5,0 33-2,0-4-7,4-5 3,3-1-8,2-4 1,0-2 1,3 1-4,-1 3 2,-3 7-3,1 12 3,-5 12-1,-2 11 2,-1 10-2,-1 4-1,0-2 0,0 2-1,-9 2-3,-3 6 1,-2 4-1,2-1 0,1 5 2,5-5-2,1 3 2,2 5-2,3-1-1,0 6 0,10-2 1,6-1-1,7 0 0,5-1 2,3-3-3,4 0 1,0-2 1,-1 2 0,-6-2 1,-3 2-2,-7-1 3,-6 2 3,-6 2-5,-6 1 6,0 0-4,-8-2 0,-3 1 2,-5-1-1,1-2-1,0-4 0,3-4-1,2 0-2,3-3-1,4-3-1,0 2-6,3-5-7,-2 0-11,2 0-29,0 2-46,0-2-128,2 0-81</inkml:trace>
  <inkml:trace contextRef="#ctx0" brushRef="#br1">16562 14815 727,'0'0'30,"0"0"-2,0 0-4,0 0-8,0 0-5,0 0-2,0 0-6,0 0 2,0 0-5,-66-3 2,57 34-2,2 6 1,1 1-1,1 0-1,1-1 1,3-5 1,0-10-2,1-3 0,0-6 1,0-9-2,2 3 2,8-7 1,4 0 1,3-10 1,-1-8 0,1-4-3,-1-6 1,1-2-2,-2 1 3,-1 3-1,-5 7 0,-3 8-1,-3 6 0,2 5-3,5 9 2,4 13 0,3 13-1,-4 12 2,0 7 2,-4 10-1,-1 0 3,-1 1-1,1-6-2,-4-7 1,2-10-2,-3-14 0,-2-13 1,1-8 2,-2-7 2,0 0-1,1-1 1,2-15 1,-2-10 0,1-11 0,-1-6-1,2-2-3,0-4-6,1 1 2,4 2-4,2 5 2,-2 4-2,1 8-9,-3 8-20,-3 10-52,-3-3-101,0 8-137</inkml:trace>
  <inkml:trace contextRef="#ctx0" brushRef="#br1">11681 15041 670,'0'0'40,"0"0"-6,0 0-8,0 0-3,0 0-8,0 0-3,0 0-6,0 0-3,0 0-1,0 0-2,-23 3 2,32 2 1,13-3 0,8 4 0,8-4 0,5 0-2,2-1 1,4 0 0,-1 2-1,1-3 2,-2 4-2,-3-1-1,-5 2-1,-3 0 1,-3 0-1,-7 2 1,-7-4 0,-3 2-1,-6-2 1,-6-1 1,1-1 0,-5-1-1,0 0 2,0 0-2,0-3 2,0-10-2,-9-5 2,-7-6-2,-3 5 1,-5 0-2,-4 4 2,-1 0-1,1 5 0,2 0-1,8 5 0,5 1 0,1 3-2,7 1 3,-1 0 1,-1 0 1,7 0-2,-2 0 0,2 0-2,0 0 2,0 0 0,0 1 2,9 4-2,7-1 0,7 3 0,3-3 0,1-1 0,5 2 0,0-1 0,0 3 0,0 1 0,-5 3 1,-4-1-1,-2 2 2,-10-2 0,-1 3-1,-7 0 1,-3 4 2,-1 2-2,-12 0-2,-3-1 5,-4-2-8,1 0 5,-3-4-6,3 2-7,8-4-6,3 0-32,8 5-44,0-1-76,15 5-138</inkml:trace>
  <inkml:trace contextRef="#ctx0" brushRef="#br1">14356 15047 718,'0'0'15,"0"0"0,0 0 0,0 0-3,0 0-2,0 0-5,0 0-1,0 0-1,0 0 0,0 0 2,106 32-2,-63-40 1,3 0 2,8 2 1,3-4 1,4 3 1,0 0-2,0 4-4,-4 0 0,-2 3 0,-7 0-3,-5 3 0,-5 1 0,-5 3 0,-4-2 0,-1 0 0,-4-2 0,-8 0 0,3-3 0,-1 0 0,-6 0 0,-1 0 0,0-3 0,-7 0 1,1 2-1,1-3 0,-4 0-1,1 2 1,0-1-3,-3-2-2,-3-2-3,-4 2-5,-6-3-1,-6 1-1,-5 3 5,-7-2 3,0-1 6,-3-1 4,2-1 2,1-3 1,2 0-1,4-2 1,9 5-1,5 1 2,8 8-1,3 0 1,-2-3-2,2 3-2,0-2 0,3-1-3,12 3 1,5 0 1,5 0-1,6 8-1,0-1 0,-2 3-1,-2 1 0,-2-1 1,-2 1 0,-6 1 0,-3-1 1,-3-1 1,-7 4 1,-2 4 0,-2 3 2,-6 11 0,-9-3-4,-7 4 3,-5 2-7,-3 1-5,-7 0-8,-3-1-20,1 0-37,0-3-77,3-3-154</inkml:trace>
  <inkml:trace contextRef="#ctx0" brushRef="#br1">11158 15429 727,'0'0'16,"0"0"-4,0 0 2,0 0-1,0 0-2,0 0-4,0 0-4,0 0-2,3 79 0,3-28 0,-5 8 2,-1 1 0,-1 3-4,-11-2 4,-1-6-3,-6-1 2,-1-9 5,-3-7 0,-3-8 1,-3-10 3,0-8 0,-3-10 1,2-2-1,2-8-1,3-11-2,4-8-2,2-4 1,6-9-3,5-2 2,5 1-8,3 0 4,7 2-5,7 6 2,8 5 0,4 6 0,4 5 1,5 5-2,3 5 0,-2 6 0,0 1-2,0 7 3,-6 6 0,-3 4-2,-3 3 0,-2 2 0,-4-3-1,-1 1 5,-3-1 2,-4-7-5,-1-1 5,-3-5-6,1 0 5,-2 1-1,1-3-1,2 2 0,-1-3-1,1 2 1,1-4 0,-1 2 1,-4-2-1,6 1 0,-6 0 0,1-2-1,0 1-1,-5-1-5,0 0-8,0 0-14,0 0-48,0-1-112,-7-8-134</inkml:trace>
  <inkml:trace contextRef="#ctx0" brushRef="#br1">14899 15424 672,'0'0'14,"0"0"1,0 0-3,0 0-3,0 0-2,0 0 1,-14 104 1,11-62 1,-1 3-1,-5 2 2,-2-2 3,-2-1-4,-2-5 6,-4-5-2,2-6 1,0-3 2,-2-6-2,0-3 0,5-8-2,-3-3-3,0-5 2,0 0-6,-3-2-2,5-5 0,5-1-6,4 3 3,3 0 1,2-5-4,1 1 2,3-7-4,6 1-1,4 3 5,4 3-4,3 3 5,1 1-5,-4 4 0,0 1 4,2 0-3,-7 0 2,6 3 0,-2 5 2,-4-1-2,5 5 2,-5 4-3,-1 2-2,2 2 1,-3 6-6,2-2-1,1 0-9,-3-4-7,4-2-18,0-3-35,-6-5-61,1-2-161</inkml:trace>
  <inkml:trace contextRef="#ctx0" brushRef="#br1">14910 15444 703,'0'0'38,"0"0"-7,0 0-5,41-78-7,-26 63-7,1 2-2,0 4-5,-2 3-3,1 5 0,2 1-2,-1 7-1,4 11 0,-4 6 0,-3 7 1,-3 4 0,-4 0 0,-3 0 0,-3-2 0,0-3 0,0-2 4,-3-10 0,2-7 6,1-5 1,0-6 0,0 0-1,0 0-1,0 0-5,0 0-1,0-2-1,11-9-2,4-6 1,5-9-2,2-1-1,4 0-2,0 0-2,0 1-4,1 4-9,-2 0-19,-5 3-54,0 2-106,-4 0-124</inkml:trace>
  <inkml:trace contextRef="#ctx0" brushRef="#br1">17594 14918 580,'0'0'36,"0"0"-1,0 0-3,0 0-3,0 0-5,0 0-1,0 0-4,0 0-1,0 0-3,-73 20-4,71-20-1,2 1-2,0-1-2,2 0-1,16 0-1,11-1-1,13-1 2,7-1-4,4 2-1,3 1 0,3-2-3,2-1 3,0 0 0,0-2 0,1-1 0,-2-3 1,0-1 0,-4-4 1,-6 1 0,-7-1 0,-9 2 1,-11 5-2,-11 2-1,-5 5 0,-7 0-2,0-3 2,0 3-2,0 0 0,0 0-2,-10-4 0,-6 0 0,-7-2-1,-3-2 0,0-2 0,1-2-2,1-2 3,1-2 3,0-2 0,2 2 1,2-1 1,5 5-3,2 2 3,7 3-1,2 4 1,0 0 1,3 3-1,-2-2-1,2 2 1,0 0 1,0-2 0,0 2 3,0 0-1,3 0-1,12 0-1,6 4 0,8 4-1,2 0-2,-1 1 1,0 5 1,-1 1-1,-3 2 2,-5 0-2,-4 1 1,-5 2-1,-5-6 2,-6 2-2,-1 3 4,-10 2-3,-4 4 2,-7-3-2,-2-2-4,0-2 1,-3-2-2,4 1-4,4-2-3,6-5-11,5 5-25,4-5-44,3 2-105,0 0-112</inkml:trace>
  <inkml:trace contextRef="#ctx0" brushRef="#br1">18378 15309 670,'0'0'3,"0"0"4,4 108 6,-11-61 3,-4 2 2,-5 3-2,-2-4 1,-3-6-2,-2-4 2,-1-9-4,1-6 3,0-7-2,-1-9 2,-1-5-3,0-2 0,1-5-2,-1-9-2,2-4 0,3-6-2,1 1 0,6-3-5,5 6 1,3 0-1,5 1-2,3 0 0,8-5-1,4 3-1,4 4 0,3 2 1,5 5-1,3 2 1,2 5 0,0 3-2,0 0 1,-2 9-1,-2 5 0,-2 4 3,-3 5-5,-3 3 2,-3 1-1,-1 2 1,-1-4 1,-1 1 2,-2-3-2,-3-8 3,0-1-2,-3-6 0,-1-1-3,0-1-6,-2-2-7,0-1-15,-3-3-30,2 0-49,0-10-119,0 0-80</inkml:trace>
  <inkml:trace contextRef="#ctx0" brushRef="#br1">18456 15003 683,'0'0'19,"0"0"5,0 0-1,0 0 0,0 0-3,0 0-5,0 0-3,0 0-4,0 0 0,38 31 0,-37-4-4,-1 0 3,0 2 1,0-1-7,0-1 6,0-7-6,0-1 1,0-7 4,0-6-4,0 5 0,0-6 0,0 0-2,3 0 3,3-3-2,4-1 1,5-1-2,3 0 0,4-6-3,-2-5 0,0 0-1,-1 0-2,-7 1-4,-2 1-4,-2 3-5,-5 3-12,3-4-21,-4 2-31,2-2-40,0-1-74,-1 5-80</inkml:trace>
  <inkml:trace contextRef="#ctx0" brushRef="#br1">18617 14993 676,'0'0'44,"0"0"-8,0 0-9,0 0-3,0 0-9,0 0-3,0 0-3,0 0-1,0 0-1,0 0-1,17 93 4,-13-57-5,2 0 2,-3-3-7,1-1-2,0-5 1,-1-10-1,0-2 2,-1-6-6,-1-4-4,1-1-12,-2-4-31,0 0-77,0 0-180,0 2-15</inkml:trace>
  <inkml:trace contextRef="#ctx0" brushRef="#br1">19256 15195 726,'0'0'-9,"0"0"9,0 0 4,0 0-3,0 0-26,0 0-52,0 0-157,0 0-63</inkml:trace>
  <inkml:trace contextRef="#ctx0" brushRef="#br1">20454 15133 653,'0'0'30,"0"0"2,0 0-5,0 0-3,0 0-4,0 0-3,0 0-6,0 0 0,0 0-4,0 0-1,-33 0-2,33 0 1,0 0-1,1 0 1,14 4 0,9 2 0,13 0 4,3 0-7,5 0 4,5 0-6,1 2 0,4-3 0,0 2 2,1-3 0,-1-1-2,-3-2 1,-1-1-1,-4 0-2,-4 0 3,-6 0 1,-5 0-3,-9 0 4,-3 0-3,-8 0-2,-2-1 2,3 1-1,-7 0 1,4 0 0,-3 0 0,-1 0 0,0 0 0,-2 0 3,1-2-3,-1 1 0,3 1 1,-4-4-2,1 4 1,-1-3 1,1 3 0,-4 0 0,0-2 1,0 2-1,0 0-2,0-5 0,-8 0-8,-7 0 7,-4-3-3,-1 1 0,0-1 1,0-3-3,0-2-6,2-2 7,-1 0 2,2-2 0,1 2 5,2 1-2,4 3 1,-1 3 1,4 1 0,4 4 0,1 1 3,2 2 0,-2-1 1,2 1 1,-1 0-3,-1-1 1,1 1-5,1 0 3,-2 0-1,2 0 0,0 0 4,13 1-6,7 7 1,8 4 1,-1-2-3,2 2 3,-1-3 1,-1 1-1,-3 0-2,-3-2 1,-7-4-4,0 3 3,-7-3 2,-4-2-1,2 5 9,-3-2-7,-2 7 1,0 5 1,-6 1-1,-5 7 0,-3-1 4,-1 3-5,-2-1-2,2-2 2,2-1-2,-2-2 1,8-7-2,0 1 1,1-8 0,3-2 0,2 0 0,1-5-1,0 0-1,0 0 0,0 0-2,0 0-1,0 0-7,0 0-11,0 0-25,-3 0-49,-3-8-122,2-1-98</inkml:trace>
  <inkml:trace contextRef="#ctx0" brushRef="#br1">21281 14636 634,'0'0'45,"0"0"-1,0 0-8,0 0-8,0 0-5,0 0-10,0 0-3,0 0-2,0 0-1,-20-16-1,20 32 1,0 5-2,0 9-1,8 5 1,0 3 1,1 4-1,-1 6 0,4 2-4,-2 6 3,0 3-1,0 2 2,-1 1 4,0 0-4,2 0 1,-4-2-3,2-2 1,-2 0-3,0-1-1,-1-2 1,0-1-5,1-1 6,-1-3-1,0-3 0,-2-1 3,0-7-4,2-1 5,-1-4-3,0-4 1,0-5 2,-3-5-3,0-3 3,-1-7-2,-1-5 0,2 1 0,-2-6-3,0 0 1,0 0 0,0 2 0,1-1 0,-1 1 0,0-1-1,2 0-1,-2 1 2,4 3-2,1-2 1,4 1 1,6 1-1,1-2-1,6 0 2,2-1-3,5-2 2,3 0 2,4 0-2,7 0 2,5 0-1,7-5-1,6-1 2,5-1-1,9-3 0,5 3 0,3-3 0,2 6 1,1-1-1,1 2 0,-2 3-1,-2 0-1,-1 0 1,2 0 2,-3 0 2,3 0 0,1 0-3,-1-4 2,0 0-2,-3-3-2,3 2 3,-3-2-2,-3 2 0,-2-2 1,-6 4-2,-8 0 0,-6 3 1,-7 0 1,-7 1-1,-8 5 0,-10 0 0,-6-4-1,-7 1 2,-6-1-1,0 0 1,-5-2 2,0 0-2,0 0 1,2 0-1,-2-2-2,0-13 0,-5-6-1,-6-8 0,-3-3 1,-1 3 1,-2-5-1,-1 1 2,-1-1-4,1 0 4,0-1-1,-2-2 2,2-2 0,0-3-1,1-4 1,2-7-2,-1-5-1,5-9 0,-1-6-2,2-10 2,4-4-3,5-3 0,1 1 3,0 6-1,4 7 2,4 10 0,-2 9 1,-1 12-2,-1 6-1,-2 13 0,-2 4-1,0 8 5,0 2-2,0 0 3,0 2-3,-2-1 0,1 1 2,-2-1-2,1 2 0,-1-2 3,2 7-3,-2-7 1,2 7 0,-3-7-2,1 1 2,-3 2-2,1-1 2,-2 4-1,0 0 0,-3 0 0,-3 0 0,-3 1 0,-6-1 0,2 3 0,-3-1 1,-3 1-1,-3 1 1,-6-3-1,-4 4-1,-6-3-2,-2-1 2,-10 3 0,-4-1 0,-7 2 2,-5 2-2,-4 6-3,-4 4 3,-2 1 0,-1 3 1,-2 1 2,-2-3-2,-2 1 0,1-1-2,1-3 1,2-2 1,4-5 0,5 0 1,2-4-1,4 0 0,2-4 0,-2 0-1,3 1 2,3 0-1,3 3 1,3 0-2,4 0 1,5 6 0,3 2 0,3 0 2,6 0-3,6 1 2,3-3 0,11-2-1,7 0 0,6-3-1,5-1 2,-1 0-1,1 0-1,-1 0 1,1 0-2,0 0 1,0 0 0,0 0-1,0 3-1,10 1-2,0-1-4,3 4-3,-2 0-10,1 3-5,0 0-14,-4-5-34,1 2-62,-3-3-181,8 1-2</inkml:trace>
  <inkml:trace contextRef="#ctx0" brushRef="#br1">22024 15087 804,'0'0'17,"0"0"-1,-20-79-3,17 66-3,2 9-2,1 4-4,0-3-2,0 3-1,0 0-2,-5 0 3,-2 13-4,-2 11 3,-1 8-1,-3 4 1,2 1 3,-1 5-4,-1-3 3,3 0-2,3-7-2,1-2 2,3-4-1,2-7 0,1-5-1,3 2 1,8-5 0,4-1-1,3-3 2,3-6-1,3-1 0,1-7-1,2-4 1,1-7 1,-1-1 0,1-5 1,-5-4 3,0-2-2,-3-4 4,-4-2 1,-2-3-3,-6-5 7,-4-3-6,-4 0 2,0-2 1,-3 5-6,-4 5 0,-2 7-1,-1 12-1,0 8 0,-6 9-2,0 3 0,-8 8-1,-1 9 1,-1 4 0,1 4 1,-1-2-1,3-2 2,3-1 0,4-5-1,3-5 0,8-2-3,2-4 2,3 2 0,0 3-1,10 8 3,7 5-3,9-2-1,3-1 0,6 1 1,-1 2 5,3-1-1,-3 2 0,-3 0-3,-5-1 0,-5 3-1,-8-2 3,-4 4-1,-8-5 0,-1 1 3,-4-2-1,-9-3 1,-3-1 0,-3-3 1,-2-1-3,0-4 0,1 1-1,4-3 0,8-2-1,5-2-2,3-3-4,-2 0-6,2 0-5,-1 2-7,-1-1-9,2-1-15,0 0-46,0 1-72,0-1-143</inkml:trace>
  <inkml:trace contextRef="#ctx0" brushRef="#br1">22407 15108 536,'0'0'28,"0"0"19,0 0-1,38 79-2,-31-50-8,-3 5-12,1-2-7,-1-2-2,1-2-2,1-5-2,-4-6 0,4-2-3,-3-8-1,-2-4 1,7 0 1,-1-3 0,6-8 1,1-9-1,-1 0-2,-1-6-1,0-1-3,0-1 2,-1 3-1,0 0-2,-5 9 1,-2 4-3,1 1 0,-2 4 0,-1 1 0,3-3 0,-2 3 1,4-6 0,-1 4-1,-1-1 1,1-1 2,0 2 0,1 0-1,-4 2-4,0 1 4,-3 2-7,3 0 6,6 0 4,2 13-6,4 9 5,-1 7-5,-1 7-2,3 4 4,-2 1-3,2-5 1,0-6-2,1-7-6,-5-11-2,4-8-4,0-6-6,1-15-3,4-12-7,-3-8-15,-3-7-18,-2-3-22,-4-4-13,-4 5 0,-3 0-7,-1 8-28</inkml:trace>
  <inkml:trace contextRef="#ctx0" brushRef="#br1">23001 15066 651,'0'0'72,"0"0"-19,0 0-17,0 0-12,0 0-7,0 0-4,0 0-4,0 0-4,0 0-2,0 0-2,-65-25 0,53 46-2,1 4 1,4 1 5,0 4-5,1-1 4,2 3-3,-1-3-3,3 0 2,0-9-3,1-2 0,1-7 1,0-5 2,0 0-2,0-6 1,0 0 0,8-7-2,4-10 4,5-7-1,-2-4 1,-1 0 1,-1-4-4,0 6 4,-3 3-4,-2 7 2,-4 6 1,0 7-2,-4 3 1,3 0-1,3 9 5,3 10-4,-1 6 4,2 3-6,-2 2 2,0 0 0,2-3 0,1-4 2,2-7-5,2-7-2,4-8 0,3-2-3,3-13 4,2-9-2,0-3 1,2-8-1,-1-2-3,-6 1 5,-2 0-1,-4 4 6,-8 10 1,-3 8 1,-4 2 0,-1 6 1,0-2-2,0 3 2,-1 4-2,-11 3 0,-4 8 2,-3 4 1,2 2-3,1 0 2,3-1 3,3 2-9,-1-1 8,5-3-6,0 0-1,1 1 5,3-3-4,-1 5-2,3 3 1,0-2-1,0 4 0,4-2 5,0-7-4,1 0 0,-1-4 0,-1-6-4,5 0 3,1-3 1,5-6 1,1-11 1,-2-9 0,-1-5-3,-4-10-1,-2 0 4,-1-7-2,-2 1 7,-3-3 0,0 0 1,-5 2 5,-4 3-2,-3 3 1,0 6-7,3 13-1,3 8-5,5 10-1,1 5 3,-4 0-1,0 14 0,1 8 2,1 13-1,2 3-2,2 5 1,6 0-2,4-3-2,-1 0-6,4-5-9,1-6-8,1-5-37,-1-8-55,4-2-95,0-8-103</inkml:trace>
  <inkml:trace contextRef="#ctx0" brushRef="#br1">23800 14956 802,'0'0'21,"0"0"-4,0 0-3,0 0-4,0 0-5,0 0-3,0 0-1,0 0-1,0 0-2,0 0 2,8 5-2,18-1 2,6 2 3,8 0-3,5-1 0,7 1 1,5-3-1,-1-1 1,4-2 1,-4 0-2,-4-5 1,-5-1 0,-9 0 1,-6 0-3,-13 1 2,-6 2 0,-9 2-2,-4 1 0,0-2 1,0 2-1,0-1-2,0-6 0,-4-1-3,-9-6-3,-5-3-2,0 2-2,-3-3 2,0 0 3,-1-2 2,-2 3 4,2-3 2,-3 2 1,1 3 2,2 1 0,6 4 3,2 2 1,5 6 2,5-1 1,-1 2 0,5 1-2,-1-1-2,1 1-2,0 0-1,0 0 1,3 7-2,7 5 1,6 3-3,1 1 1,5-1-1,2-1 1,2-1-1,1 0 0,2 0-1,-2 0 1,-1 3 0,-2-1 0,-5 3 1,-4 2 0,-8 2-2,-5 4 4,-2 2-1,-11 1 0,-9 5 4,-5 1-5,-8 3 5,-4 0-6,-4-1 2,0-4-3,0-3-3,2-5-1,4-7-2,3-5-9,9-5-8,1-7-20,2-1-46,-2 0-64,-8-6-158</inkml:trace>
  <inkml:trace contextRef="#ctx0" brushRef="#br1">20454 15596 797,'0'0'10,"0"0"-1,0 0-2,0 0-2,-43 93-1,30-49-5,1 5 3,-4 2-2,2-1 0,-5 0 3,0-4 0,0-2 4,-1-9 1,0-2 2,1-11 1,-1-6-4,-2-9 2,0-7-3,-1-5-1,0-13 1,0-4-1,4-6-3,2-4 2,4-4-1,2-2 1,3-1-1,5 0-3,3 4 4,0 4-7,8 8 6,4 3-6,-1 12 2,6 4 1,2 4-2,4 5 6,6 9-9,-2 6 6,-2 1-4,-3 3 3,1 0 0,-3-2-2,-2 2 1,0-4-1,1-2 2,-5-2 0,2-1 0,-3-1 0,-1 2-1,2-1-1,-2 0-1,2 0-1,-1 2-1,2 0-3,-4-1-2,1 1-7,-2-4-3,-4-4-22,-3-6-50,0-3-144,3-3-86</inkml:trace>
  <inkml:trace contextRef="#ctx0" brushRef="#br1">25055 15167 592,'0'0'36,"0"0"3,0 0-3,0 0-7,0 0-9,0 0-6,0 0-2,0 0 0,0 0-2,-88 108 0,63-63-4,-4 4 0,-5 2-1,-1 2-1,-3-1 0,-1-3 2,1-3 1,-2-8 4,4-4 2,1-7 1,5-8 1,7-8-3,5-4-1,1-7-2,5-5-1,-2-9-2,7-6-2,2-2-3,4-5 0,1-3 0,1 3-1,8-1 1,4 3 1,0 4-5,2 7 4,-3 4-2,6 8-1,3 2 0,2 8-1,8 9 1,-4 5-3,-2 6 2,-3 1 0,-1-1 1,-2 1 0,0-3 0,0-5-6,-1-2 4,1-4 0,1-5 1,-5-5 5,2-3-1,-1-2-2,3-4 0,4-4-1,-4-5-2,1-1 0,-3 0-8,-6 6-4,-3-3-6,-2 5-16,-3 3-25,0 0-54,-2-2-142,-1-7-46</inkml:trace>
  <inkml:trace contextRef="#ctx0" brushRef="#br1">25207 14718 746,'0'0'27,"0"0"-2,0 0-6,0 0-5,0 0-3,0 0-3,0 0 0,0 0-6,28 86 0,-28-45-2,-1 1 2,-3 3-2,-1-6 1,2-2-1,2-13 1,1-5 1,0-7 0,0-6 1,0-2-1,6-4 3,9 0-2,7-7-2,9-2 0,-4-1-2,2 3-2,-2-1 2,-1 1-2,0 2 2,-8 3 1,1 0-3,-8 1 0,-4 1 0,-1 0-1,-6 0 1,0 0-1,2-4 2,0-2 1,-2-6 1,0-7 0,-5-2 1,-8-8-1,-3 1 2,-1-1 0,-1-1 3,1 2 0,2 3-1,4 7-2,5 9 0,5 4 0,1 5 0,-2-1 1,2 2-3,-1 15 0,1 10 0,0 12 1,0 7-1,1 5 2,3 3-2,1-1 0,-1-1 5,-1-7-7,3-3 4,-1-8-5,0-5-8,-1-10-8,-1-7-26,-1-4-66,-4-7-197,-10-3-19</inkml:trace>
  <inkml:trace contextRef="#ctx0" brushRef="#br1">16509 16278 628,'0'0'46,"0"0"-7,0 0-8,0 0-5,0 0-4,0 0-9,0 0-1,0 0-4,0 0-3,56 66 0,-43-37 0,3 4 0,1 4-3,6 2 3,5 1-5,5 3 3,9-1 0,9 2-1,9 0 0,9 1-1,7 1 2,4 0-1,2-4 4,3-3-2,2-4 1,0-3-1,2-3 0,1-2-4,1-2 3,1-5 0,4-3-1,2-4 3,5-4-4,5-2 0,7-1 3,3-2-2,8-1 1,4 1 0,7 1-5,4 2 7,3 3-4,2-5 3,3-2 3,1-3-6,-3 0 3,-3-3-4,-1-7 2,-5-4-2,-3-5 2,-4-1-3,-4-7 0,-5-1 1,-4-6-3,-4-10 4,-3-4-3,-3-8 1,-6-4 0,-2-2 0,-6 3-1,-3 5 3,-6 5-2,-8 5 2,-7 5 3,-7 4-6,-8 4 6,-9 6-4,-4 0 1,-2 3 3,-5 0-1,0 2 1,-2-4-2,0-6 1,1 0-1,-1-5 2,0-2-1,0 0-2,-2 0-1,-3 5-1,-4 5 0,-3 5 0,-5 10 2,-9 5-1,-2 6-2,-5 1 2,0-2-3,0 2 4,0 0 0,1 0-1,-1 0 2,0 0-2,0 0 1,0-2-2,0 2 1,0 0 0,-7-1-1,-6 1 0,-6 0 0,-5 0-1,-2 3-4,-5 4 1,-2 4-4,-3 4 0,-7 5 2,-1-1 0,-2 5 6,1-4-2,6-1 1,3-2 1,8-5-1,11-5 3,7-4 3,7 0-1,3-3-1,-3 0-2,3 0-2,0 0 2,0 2 1,0-2 1,3 2-1,7 1-1,6-2 1,7 2-1,-7-2 1,2-1 0,3 0 1,1 0-2,5-5 2,0-5-1,3-3 1,3-6 4,0-5-2,5 0 1,-1-3-2,1 5 0,-1 4-1,-3 6 1,-7 6-3,-3 6 0,-4 6 0,-5 14-3,-3 7 6,-3 10-4,-5 6 2,-2 3-3,-2 4-4,-6 2 2,-6-2-3,-3 0-5,-6-5-15,-4-4-16,-3-7-50,-7-12-93,-5-8-132</inkml:trace>
  <inkml:trace contextRef="#ctx0" brushRef="#br1">16512 16256 585,'0'0'60,"0"0"-4,0 0-13,-2-89-8,1 77-9,1-2-8,-2 2-5,2 6-4,0 2-5,0 4-1,0 0 0,0 12-4,0 10 5,3 15-7,1 8 3,2 8-1,-1 5 1,0 0 4,0 5-10,-3-2 7,1-2-3,-1-7 1,-1-8 5,-1-14-2,0-12 0,2-10 1,-2-8 1,0 0 4,0 0 2,0 0 3,0-14-3,1-9 0,-1-9-4,0-7 2,0-2-2,0 0 0,-6 0 7,-2 2-9,-4 1 6,1 6-6,-4 5-2,4 6-1,3 5 1,2 8-2,1 0-1,4 4 0,-1-1 1,1 0-1,1-2 0,0 0 2,0-5-1,0-1 2,0 3 0,3-1-1,1 3 1,3 0-2,3 4-1,7-1 0,2 3 3,10 2-2,3 0-1,3 7 0,4 2-2,0 1 3,4 2 1,2-2 0,3 2-1,1-4 0,4-3-2,-2-1 2,1 1 1,-3-5-1,-5 2 5,-10-2-4,-9 0 0,-11 0-1,-8 0-1,-2 0 2,1 0 0,-1 0 3,2 0-1,-6 0 0,0 0-1,0 0-2,0 0 2,0-2-2,-6 2-2,-6 0-3,-8 0-5,3 0-10,-9 0-9,-3 3-23,0 1-64,-3-4-202,0 0-25</inkml:trace>
  <inkml:trace contextRef="#ctx0" brushRef="#br1">22334 14244 459,'0'0'30,"0"0"3,0 0-1,0 0 0,0 0-3,0 0-2,0 0-1,0 0-6,0 0-3,0 0 0,-5-40-4,5 36-1,0-1 0,0 5-4,0-2 1,0 2-1,2 0 0,-2-1-2,4 1-3,2 3-1,3 9-2,3 6 1,0 1 0,0 3 0,1-4 0,-2 2 0,2-4-1,-3-1 0,2-3 2,-3-2 0,-1-1 2,0-3-1,-1-2 0,3 2 2,0-5 1,0 2 2,2-3 2,5-4-1,2-11 0,5-5 2,1-6-3,0-2 0,2-4-1,4-4-1,-1-4-2,6-3 0,0 1-3,0-2 1,3 2-2,-1 3 1,1 3 0,-4 5 1,-1 3 1,-3 4-4,-5 2 4,-3 5-4,-4 1 0,-7 6 2,-4 5 0,-4 3-1,-4 2 2,0-1-1,0 1-2,2 0 3,-1-2-1,1 2 1,-1-2 2,-1 2-4,2 0 1,-2 0-1,1-3-1,-1 3 1,1 0 1,-1 0-4,2-2-1,-2 2-3,2-2-7,-2 2 0,2 0-3,-2 0-4,1 0 0,1 0-10,1 4-21,-2 1-30,1 5-64,-2-5-157</inkml:trace>
  <inkml:trace contextRef="#ctx0" brushRef="#br1">26172 10151 574,'0'0'2,"0"0"-6,0 0 2,0 0 2,0 0 1,0 0 1,0 0 0,0 0-1,0 0 3,0 0 2,-6-29 3,6 27 4,0 0 0,-1 2 1,1-3-4,0 3-3,-2-2-2,2 0-2,-1 1-5,0-1-5,-1 0-6,1 2-11,-1 0-21,1-3-36,1 3-70,-2-2-106</inkml:trace>
  <inkml:trace contextRef="#ctx0" brushRef="#br1">25872 10164 663,'0'0'1,"0"0"3,0 0 2,0 0 5,0 0 2,0 0 0,0 0-2,0 0-4,0 0-1,-32-65-1,30 67 0,1 19-1,-2 12 0,0 19 0,1 9 3,1 13 1,0 9-1,1 10 0,0 7-1,0 4-5,1 5 3,5 0-1,3 1-1,2 1 1,2 0-2,1 3-2,0 2 3,-1 1 0,0-1 0,-3-1-1,-3-3-1,0-3 0,-3-8 2,-1-4-2,-1-10 1,1-5 2,0-8-2,0-10 3,1-7 0,1-6 0,0-6-1,-1-4-1,1-7 1,-1-4-3,-1-2 2,0-11-1,0 0 1,-1-8 0,1 3 0,-1 0 1,-1-7-1,1 5-1,-1-5 0,1 0-1,-1 0 3,-1-5-1,2 4-1,-1 1 0,1-2-1,3 2-4,5-2 4,5 1 1,8 1-1,4-2 3,8-1-3,6-1 0,9-1 0,9 2 0,7-1 1,6 0 2,9 1-3,5-2 1,9 0-1,6 0-1,6-2 2,3-3 0,4-3-1,3-1 2,3 1-1,0-4 1,-2 2 0,-1 1 1,-5 1-1,-4 4-1,-6-1 1,-4 3 0,-6 2 0,-6 0-1,-5 0-2,-6 0-1,-7 0 3,-5 0-1,-6-1 1,-8-3 0,-6 0-1,-5-4-2,-8 0 2,-5-2 2,-5-2 1,-5-5 3,-5-4-4,-2-5 1,-5-4-2,-1-6-1,-2-5 0,0-5 3,-5-5-4,-3-7-1,-1-4 4,0-9-5,-1-7 5,2-5-1,-1-8-2,0-6 2,1-6-1,-1-6-2,1-3 2,-1-2-2,0 3 0,0 1 4,0 7-2,-1 6-1,3 5 0,1 10 0,-1 5 0,0 9 3,1 5-2,0 8 1,0 5 0,0 2 0,0 3-1,0-2-3,0-3 2,1-3-3,1-6 5,0-2 0,0-3-1,1 2 1,0 1-3,0 5 4,0 6-3,-3 8 3,0 5-1,-4 6 0,2 7-1,-3 3 1,3 8 0,1-2-1,1 8 2,1-2-5,0 2 5,2 2-5,-3-4 3,5 4 0,-2 1 0,-2-5 2,4 4-2,-4-2 0,1-1 0,-4 2-3,-3-2 2,-3 3 0,-11 0-1,-5 3 0,-9 2 0,-12 0-1,-11 9 2,-10 1 1,-8 2-1,-8 1 6,-7-1-7,-6-1 6,-6-4-4,-3-2 0,-2-3 0,-2-2-5,-3 0 5,-1-3 0,-2-1 1,-2 4 3,-1 0-5,0 7 1,0 3-1,1 5 1,4 2 1,7 2 1,11-2-1,14-2 0,12-1 1,13-3-2,12-2 2,11-1-1,14-4-1,11-1 1,8-1-1,5-2-1,-1 0 0,1 0 0,-3 0-1,2 1 0,-1-1-2,1 0-1,-1 2-1,1-2-5,1 2-6,-1 5-12,-2 4-24,1-1-46,1 7-92,1-5-118</inkml:trace>
  <inkml:trace contextRef="#ctx0" brushRef="#br1">24793 10229 542,'0'0'19,"0"0"8,0 0 5,0 0-1,0 0-8,0 0-7,0 0-6,0 0 0,0 0-3,71-45-1,-32 39-1,6 2-1,4 1-2,1-1 0,2 1-1,0 1 0,-2 0 1,-4-3-1,-4 1-1,-7-3 1,-7 2-2,-7-2 0,-10-2-1,-5 4-1,-6-7-1,0-5 1,-7 0-2,-9-3-1,-6 0-1,-2 5 1,-2 1 2,1 4 4,8 2 0,6 5 0,6 2 2,5 1-2,-2-1 4,2 1 0,-1 0-2,0 0 1,1 0-2,0 0 1,5 0 0,10 3-1,8 7 1,0-1-1,3 1 1,0 3-1,-1 2 0,-4 2 0,-3 3 1,-6 6-1,-4 3 2,-7 6-1,-1 4 2,-7-1 2,-7 3 0,-2-4 0,-3-4 0,-1-5-4,2-6 1,5-7 0,2-3-3,3-5-2,4-6-2,1 3-6,3-4-10,-5 0-36,2-5-53,-2-7-136,4-5-52</inkml:trace>
  <inkml:trace contextRef="#ctx0" brushRef="#br1">25075 9357 574,'0'0'27,"0"0"-3,0 0-3,0 0-4,0 0-7,0 0-5,0 0-5,0 0 1,0 0-2,50 110 3,-38-50-3,-2 1 3,-1-5 1,-5-9 8,-1-7 5,0-16 4,-3-10 0,1-7-1,-1-7-2,0 0 1,0 0 0,5 0-3,2-7-1,4-12-6,3-8-3,3-5-4,2-3 1,2 1-2,1 5 1,2 7-2,0 8-2,2 11-1,0 5-1,0 16-1,0 11-2,-5 9-2,-6 3-6,-6 3 0,-6 2 5,-3-3 1,-9-5 10,-4-6 2,-3-10 2,-3-7 3,-1-6 0,-2-8-1,-2-1 2,0-13-5,-2-3 1,3-4-2,2-2-6,3-1 4,7 5-6,4 7 0,5 3-5,2 3-8,3-2-17,14 4-33,5 3-54,13 3-153</inkml:trace>
  <inkml:trace contextRef="#ctx0" brushRef="#br1">25608 9760 590,'0'0'18,"0"0"-2,0 0 5,-40 110-9,34-75-4,3-4-5,3-6-2,0-8 1,9-8 0,5-6 4,2-5 1,7-10 1,-1-8 0,-3-9 0,0-4 0,-6 0 6,-2-4 0,-7 2 4,-2 3-3,-2-1-2,-3 3-6,-6 4-2,2 9-1,3 7-1,2 5-3,-3 5-4,-3 0 0,-6 13-2,1 9-2,-1 8-8,0 5-26,3 5-65,-4-2-191,8-1-11</inkml:trace>
  <inkml:trace contextRef="#ctx0" brushRef="#br1">24773 12433 711,'0'0'15,"0"0"-5,0 0 3,0 0 0,0 0-2,0 0-2,0 0-4,0 0-2,100 1-1,-46-1-2,4 0 1,3 0 1,1 0-1,0 0 1,-1-1-3,-2-2 2,-4-1 0,-6-3-1,-8 2 1,-8-4-2,-10 4-2,-11 2 0,-6 1-1,-6 2-2,0-7-3,0-3-6,-3-5-7,-8-7-10,-1 3-7,-3-4-8,-2-1 4,1-1 7,-3-7 15,3 3 14,-4-3 12,0 0 10,1 1 6,0 5 1,3 4 2,3 6-1,7 8 1,3 5-1,3 3-6,0-1-5,0 1-8,3 7 0,8 7 0,6 5-1,4 6 0,4-1-1,4-1-3,2 2 1,-1-1-2,0-2 0,-4-1 1,-4 0 0,-9 0 1,-5 4 1,-8 0-1,-3 4 2,-11 3-1,-6 3 0,-3 1 1,-5-2-5,2-1 1,-1-3-12,4-6-21,7-7-41,4-8-112,8-6-98</inkml:trace>
  <inkml:trace contextRef="#ctx0" brushRef="#br1">25198 12947 648,'0'0'-6,"0"0"8,-12 113 4,8-67-3,-3-2 4,2-1-2,2-5 2,-1-5 9,3-10 9,-1-10 2,2-6 3,0-7-4,0 0-6,0 0-3,0 0-3,0 0-1,0-14-5,0-6-3,6-6-2,3 5 0,5 2-3,2 3 4,6 4-7,4 6 1,4 6 1,3 0-6,3 9 7,2 6-5,-1 4 2,-3 2 4,-8 0-2,-9 1 2,-8 3-2,-9-1 1,-4 1 1,-15 0 2,-7-2-2,-8-4 1,-4-2-1,-3-5-2,-1-7 3,-1-1 0,5-4-1,3 0 0,11 0-2,4 0-1,10 0-1,4 0-2,1 0-8,5 3-12,0 1-39,3 6-63,10 3-186,9-4-8</inkml:trace>
  <inkml:trace contextRef="#ctx0" brushRef="#br1">25675 13462 800,'0'0'2,"0"0"0,0 0 2,0 0 0,0 0-3,0 0 1,-93 0-4,79 21 1,7 4 0,2 4 1,5 5-2,0-1 3,8-1-3,6-3 0,3-4-3,6-3-3,5-4-6,2-6-2,2-3 1,-2-4 4,-7-2 6,-4 0 6,-6-1 3,-8-2 1,-2 4 0,-5 4 0,-14 7 3,-7 4-2,-9 0 5,-5-1-4,1-1 4,-1-4-3,7-4 3,8-1 0,11-5-3,3-3 0,4-13-4,4-9 0,0-13-7,18-8 4,5-7-5,6-4 1,2-4 2,0 1-3,-5 2 1,-9 4-4,-4 10-4,-9 9-7,-4 10-9,-1 7-15,-13 5-29,-5 7-52,-10-2-170</inkml:trace>
  <inkml:trace contextRef="#ctx0" brushRef="#br1">28678 10233 654,'0'0'24,"0"0"-2,0 0 1,0 0-4,0 0-4,0 0-4,0 0-5,0 0 0,0 0-1,0 0-1,76-40-1,-5 22-3,13-3 2,14-1-2,8 5 2,5 1-1,-4 6-1,-4 5 1,-14 3-4,-16 2 0,-16 7-6,-22-2-7,-13 4-15,-12-1-12,-10-1-18,-7 2-2,-13-6 1,-11-3 4,-5 0 6,-5-12 4,-3-5 11,-3-3 12,1-1 17,1-2 11,4-2 12,3 3 7,3 0 10,5 2 6,2-2 3,5 3 0,4 2 4,7 5 0,4 5-3,5 4-4,3 3-10,-1-1-8,1 1-5,0 0-2,0 0 1,10 0 0,9 1 0,5 9-5,3 2-1,3 5-1,3 2-3,2 4 1,1 0-4,-1 1 1,1 2-1,-3-1 0,-3 4-1,-2 1 1,-7 4-1,-6 2 1,-7 2 0,-8 4 1,-4 3 0,-12 0 1,-8 2-2,-8 0 0,-4-1 3,-2-4-3,2-5 3,5-8-1,10-9-3,8-8 0,9-7-2,4-5-3,0-1-6,11-15-15,10-12-36,9-11-59,3-8-163,6-2-19</inkml:trace>
  <inkml:trace contextRef="#ctx0" brushRef="#br1">29665 9269 515,'0'0'67,"0"0"-2,0 0-11,0 0-18,0 0-11,0 0-11,-26-91-1,7 79-7,-5 4 0,-2 5-1,-2 3-2,-2 8 2,1 7-5,-1 5 4,-1 7-5,2 4 0,1 3 1,3 4-1,0 2 1,5-1-3,5-3 3,6-1-1,6-6 1,3-4 0,7-3 0,10-5 1,5-5-1,1-7 1,6-5-1,1-5 1,1-14 0,3-6 1,-2-7-2,0-4 1,-5-7 0,-3 0 0,-4-6 1,-9-4-3,-4-3 5,-7-4-2,-4-3 2,-9-2 2,-4-1-3,-1 3 4,0 5-2,5 9 3,1 9-2,6 13 1,4 11-3,2 10-1,0 6-1,0-2-2,0 2-2,0 0-1,0 3 1,1 16 1,9 11 0,0 12 0,2 4 2,1 3-2,-2 0 2,2 0-3,2 1 2,-1 0 2,4 2-3,-1 0 2,0 4-3,2 0-3,-1-1-5,0 1-11,-2-2-22,0-4-61,-3-2-137,0-7-78</inkml:trace>
  <inkml:trace contextRef="#ctx0" brushRef="#br1">30064 9409 703,'0'0'18,"0"0"-2,0 0 0,0 0-6,0 0-2,0 0-5,-65 98 0,48-61-3,-1 4 0,4-4-1,2-3 0,7-9-1,3-7 2,2-2 0,3-7 1,10-2-2,3-5 1,4-2 0,6-10-1,-4-6 3,-2-2 0,-1-4 2,-6-3 0,-3 0 4,-1-2-2,-6-2 2,-3 0 0,0 4 0,-6 3-3,-1 6-2,-2 7-3,-4 6-3,-4 3-3,-6 14-3,-3 8-4,1 10-17,0 9-35,4 5-77,6 4-163</inkml:trace>
  <inkml:trace contextRef="#ctx0" brushRef="#br1">28659 12659 697,'0'0'20,"0"0"-1,0 0-1,0 0-3,0 0-3,0 0-7,0 0-1,0 0-4,118-54-3,-67 45 3,4-3-1,3 2 1,-3-2-2,-3 0-1,-12 2-1,-11 5 0,-13 0 0,-9 5 0,-7 0-1,0-2 0,0-1-1,-1-4-4,-8-3-1,-7-3-4,0-2 2,-4-2 3,-1-5 8,1-3 5,0-6 5,2 0 6,3-2-1,2 3-2,6 5-3,4 11-1,2 2-3,1 7-1,0 0 0,3 3-2,8 2 2,9 7-2,8 9 1,1 4-1,1 3 0,0 2-3,2 0 1,-1-1-1,-1 0-3,-1 0 3,-3 1-2,-3 0 3,-7 4-1,-3-1 3,-10 4-2,-3 1 1,-12 0 0,-7 0 1,-5 2 2,-4-2 0,-1-2 0,1-5-1,0-8-4,9-6 0,2-9-7,5-3-25,8-16-37,4-12-78,7-7-146</inkml:trace>
  <inkml:trace contextRef="#ctx0" brushRef="#br1">29742 11801 711,'0'0'26,"0"0"1,-58-89-2,38 63-6,-1 4-7,6 8-4,6 6-5,-4 8 2,1 2-4,-5 18 0,-3 13 2,-1 9-4,4 10 3,3 4-2,-1 2 1,4-1-2,2-5-1,2-5 1,5-8 0,0-16 0,2-6-1,9-10 0,6-7-1,7-4 1,1-17 1,3-8 1,-3-6 2,2-5-2,-5-3 3,-6-3 0,-4-3-4,-4 0 7,-6-2-3,0-2 4,-4-2 2,-6 2-2,-2 1-1,2 4-1,-1 9-1,5 13-1,1 11 0,4 9-1,1 6 0,-2-2-4,2 2-1,0 0 1,0 14-2,3 12 3,5 12 0,0 8 2,4 3-3,-1 3 2,4 2-2,-2-3 0,3-1 3,-3-6-6,2-1 0,-1-5-7,-1-4-6,0-4-12,-3-3-32,1 0-39,-4-9-104,2 0-99</inkml:trace>
  <inkml:trace contextRef="#ctx0" brushRef="#br1">29972 11843 759,'0'0'20,"0"0"-5,0 0-4,0 0-5,0 0 0,0 0-5,-93 25 3,70 4-4,1-1 3,2-3-1,8-7 0,5-7 1,3-7-2,4-4 1,0 5-2,5 4 0,7 4-1,8 4-1,1 0-1,3 0-8,1 7-13,-1 1-15,-3 4-5,-2 4 7,-8 1 13,-4 2 17,-7-2 5,-1 0 1,-14-4 1,-2-6 5,-6-3 10,-3-9 12,0-5 6,0-7 0,3-7-7,7-14-6,4-7-9,5-9-4,7-7-1,7-2-4,9-3 0,6 2-3,4 2 0,1 6-1,1 6 0,-1 4 0,-1 3 0,-3 6-2,-5 3 1,-7 6-4,-5 4 2,-3-2 0,-3-1 1,0-4 2,-3 0-4,-4 2 2,-1 4-9,-3 6-18,-3-1-34,-1 3-83,-1 10-152</inkml:trace>
  <inkml:trace contextRef="#ctx0" brushRef="#br1">30092 11839 570,'0'0'-75,"-79"-16"-94,33 12-93</inkml:trace>
  <inkml:trace contextRef="#ctx0" brushRef="#br1">26965 11172 543,'0'0'74,"0"0"-8,0 0-9,33-96-13,-33 73-12,0 2-10,0 4-5,-6 5-4,0 5-5,-4 5-5,-7 2-1,-3 17-4,-5 15 1,-3 12 3,-1 13-4,0 9 3,2 2-2,4 1-2,3-6 4,7-10-1,7-12 1,6-10-2,0-11-1,6-7 1,7-10 1,8-5 1,7-16 0,8-12 1,0-8-1,3-5 1,-4-4-2,-5 1 2,-4 3 0,-10 2 1,-6 1 1,-8 2-4,-4 4 3,-12 2-4,-2 5 2,-6 7-1,-1 9 0,-1 8-3,0 3 3,0 9-3,-1 6 1,4 2 2,2 1 0,3-1 5,6-7-5,4-3 2,6 3-3,0 1 0,10 2 1,10 2 0,7-5 0,8-3 0,4 1 0,4-1 0,0 4-3,-3 6 2,-6 4 0,-7 6 0,-10 7 1,-8 4-1,-9 4 0,-4 1 0,-12 1 2,-2-5-1,-2-5 3,-1-9-2,0-8 3,5-6-4,-2-11 0,3-5-3,-1-15-5,0-5-11,7-5-17,7 1-32,2 3-40,8 1-93,10 5-104</inkml:trace>
  <inkml:trace contextRef="#ctx0" brushRef="#br1">27307 11296 697,'0'0'13,"0"0"-4,0 0 0,0 0-3,-34 104-1,26-65-4,2-1 1,2-1-3,4-3 2,0-5 0,0-11 2,6-6 2,0-6 3,1-6 1,6 0 2,-1-10-1,2-8-1,-2-5-1,0-1-2,-3 0 3,-2-1 0,-1 1 3,-1 7 1,-4-1 0,2 6-5,-3 5 1,0 1-5,0 6-1,0-1-1,0 1-4,0 0 1,1 0-2,-1 15 2,2 5 0,-1 6 3,3-2-2,-1-9 0,3-2-1,0-8-1,7-5-2,3 0 0,4-8-4,5-6-3,-2-6-5,-4 0-4,-1 0-4,-5 2-6,-5 3-12,-1 8-24,-6 3-29,-1 4-53,0-3-126</inkml:trace>
  <inkml:trace contextRef="#ctx0" brushRef="#br1">27858 11255 634,'0'0'39,"0"0"-7,0 0-4,0 0-9,0 0-8,-91 29-5,72-9-2,0 1-2,3 1 0,5-2 0,1-7 0,4-5 1,4-4 0,2-4 0,-1 0-1,1 0 0,0 0 1,0 0 0,0 0-1,6-9-1,4-3 0,4-5 0,-5 6 0,-3 5-1,1-1 2,-4 5-3,0-1 0,1 1-1,-1 2-2,0 0 3,3 5 1,2 6 0,-3-3 1,1 5-1,-4-5-1,0-4 1,-1 0 1,-1-4 0,0 0 3,8 0-2,4 0-2,9-9 1,1-6-2,-1-2 1,-2 0 1,-6 3-1,-3 3 0,-1 4-1,-6 5-3,1 1-1,-3 1-1,1 9-6,-1 7-5,2 8-13,-3 4-1,2-2 3,1-4 9,3-4 9,0-5-10,6-9-14,5-4-14,1-6-11,8-10 9,-3-5 18,0-6 16,-3 1 21,-1 1 17,-4 1 17,-4 2 14,-5 7 5,-2 5-5,-2 7-9,-2 3-17,0-2-12,0 2-4,-12 2-6,-7 10 1,-5 6 0,2 5 1,0-1 2,2 2 2,7-7-1,2-5-1,6-4-3,2-4-1,2 0 1,1-4-3,1-8 1,11-7-2,2-10 0,5-1 0,-1-3 0,2-3-2,-3 0-1,0-1 5,-3 1-1,-2-2 8,-3 0 3,-3 0 0,-3 2 2,0 2-6,-3 9-1,0 6-5,0 10-2,0 5-1,0 0-2,-10 13-1,-2 13-1,-4 15 2,5 4 4,0 6-3,4 3 1,3-7-5,4-3-1,0-5-4,3-7-4,7-7 0,-1-7-3,-2-5-3,-1-8-12,-3-2-8,-3-3-21,0 0-15,0 0-30,0-6-74,-8 1-78</inkml:trace>
  <inkml:trace contextRef="#ctx0" brushRef="#br1">27109 11876 638,'0'0'32,"0"0"-8,0 0-1,0 0-2,0 0 1,0 0-1,0 0-7,0 0 0,119-64-9,-63 44 2,6-1-2,6 1-1,7-1-1,0 3-1,-1 2 0,1 0 0,-7 4-1,-4 1 0,-8 5 1,-7-1-2,-11 7 0,-12-2 0,-11 2-1,-8 0 0,-7 0-1,0 0 1,0 0-1,1 0 0,0 0-1,-1 0-7,2 0-12,-2 0-26,0 0-57,0 0-144,0-3-60</inkml:trace>
  <inkml:trace contextRef="#ctx0" brushRef="#br1">3588 14919 644,'0'0'40,"0"0"-2,0 0-1,0 0-4,0 0-5,0 0-6,0 0-3,0 0-2,4-104-4,3 43-4,1-11-4,0-9-3,1-8 2,1-3-3,-1 1 1,-3 3 0,0 11-3,-2 10 3,-3 16-1,-1 18 1,0 14-2,0 12 1,0 7-2,0 0 0,-5 7-1,-4 15-1,-3 12 0,2 13 0,4 10 2,3 6-2,2 1 2,1-5 0,1-5 1,7-8 3,4-8-4,5-7 4,6-4-2,4-8-2,6-4 1,5-4-2,4-3 0,0-2-2,0 0 2,-2 0-2,-5 3-2,-8 3 0,-5 5-4,-7 2 3,-8 6 2,-6 3 1,-1 2 3,-7 0 0,-6-3 2,-6-2 1,-2-8 2,0-2-2,4-6 2,1-4-2,4-1-2,7-4-3,-4 0-1,6 0-4,0-9-2,3-6-4,4-1-15,10-9-33,6-2-37,0-3-60,5-2-64,-2-2-34</inkml:trace>
  <inkml:trace contextRef="#ctx0" brushRef="#br1">4091 14446 568,'0'0'73,"0"0"-15,0 0-13,0 0-16,0 0-5,0 0-10,0 0-4,0 0-2,0 0-2,0 0-2,-4-27 1,-3 31-1,-1 7-1,1 7 4,0 2-6,-2 1 4,3 5-4,2 0-1,0 1 1,2 2-2,1 2 0,1-4-1,0 0 2,6-5-2,-1-5 0,3-5-1,3-4-2,2-4 4,6-4 1,-2-4 2,4-12 1,-3-10 1,0-5-3,-3-5 2,-3-2 0,-1 1-3,-3 1 5,-1 4-6,-4 11 4,0 9-2,-1 7-1,-2 5-1,0-1-2,5 1 2,10 9-2,3 11 7,7 14-1,-2 10 1,2 5-1,-2 5-2,-4 2 0,-1 1 0,-4-5 2,-2-6-1,-4-8 3,-4-12-2,-1-11 4,-2-7 2,-1-8 4,0 0 4,0 0 0,0 1-3,0-1-5,0 0-5,-4-13-3,1-10 1,3-7-3,0-6-1,9-3-2,7 0-2,2 0-5,0 0-4,0 1-7,0 4-10,1-1-29,-2 2-88,-1 2-172,-6 1-13</inkml:trace>
  <inkml:trace contextRef="#ctx0" brushRef="#br1">4714 14440 797,'0'0'28,"0"0"-3,0 0-2,0 0-8,0 0-4,0 0-7,0 0-3,0 0-2,0 0-11,0 0-17,22-46-41,-34 26-229,2 5-39</inkml:trace>
  <inkml:trace contextRef="#ctx0" brushRef="#br1">29531 10034 100,'0'0'-5,"0"0"-20,0 0-41</inkml:trace>
  <inkml:trace contextRef="#ctx0" brushRef="#br1">16657 6938 110,'0'0'52,"0"0"-6,0 0-6,0 0-7,0 0-8,0 0-8,0 0 1,0 0-8,0 0-2,3-2-2,-3 2-1,0 0 1,0 0 2,0 0 4,0 4-3,2 2 2,-2 1 0,1 3-2,1-6 1,-2 1-1,1 0 2,-1-5-1,0 0 1,2 5-3,-2-2 2,3 9-1,0 7 0,0 2 1,3 8 2,0 4 0,2 2 2,-1 2-6,3-1 3,-1-5-4,-1-4 3,1-6 1,0-8 4,2-5-1,5-8 4,2-3-1,9-14-2,2-7 1,4-9-8,3-8-1,3-6-6,-1-5 0,0 1 0,-4-3-1,-3 3 2,-2 2-3,-5 7 3,-5 5-2,-5 9 1,-5 11-2,-3 6 1,-3 8-2,-3 3-2,0-2 0,0 2 0,1 0 0,-1 0 1,1-3-1,-1 3-2,2-2 1,-2 2-5,6-2-4,-2-1-10,5-2-9,-1 3-9,-3-1-8,-1 2-10,-4 1-8,0-1-20,6 1-28,0 0-34</inkml:trace>
  <inkml:trace contextRef="#ctx0" brushRef="#br1">19575 6999 340,'0'0'3,"0"0"-2,0 0-1,0 0 2,0 0 5,0 0 6,0 0 9,0 0 6,0 0 5,0 0-1,51 8-1,-14-8-8,7 0-8,6-2-4,5-6-4,4 1-4,5-1 2,1 3-4,0 0-2,0 0 2,1 3-1,0 2 1,2 0 0,-2 0 2,2 0 0,2 0 0,0-3 1,0-3 0,-3 0 0,-4 1 2,-6 0-5,-6 1 1,-7 4-4,-5 0 1,-7 0 1,-12 0 0,-3 0 0,-5 0 1,-8 0 0,8 0 3,-6 0 2,2 0 0,8 0 3,-9-5-1,8-2-1,-4-1-1,-3 1 0,4 0-3,0 0-2,-5 2-2,9 0-1,-7 4 1,-3-1-1,7 2 0,-8 0-2,1 0 2,6 0-1,-7 0 2,0 0 1,1 0 0,-6 0 1,4 0-1,1 0 1,2-2-1,4-3-1,-3-2 0,-1-3-2,0 2-1,-6 4-2,2 1-2,-3-3 0,0 1 1,-4-2 0,-8-4 5,-4 3 0,-5 2 3,-4 2 1,9 3-1,-4-3 0,7 4 2,7-1 0,-5-1 1,6 2 1,-1-2 0,1 2-2,5 0-3,0 0-4,0 0 0,0 0 0,0 0 3,0 10 1,5 5 0,6 8 0,2-2-1,4-1 0,3 2 1,-1 0-2,3-5 1,-2 0 0,-3-3 0,1-2 2,-8-2-1,-3-6 0,-2 2 0,-3-1-1,-2 2 2,0 6 0,-7 0-1,-7 4 0,-11 0-5,-5 0-7,-7 1-26,0-4-49,-5 0-136</inkml:trace>
  <inkml:trace contextRef="#ctx0" brushRef="#br1">19804 7665 475,'0'0'11,"0"0"8,0 0 6,0 0 3,0 0-1,0 0-10,0 0-5,0 0-7,0 0-2,0 0-2,0-11 3,0 11-2,0 0 8,12 0 4,5 0 4,6 3 0,4 0-2,3-3-2,5 0-6,7-3-2,1-4-3,8 2-1,1-2 0,3 2-1,3 0-1,1 5 0,-1 0 0,-2 0 0,-2 4 1,-2 4-1,0 1-1,1-1 2,4 0 0,-1-3 0,5-1 2,1-4-2,3 0 1,0-7-1,-3-3 0,-1 3-1,-5-3 0,-6 3-1,-4-1 1,-10 4 0,-10 1 0,-6 1 1,-8 2-1,-6 0-1,0 0 0,-2 0 1,1 0 0,0 0 2,1 0-1,-6 0 0,0 0 0,0 0 1,1 0 1,1 0 1,-1 0 1,1 0-3,-1 0 1,0 0 1,1 0-3,-1 0-1,1 0 1,-1 0-3,-1 0 2,0 0-1,3-1 0,-3-3-1,0-3-1,-6-1-2,-5-5 1,-6 1 1,-7-3-2,0 1 2,-2 1 0,0 1 1,1-2 2,6 1 1,3 5 0,5 0 0,2 2 2,6 3-2,0 2 0,3 1 0,-1-3-1,1 3 0,0 0-2,-2 0-1,2 0 0,0-3 0,0 3 1,9 0 2,8 3-1,8 6 1,2-1 0,2 4 0,2-2 0,0-3 0,0 1 1,-4-2-1,-3-2 1,-7 0 0,-7-1-2,-4-2 1,-6-1 0,0 0 0,0 5 2,0 4 0,-10 3 1,-5 3-2,-5-2 0,-3 2-1,2-2-1,0 0 1,1-1-3,4 1-4,-2 3-21,7-2-38,-2 3-71,7 1-160</inkml:trace>
  <inkml:trace contextRef="#ctx0" brushRef="#br1">19681 8373 387,'0'0'29,"0"0"3,0 0 3,0 0 7,0 0-6,0 0-3,0 0-8,0 0-9,0 0-8,0 0-3,-10 0-3,21-7 2,8 2 2,7 0-1,3 3-1,1 2 0,2 0-1,4 0 0,0 7-2,5-2-1,-1 2 0,2-2 1,1 2 3,2-2 4,4-2 0,2-3 3,6 0-3,3-3-1,3-2-2,0-2 0,2-3-1,-1 3-1,-1-2 0,-1 2-1,-1 2 0,0 1 0,-2 3 0,-1 1-1,0 0 2,-3 0-3,1 0 1,-2 1 0,-1 0-1,-1 1 1,-4-2 0,0 0 0,-5 0 0,-2 0 0,-4-2-1,-5 0 1,-3-4-1,-9 2 0,-3-1 0,-5 5 0,-7-2 1,6-1-1,-7 1 1,1 0-1,-1 1 1,-4 1-1,0-2 0,0 2-1,1 0 0,-1-1 1,2 1-2,-2 0 0,0-1 1,1 1-3,-1 0-2,0-3-3,-4 0-5,-6-4-1,-9 0-5,0-1 1,-7-2 4,0 0 4,0 0 8,2 1 3,2-2 1,0 1 2,8 0 0,5 4 0,6 5 3,-1-1-1,-1 0 0,1 0-1,0 1 0,4 1-1,-1-2-1,1 2-2,0 0 1,-2-2-3,2 2 0,0-1 2,0 1-1,0 0 4,10 1-1,5 8 1,6 3 1,2 1 2,2-3-1,1 2 2,0 0-2,1-1-1,-2 0 1,-4-2-4,-6-3 1,-6-1-1,-5-4 0,0 1 0,1-2 1,-2 3 0,1-1 0,-4-2 1,0 3-3,-7 4 2,-9 2-4,-3 1-1,-3 0-4,-2-1-10,1 1-14,-1 2-21,-2 0-36,-1 3-67,-3 1-111</inkml:trace>
  <inkml:trace contextRef="#ctx0" brushRef="#br1">20219 9007 72,'0'0'56,"0"0"8,0 0-1,0 0 2,0 0-15,0 0-5,0 0-5,0 0-8,0 0-4,0 0-2,10-3-5,10-4-2,3 2-4,0-2-3,2 3-2,1 1-3,3 0 0,0 1 0,2 2 0,4-1 2,4-1 2,3-1-1,4 0 1,2-3-2,5-2 1,4 0-2,1-3-2,2-2 0,0 1-4,-1 2 2,-5 4-1,-4 2 1,-5 2-1,-5 2-1,-3 0-1,-4 5 0,-3 0-1,-2 4 0,-4-4 1,-1 2 0,-7-4 0,1 1 1,0-3-1,-3-1 0,3 2 1,-2-2-1,-4 0 2,4 0-3,-4 0 1,1 0 0,-8 0 0,3 0 0,-7 0 1,0 0-1,0 0-1,5 0 2,-1-2-1,1-1-1,-3-4-3,-2-3-4,-1-7-6,-11-2-3,-3 2 1,-6 2-1,-2 0 4,-3 0 7,0 1 2,-1 2 3,1 1 3,4 2-2,5 1 1,8 6 0,-1-3 0,6 4 2,-1-1 0,2 0-1,3 2 0,-1 0-1,1 0-2,0 0-1,0-3-1,0 3 1,0 0 1,0 0 1,11 0 1,8 8-1,4 2 2,2 3 0,-3-1-1,-1 2 1,-1 1-1,-2-2 0,-1-1 0,-7-2-1,-2-5-1,-3 2 0,-2-2 0,-2-3-1,1 8 1,-2-5-1,0 7 0,-7 5 0,-9-1-5,-7 6-22,-5-1-50,0 2-133,-6-1-84</inkml:trace>
  <inkml:trace contextRef="#ctx0" brushRef="#br1">16562 10135 136,'0'0'51,"0"0"-1,0 0-2,0 0-3,0 0-5,0 0-2,0 0 0,0 0-7,0 0-2,0 0-6,-17-8 0,15 8-4,1-2-1,-1 2 1,1-2-2,1 2 2,-2 0-2,2-1-1,-1 1-3,1 0-3,0-2 0,0 2-2,0 0 0,0 0-2,0 0 0,0 0 0,6 0-1,1 0-1,6 0-1,0 0 0,-3 0-3,3 0 2,-1 0 1,-1 2 0,1-2 1,7 0 0,-2 0 1,8 0 1,-1-4 0,1 1-1,-2-1 1,3-1-3,2 0-1,-1 3 1,0-1-2,2 1 0,0 1-1,0-1 0,0 2 0,-2 0 1,0 0 0,-1 0-1,0 0 0,-2 0 0,1 2 1,-1-2-1,-2 0 3,1 0-2,0 0 0,-7 0 0,3 0-2,0-2 1,-6 2 1,8 0-1,-1 0 3,-2 0-3,8 0 1,-4 0-1,0 0 1,-1 0 0,2 2 0,-1-1 0,3-1 0,-1 2 0,2-2 0,0 0 0,0 0 0,-2 0 0,2 0 0,-1 0-1,1 0 1,0-2 0,0 1 0,0-1 1,-1 0 0,1-1-1,2 3 0,1 0 1,-1-2-1,3 0 0,-1-1 0,1 1 0,0-1 1,1 1 2,3-1-3,0-1 3,3 1-3,0-2 2,1 2-1,3-1 1,-1 1 1,-1 0-2,0 2 1,1 0-2,-2-1 0,1 0 1,-2 2 0,1-1 2,-1-1-3,1-1 0,-3 0 1,2 2-1,-2-2 1,0 0 0,3 0-2,-5 1 1,1 0 0,-1 2-1,-1 0 0,-3 0 0,1 0-1,-3 0 1,-2 2 0,0 1 1,-1 0-1,-2 0 0,0 0-1,0-1 0,0-1 1,-2 1 1,2-1 1,-1-1-2,-1 2 1,1-2-1,3 0 1,-1 0 0,1 0 0,1 0-1,-1 1 0,0 1 0,3 1-2,1 1 2,0-1 0,1 1 0,-1-1 1,1 0-1,-2-1 0,-1 1 1,-1 1-1,-1-4 1,0 0-2,0 0 0,-1 0 1,0 0-1,-8 3 3,4-3-2,0 0-1,-6 0 2,6 0-1,-1 0 1,-7 0 2,8 0-4,-2 0 2,-6 0-1,8 0 0,-8 0 0,2 0 1,-1 0-1,1-3 0,5 3 0,-6 0-1,5 0 2,-5-2-2,-2 2 1,2 0 0,-3 0 0,2 0 1,-8 0 0,9 0-1,-7 0 0,0 0-2,5 0 2,-5 0 0,0 0 0,6 0 1,-5 0-2,-2 0 1,7 0 0,-3 0 0,2 0 0,1 0 1,-1 0-1,1 0 1,-8 0 0,9-2-2,-7 2 1,0-1 0,4 1 0,-3 0 0,-1 0 0,0 0-2,-2 0 2,1 0 0,-1 0 0,3 0 1,-3 0-1,1 0 0,-1 0 1,2 0-1,-6 0 1,0 0-2,0 0 1,1 0 0,5 0 0,1 0 0,-1 0 0,0 1-2,-6-1 2,0 0 0,0 0 1,1 0 3,1 0-4,-1 0 0,1 0 0,-1 0-1,1 0 1,-2 0 1,1 0-1,-1 0-1,3 0 0,-3 0-2,1 0 2,-1 0 1,2 0 0,-1 0 1,1 0-2,-1 0 3,6 0-2,-1 0 0,2 0 0,3 0-2,-5 0 1,-2 0 0,2 0-2,-6 0-1,0 0-4,0 0-7,0-3-20,-1-2-60,-14-9-219,-11-6-23</inkml:trace>
  <inkml:trace contextRef="#ctx0" brushRef="#br1">20909 9776 375,'0'0'30,"0"0"6,0 0 5,0 0 3,0 0-3,0 0-4,0 0-4,0 0-6,0 0-4,-14-7-1,13 7-5,-1 0-4,2 0-3,-1 0-3,1 0-3,0-2-2,0 2 0,3 0-2,12-2 2,7 2-1,6 0 1,2 0 0,1 2 0,-1 0-2,3 1 2,-1-1-1,0 0 1,1-1 1,2-1-1,-1 0-1,1 0 0,-2 0 0,-2 0-1,-2 0 1,-3-3-1,-2 1 0,-8-1 2,1 1-1,-6 0-1,3 2 0,-2 0 2,0 0-2,2 0 0,-4 0 1,3 0 1,-2-1 1,1 1 1,-2-2-2,2 2 1,-1-2-1,-1-1 0,-1-1 1,2 1 0,-6 1-2,-1 1 0,-4 1-1,0-2 1,0 2 1,2 0-2,-1-2 0,1 2 0,-1 0-1,0 0 1,1-3 0,-1 3-1,1 0 1,-1 0 1,1 0 1,-1-2 0,2 0-2,-2 1 0,-1-1 0,0-5 0,0-1 1,-10-4-1,-3-3 0,-5 3 0,-3 1-1,-3 0 1,-4 1 0,2-3 0,-1-2 2,1-1-2,0-1-1,5 0 0,1 2 3,8 3-1,1 2 4,4 5-2,4 2-2,0-1 2,3 4-4,-2-1 1,2 1-1,-1 0-1,0-1 0,1 1-1,0 0 2,0 0 0,0 0 1,4 1 0,8 7 0,5 2 0,2 2 0,1 0 1,2 1-2,-2 1 1,3 1-2,0-1 3,-1 1-1,-3-2 0,-1 1 1,-1-2-1,-2 0-1,-5-3 2,2 0-2,-5-3 1,-1 1 1,1-2-2,-4-1 2,3-1-1,-6-3-1,0 0 1,0 0 2,1 0-2,1 2 0,-1 1 0,-1-3-2,0 9 2,0 4 1,-10 6-1,-3 3 1,-4 1 0,-2-2 1,-1 0-3,2-2 5,-1-2-5,8-5 2,-2 0-1,7-7 1,2-2 0,1 1-1,3-4 1,-2 0-1,2 0 0,-1 1 1,-5 3-1,4-1 1,-4 6-1,0-4-1,1 3 1,-2 4-1,0-4 2,1 4 0,2-5 0,1-4-1,-1 5 0,2-4-2,-1 0 3,2 0 0,1-4 0,-2 0 2,2 0-3,0 2 1,0-2-1,-2 1 1,2-1-1,0 2 0,0-2 0,0 0-1,0 1-1,0-1 0,0 0-3,0 0-7,0 0-6,0 0-26,0 0-45,-2-1-149,-1-5-76</inkml:trace>
  <inkml:trace contextRef="#ctx0" brushRef="#br1">22562 9443 129,'0'0'44,"0"0"-1,0 0-4,0 0-7,0 0-4,0 0-3,0 0-1,0 0-2,0 0-2,0 0-5,-16-12-2,12 9 0,-2-2-3,3 1 1,-4-1-2,3 5-2,-5-5 1,0 0 3,-1 2 1,1 1 2,-3 0 1,1-1 0,-2 1 0,0 0-3,-1 1-1,-6-1-1,8 2-3,-10 0-3,2 0-1,0 0-3,-8-2 1,2 2 0,2 0 0,-1-3 2,-1 1-3,-1 0 0,-2-1 0,-3 0 0,-4-1-2,-2 4 0,-4-3 1,-4 3 1,0 0 0,-5 0 3,-1 0-3,-1 3 2,0-1-2,-1 3 0,0-2 0,1 1 4,3-1-3,1 1 0,0-1 1,3-1-3,-2 1 2,2-3 1,-2 2-1,0-2 1,-1 0-2,-1 0 1,-1 0 0,-4-5-1,0 1 1,1 1-1,-4 1 0,0 2 0,-6 0 0,1 0 1,-4 0-1,0 4 1,1 1 0,1 0 1,-1 2 0,3-2 2,4 0-2,2 0-1,1-2 0,3 1 1,-1-1-2,5-3 1,-2 0-1,4 0 2,0 0-2,1 0-2,1 0 2,-1 0 2,3 0-1,-2 0-1,3 0 0,0 2 0,-3 1 0,3 1 0,-2 3 0,2-3 1,-3 0-1,3-2 1,1-1-1,0-1 1,1 0 0,3 0-1,-1-2 1,-1-3 0,2 1-2,-3 0 2,0-1-1,-2 2 0,-1-1 0,-3 4-1,-2 0 0,-3 0 2,-2 0-2,-2 0 1,0 0 1,1 0-2,-1 0 2,3 0 0,2 0 2,1 0 0,1-3 0,4-4 0,0 0-1,0 0 1,2 1 0,-1-1 0,1 0-1,-1 2-1,1-2 0,-2 0 0,0 4 0,0-1-1,-2 1 1,2 1 0,1-1 0,1 3 1,-1-3-2,3-1 1,0 1 0,3 0 1,-1 1-1,4-2 1,0 1-1,4 0 0,0 1 1,-1 1-2,1 0 1,1 1 0,-1 0-2,1 0 2,0 0-1,0 4 0,2-1 0,0 2 1,1-2 1,2 1 0,-1-1-1,9 1 2,-4-4-2,1 1 1,6-1 1,-10 0-1,3 0 0,1 0 0,-7 0-1,1 0-1,2 0 1,1 0-1,-1 0 0,-1 0 0,1 2 0,1 3 0,-3 2-1,1 1 1,-1 1-1,1 3 0,-3-2 1,2 2 1,-4 3-1,-2-3 1,1 1-1,0-2 0,-1 0-1,2 1 2,0 1-1,2-1 1,1 0-1,3-3 1,2-1-2,6-3 1,2 0 1,-3 0 0,7-3 1,-5 5 0,5-4 0,5-1-1,1-1 1,-2 1-1,2 0 1,-2-2-2,2 3 0,0 1 0,2 1 0,-2 5 0,1 0 0,1 2 0,1 5-1,0 1 2,0-1-1,0-2 1,6 0-1,1-1 0,3 4-1,-1-2 2,1-3 0,0 1 2,0-2-3,0 3 1,2-4-2,-2 1 2,-1 0 4,2 2-4,-4-5 4,1 2-5,1 0 0,-4-3 0,4 4 1,-4-4 0,1 0 0,6 2 0,-4-1 1,3 1-1,1-3 0,2 0 1,1 0-1,4 2 1,3-3-1,0 1 0,1-1 0,0-1 1,2 1-1,0-2-1,1 3 2,-1-3-2,-2 2 1,2 0 1,-1 0-2,1 0 1,-2 1-1,0 0 0,0-2 1,0 2 0,2 1 0,-2-3 0,2 0-1,-1 2 0,1-2 1,-1-1 0,-2 1 0,3 2-1,-2-1 0,1 1 1,-1-3-2,1 1 1,-1 0 1,0 0-2,-2-2 1,2 0 0,-2-1 0,2-2 0,-1 0 1,-5 0-1,2 0 1,0 0-1,1 0 1,-1 0-1,0 0 0,-2 0 0,-5 2 0,6 0 0,-2-1-1,-4-1 2,4 4-1,1-1 0,-5-2-1,5 2 0,-1 0 1,1 0 0,-2 0 1,2-1-1,-2 1 0,-3-2 0,6 2 0,1-2 0,-1 1 1,6 1-1,-1-1 0,-2 0 0,2-1-1,-1 0 1,3 1 0,1-1 0,0 1 0,3 1 0,0 0 0,1 2 1,2-3-1,0 1 0,1 1 0,0-3 0,0-1-1,4 2 2,-1-2-1,3 0 0,0 0 0,0 0 1,3 0 0,-2-2-1,2 1 1,1-3-1,0 4 0,0-1 0,-3 1 0,2 0 0,-1 0 0,-2-2 0,-3 2 0,2-2 0,-1 2 1,-1 0-1,0 0 0,2 0-1,-2-3 1,3 1 0,-3 0 0,0 1 1,2-1-1,2 1 0,0-1 1,0 2-2,3-1 1,-1 1 0,1-2 0,-2 1 1,1-2-1,1 0 1,-2-2-1,1 1 0,1-2 0,-2 1 0,0-1 1,0 2-1,0-3 0,-1 4 0,-1 1 0,0 0-1,0 2 2,-1-2-1,-2 2-1,0 0 1,-1 0 0,0 0-1,-1 0 2,4 0 0,-2 0-1,0 0 1,0 0-1,2 0 0,-2 0 0,0 0 1,2 0-1,1-1 1,0-2 0,-2-1-1,2 1 0,-2-1 0,0-1 1,-2 2-1,-2 1 1,-3 0-1,1 1 0,-1-1 1,0 0-1,1 2-1,-1 0 2,-1 0-1,1 0 0,-1 0 1,0 0-3,2 0 3,-1 0-1,0 0 1,-1 0 1,2 0-2,-3 0 2,1 0-2,0 0 0,0 0 0,-2 0 0,1 0 0,0 0 0,-1-1 0,1 1 1,1-2 0,1 0-2,0-1 1,2-1 1,0-1 0,0 2 3,0-1-3,1-2 1,0 2-1,3-3 0,0 2 0,0 0 0,2 2 0,0 1-1,1-1 1,-2 0-4,0 2 3,-1-2 0,0 3-1,-2 0 3,-2 0-2,1 0 1,-2 0 0,-1 0-1,-1 0 0,0 0 1,-2 0-1,1 0 1,0 0 0,1-2-2,1-3 2,-1 0-1,0 0 0,-2 0 1,1 1-1,-2-1 2,-1 1-1,-8 2-2,3 1 1,-2 1-1,-6 0 1,8 0 2,-8 0-3,2 0 2,-1 0-1,-1 0-4,2 0 5,-1 0 0,0 0-1,0 0 3,5-4-3,-7 3-1,6-3 2,-2-1 0,-5 2 0,6-3 3,-3 0-4,-4 1 0,4 0 0,-6 0-1,3 2 1,-1-1 0,-2 1 0,3-1 0,-6 3 0,5-3 1,-3 4-2,3-5 2,1 3-2,-6 1 1,3-4 1,-2 3 2,3-3-3,0 3 1,-3-5-1,3 2-1,-2 0 1,0-2 0,-1-1 0,2-6 1,-2 4 1,2-3-5,-3 4 3,-1 0-3,1-2 3,-1 1 3,0 1-5,-1-2 2,1-1-1,-2 0 2,0-1-1,-1 1 2,2 0-2,-2-2 1,0 2-1,0 0 0,0-6 0,-2 8 0,-2-7 0,1 8 0,-3 0-1,2 0 2,-4 0-1,2 0 1,-2-1-1,2 3 1,-1 0 0,-4-5-1,5 7 1,-4-7-1,4 7 0,0-3 0,1 1 0,2 3 1,-2-4 0,2 6 0,0-3-1,-4-2 0,4 4 0,1 0-1,-1 0 1,-2 0 0,1 1-1,-4-2 1,-1 1 0,0-1-1,2 1 2,-5 1 0,3 0-1,-1-2 1,-1 0-1,-2 1 1,-4-1 0,6 1 1,-6 0 0,7 0-1,0-1 1,-8 2 0,8-1-1,-6-2 1,8 2-2,-3 1 1,2-1-1,3 1 0,-6-1 0,6 3 0,-7-2-2,3 0-1,0 2-4,-4-8-14,5-4-35,-8-12-247,2-6-32</inkml:trace>
  <inkml:trace contextRef="#ctx0" brushRef="#br1">19886 10528 142,'0'0'40,"0"0"-1,0 0 1,0 0-4,0 0-9,0 0 0,0 0-3,0 0-3,0 0-3,-15-1-3,14 1 1,-2 0-1,3 0 3,-1 0-1,1 0 3,-2 0-2,2 0 1,-1 0-4,1 0-1,0 0-1,0 0-7,0 0 0,0 0-2,0 0-1,0 0 1,0 0 1,1 0-2,11 3 0,-3 0 2,5 1-4,0-1 2,-5 1 1,8 0-1,0-1 1,1 0 0,5 0 1,2 2 1,0-2-2,1-1 1,4 0 1,0 0-1,5-1 0,1 1-2,2-1 0,1 1 0,1 0-1,3-1 0,0 1 2,1-2 0,1 0 0,3 0 0,-2 0-1,5 0 1,-1 0-1,1 0 1,1 0-2,1 0 0,2 0-1,-2 0 0,0 0 0,-1 0 0,-4 4 0,-1 0-1,-3 3-1,-2-2 1,-5 2 0,-2-2 0,-2 0 1,-1 2-1,-2-5 1,-1 1 0,0 1 0,-1-3 1,-1-1 1,-1 0 0,2 0-1,-3 0 2,-1-3-2,0 0 0,-2-1-1,0-1 0,-8 2-2,2-1 1,-6 1-1,-5 2 1,5 0 1,-3 1-1,-3-2 0,2 2 0,-6 0 0,0 0 0,0 0 1,1-1-2,1 1-2,-2-2-1,0-3-3,0 0 1,-6-3 1,-4-3 0,1 4 1,-2-2 0,-2 0 1,4 3-1,-4-3 1,5 2 1,-1 1 0,1 2 1,4 1 0,-7 0 1,6 1 2,0 2 1,0-3 1,5 3-4,-1-2 4,1 2-5,-2 0 4,1 0 1,-1 0-3,2 0 3,0 0-4,0 0 1,0 0-2,9 0 2,7 5-1,1 4 0,0-1 0,-5-3 0,1 0 0,-3 0-1,-2 0 0,-1-1 0,-4-1-2,2 5-1,-5 2-3,0 5-9,-11 4-14,-5 1-25,-6 1-31,-5 0-57,-2 3-104</inkml:trace>
  <inkml:trace contextRef="#ctx0" brushRef="#br1">19967 11266 531,'0'0'-3,"0"0"-2,0 0 6,0 0 5,0 0 4,0 0 1,0 0-1,0 0-4,0 0 0,0 0 0,100-14 2,-70 14 2,2 0 0,1 0-2,5 0-1,2 0-2,1 0-1,2 0 1,0 0-1,1 2 2,2 1 1,-1 0 0,4 0 0,1 0 0,1 2 0,1-3-1,2 0 0,1-1-1,-2 1 0,4-2 2,0 0-2,1 0-2,0-3 1,0-1 0,0-1-4,-1 0 1,1 2 0,-5 0-2,-3 2 1,-6-1-1,-3 2 1,-6 0 0,-3 0 0,-5 2 0,-9-1 1,1 2-1,-8-1 1,2-2 1,0 1-1,-6-1 0,3 2 1,-4-2-2,0 0 1,0 0 0,-6 0 0,0 0 0,0 0-1,1 0 0,2 0-2,-2 0-1,1 0-6,-2 0-13,0 0-17,-8-3-17,-9-2-22,-7-2-10,-5 1-8,-1 0 5,-2-4 19,1 1 16,1-4 29,3 1 12,2 0 13,5 0 14,5 4 23,7 3 18,0 1 9,5 0-1,-1 1-22,1 2-17,3 1-13,-1-1-6,1 1 0,0 0 6,0-3 5,1 3 3,14 0 3,2 0-2,8 0 1,-2 5-5,1-1 0,2 3-3,-1-1 0,3 4 0,-2-1-2,-2 0-2,-1 3-1,-5-2-3,-4-2 0,-5 2-2,-3-3-1,-5 1-1,-1 8-2,-3-3 0,-9 7-2,-6-3-3,-7 1-1,-4-3-2,0 1-10,-4-3-10,0-4-20,3-1-43,-1-4-118</inkml:trace>
  <inkml:trace contextRef="#ctx0" brushRef="#br1">19938 11882 348,'0'0'-6,"0"0"19,0 0 7,0 0 8,0 0 0,0 0-2,0 0-4,106 19-1,-73-19-5,4-4 1,2 0-4,2 0-2,4-1-4,0 0 0,1 2-4,0-1 4,3 1 1,2 2 1,0-2 3,0 0-6,3 1 2,-2-3-3,3 3 1,0-1-1,0 1 0,0 2 1,-2 0 0,-1 0-2,-1 0 0,-3 0-1,-1 0-1,-2 2 0,1-1 0,-3-1 0,-2 2-3,-3-2 2,-2 0 1,-3 0-1,-1 0 0,-4-3 0,-4-1-3,-7 1 2,-2-1-2,-5 3 1,-4-1 0,-2 1-1,-4 1-2,0-2-7,0-2-7,-1-6-19,-11-1-7,-4-3-17,-4 3-3,-1 2 8,-3 0 4,1-2 17,-1 3 10,0-3 13,1-2 10,4 5 9,4-1 3,3 4 7,3 1 5,5 1 6,0 3 4,4 0-4,-2-3-9,2 3-5,0 0-12,0 0 5,0 0 4,0 0 5,12 0 1,4 7-1,5 1-1,1 1-4,-2-1-2,1-1-1,-1 1-2,-6-3 0,-1 1-3,-4 0 2,-5 2-3,1 7 5,-5 2-5,-5 6-1,-8 0-7,-7 4-6,-6-1-4,-1-1-9,-4 1-13,-4-5-22,1-3-44,-3-4-128</inkml:trace>
  <inkml:trace contextRef="#ctx0" brushRef="#br1">20493 12588 453,'0'0'9,"0"0"10,0 0 9,0 0 0,0 0-4,0 0-7,0 0-7,0 0-4,0 0-1,0 0-2,65-38 2,-53 35-1,-1 1-2,8-1 3,-6 3 1,7-2 2,1 1 2,3 1 3,10 0 2,-1 0-1,6 0-2,3 0-2,4 0-3,3 0-2,3 0-1,3 1-2,0-1 1,-1 0-2,1 0-1,1 0 1,-3 0-1,2-3 0,-3 1 3,0-3-3,-1 0 0,-2 1 1,-3-1 0,-2-1 0,-4 1 1,-5 3-2,-5 0-1,-11 2 0,-2 0-4,-6 0 3,-7 0 0,2 0 0,-6 0 0,0 0-1,0 0-3,0 0-5,0 0-5,0 0-19,-15 0-10,-6-3-14,-7-5-6,-3-2 8,-1-4 13,-2-2 16,0-3 16,-1 0 9,3 0 5,3 2 3,3 4 8,3 1 11,8 5 11,7 3 8,4 3 0,4 1-11,-2-2-9,2 2-9,-1 0-5,-1 0-1,2 0 3,0 0 3,0 0 3,10 2-2,5 3-1,8 5-3,3-3 0,0 0-3,0 1-2,0-1-1,2 0-4,-4 3 1,-2-1 0,-5 1-2,-1 2 2,-7-2 0,-2 2 0,-4-4 2,-3 4-6,0 5 3,-4-2-2,-8 3 1,-5-2 2,-1-5-2,-2 1 0,0-3 0,5-4 0,-2 2-4,8-4-6,3-1-12,-2 1-24,2-1-59,-3 1-173</inkml:trace>
  <inkml:trace contextRef="#ctx0" brushRef="#br1">22696 13138 132,'0'0'19,"0"0"16,0 0 5,0 0 1,0 0-6,0 0-4,0 0 1,0 0 5,0 0 1,8 0-5,-7 0-2,-1 0-7,0-1-2,0-6-1,0 2-1,0-6-3,-6-2-2,-1 1-4,-1-2-2,-3 4-1,1 0 1,-3 2 0,2-1 0,-2 0-1,1 1 1,0-1-3,0 2 2,0-2 0,-1-1-1,3 0 1,0 2 0,-2-2-1,1-1 0,0 1 0,-4-5-2,4 6 1,-1 1-3,-2-1-1,-1 4 0,-4-3-1,4 4-1,1-1 2,2 4-1,-1-1-1,1 0 1,0 1-1,-6-2 0,5 2 0,-3-2-1,5 0 2,1 1 1,-2 0 2,-1-1 0,-3 0-1,5 1-1,-5-2 1,3 1 0,0 2-1,-7-3 0,8 4-1,-8-1-1,2 1-2,1 0 1,0 0 1,2 3 0,5 0 1,-1 2 0,0-2-1,3 1 1,-2-1-1,5-1 0,-2 3 2,3-2-1,-5 1-1,0 2 1,2 0-2,-5 3 2,5-2-2,-3 5 0,3 2 1,-2 1 0,1 7 0,0 2 1,2 1-2,2 0 1,-1 1-1,0 2 2,2-2 1,0-2-1,0 1 2,1-5-7,-1-3 4,1 0-2,1-6 1,1 3 2,0-1-1,0 1 1,0 6-2,0-8 3,0 9-2,0-5 1,3 2 0,1 5-1,2 0 0,0-3 2,1 2-1,1-3 0,1 3 0,1-1-3,3 1 2,-1-1 0,1 0 0,-2-1 2,1-2-2,1-1-1,-1-3 1,0-2-1,2 1 2,0-1 1,1 0-2,2-1 1,-1 1-2,1-1 1,-1 0 0,1-2 3,1 0-3,-5-3 0,1 0 0,3-4 0,0 3 0,4-2 1,-5 1 1,0-4-3,4 0 2,-2 0-1,2 0 0,-2 0 0,0 0 1,-5-2-2,4 0 2,-5 1-1,-2-2 1,2 1 1,-2 0-2,0-3 1,-3 2 0,3-1 0,-1 0 0,2-3 1,-2 2-1,3-2 0,-2-1-1,3-1-1,0-3 2,1-1 1,-1 1-1,0-3-1,2 1 0,-5-3-2,1 2 3,-3 3-1,-1 2 1,-1-2-2,-2 4 2,5-6-1,-5 7 0,-1-1 1,1-1-1,-1 0-1,2 2 2,-2-3-1,0 2 1,-1-1 0,1-1-1,0 0 0,-2-2 1,2 0 0,-1 2 0,-1-4 2,2-4-1,-1 6 0,-2-6 0,1 7-2,-1 5 1,0-6-1,0 7 2,0-7-1,0-1 0,0 6 1,1-5 0,-1 7-1,0-9 2,0 0-2,0-1 2,0-5 0,-4 2-3,0-6 5,-2 4-5,3 5 5,-3 0-2,-1 1-1,3 5 0,-4-4-1,4 3 0,-2 3-2,1-2 0,-1 2-1,0 1 0,-1-1-5,-5-4-4,-2-1-9,-6-8-31,-2-6-98,-6-11-168,1-12-19</inkml:trace>
  <inkml:trace contextRef="#ctx0" brushRef="#br1">12641 14598 367,'0'0'37,"0"0"0,0 0-6,0 0-6,0 0-6,0 0-6,0 0-5,0 0-2,0 0-3,-4-30-2,4 28-1,0 1 0,0-1-1,0 0 1,0 2 0,0-3 1,0 3 0,0-3 3,2 2 2,-1 0 1,0-1 8,-1 1 3,3-1 1,-3 0 2,1 1-2,-1-1-1,0 0-2,2 2-1,-2-2-3,0 2-2,0-1-4,0 1-2,0-2 1,0 2 1,-7-2 2,1 2 2,0 0 0,-4-1 0,3 1 0,1-1-2,2 1-2,-2-3-1,0 3-1,0 0 1,1 0-3,-1 0 1,0 0-1,-4 0-2,-1 0 1,2 0 1,-2 0-2,2 0 1,0 3 0,4-2-2,1 0 3,0 1-1,-2 0 0,2-1 1,1 1 1,3-2 0,-2 0 0,2 0-1,-1 0 0,1 0-3,-2 0 1,2 2 0,-1-2 0,1 2 0,-1-2-1,1 8 1,0 4 0,0 4 1,0 8-1,0 3 1,1 0 0,2 3-1,0 3 0,0 5 0,0 3 2,0 1-2,1 2 0,-1-4 0,1-1 0,2 0-2,0-3 2,1 1 2,0-3-4,-1-1 5,0-1-4,-2 0 1,0-3 0,3 2 0,-1-1 0,0-2 1,0 2-1,0-1 2,2-3 0,1-1-3,-2-1 1,1 1-2,0-3 1,-1 0 1,1 3 0,-1-3 0,0-1 1,0-1-2,-2-8 1,-1 1-1,0-2 1,-1-2 1,3 2-2,-2-4 1,-1 1-2,-1-5 0,2 5 3,-1-4 0,-2-1 1,2 2-2,-3-5 0,2 3 0,-1 1-2,1-1 2,2 2-1,-4-5 1,1 2 1,1 3-2,-1-1 4,1 2-3,-1-2 0,0 1 1,1 0-2,1 2 2,-2-2-2,1 0 1,2 2 2,-1-5-1,-1 1 0,1 0-1,-3-3-1,0 0-4,6 0 7,0 0-2,0 2 0,6-2 1,-5 0-1,5 0 1,2 0-1,-3 0 0,6 0 0,0 3 1,-3 1 0,2-1 2,0-1-2,-7 0-2,7 1-1,1 0 1,-7-2-2,10 1 4,-4-2 2,3 0-2,0 0-1,-2 0 0,3 0-1,-1 0 1,6 0 1,-2 3-1,0 0-2,0 2 2,-1-1 0,3 0 0,0-1 0,1 1 0,3-1-1,2-3 1,1 0 1,-1 0 0,3-5 2,-1 0-1,0 0 3,2-2-3,1 3 3,-1 1-7,-1 0-1,0 3 1,-1 0 3,0 0-2,-1 0 5,-2 3-3,2 3-4,-1 0 6,-1 0-6,2 0 4,0-1 1,-1 1-2,0-4 0,-1 0 0,-1-2-1,0 0 2,-2 0-2,1 0 1,1 0 0,-3 0 1,1 0-1,-2 0 0,-2 0 0,-6 0 0,-1 0 1,-3 0-1,-3 2 1,3-1-1,-9-1 0,2 2-1,-6-2 2,0 0-1,0 0 1,2 0 0,-1 2 1,1-2-3,-1 0 2,1 0-1,-1 0-2,1 0 4,-1 0-2,1 0-1,-1 0 0,2 0 0,-2 0 0,0 0 1,1 0 0,-1 0-1,2-2 0,0-3 1,-1 1-1,1-5 0,-2 4 3,1-5-5,-1-1 7,-1-2-7,0-6 3,0 6 0,0-8 0,0 8 1,0-1-1,0-1 0,0 1 0,0 1-1,0-2 1,-1-5 1,-1 2-1,-1-1 2,0 2-3,0-2 1,0-1 0,0-4 0,1 6 0,-1-1 0,2 0-1,1-1 1,0 1 0,0-2 0,0 2-1,0 1 1,0-3-1,0 4 1,0 5 0,1-1 1,-1 0-1,0-1 0,0-6-1,0 2 2,0 0-1,-4 0 0,1-1 2,-2-1-6,-1-7 6,2 4-5,0-2 2,0 3 1,1-3 0,1 8 1,1-3-1,1 2 0,0 5-1,-2-6 1,2 7 0,-1 0-1,1 2 1,-3-3 0,0-4 0,2 5 1,-4-5 0,1 5 0,-2 2-1,0-5 1,2 0-1,0 6-1,-2-8 1,3 7 0,0-3 0,-1 1 1,2 2-2,0 0 2,0 3-2,1-3 2,-1 5-1,-1-6-1,0 2 1,0 1 0,-1 0 0,1-2 3,-2 3-4,2-5 0,0 4 0,-2-4 0,2 1 1,-1 0 0,1 1 0,-1-1 2,-2 1-3,5 5 1,-4-4-1,4 4 1,-2 1 1,2 0 0,-2-1-1,1 1 2,-1-1-2,-1-2 0,1 3 0,-4-2-2,1-1 3,-1 2 0,-4-5 2,3 5-7,-4-4 3,-2 1-4,5 3 2,-4-2 3,-1 1 1,4 3-1,-6-2 0,6 2-1,-4 0-2,2 1 2,-3 1 1,-6 0 1,0 1 0,-2 0 0,4 0-1,-1 0 0,1 0 1,-2 0 0,-7 0 2,2 0-2,2 0-1,2-2 0,-1 1 0,0 1 1,0-2 0,6 2 0,-3 0-1,0-1-1,-2 1-2,2 0 3,-1 0 1,3 0 0,-2 0 2,-5 0-3,3 0 1,1 3 0,4-2-1,-2-1 1,-3 0-2,-1 0 1,-9 0 1,2 0 0,0-1 0,-4-1-1,-1-1 0,-2 0-1,-5 3 2,-1 0 0,-6 0 2,-1 0-3,-2 5-2,-1 1 2,-1 1-1,5 1 1,0-2 1,4 0-1,3-4 2,5 2 0,5-3 0,3-1 2,7 0 0,6 0 1,3 0-2,8 0-1,0 0-1,5 0-1,-1 0-1,1 0 2,-2 0-4,1 0 2,-1 0 1,1 0-2,-1 0 3,1 0-1,-1 0-1,1 0 1,0 0 0,-1 0 0,1 0 3,-1 0-3,0 0 0,0 0 1,2 0-2,-1 0 1,1 0-2,-2 0 3,2 2-1,-3 3 5,0 5-6,-1 0 5,1 6-5,0 4 0,2-1 1,-1 10-1,1-1 0,1-1 2,0 0-1,0 2-1,0 1 2,0 2-3,3 2 3,1 4-1,2 0 1,-2 2-2,1 0 2,-2 1-2,1 4 2,0 2 2,-3 0-5,2 1 4,-1-2-3,-2-2 0,1-1 2,-1-4-3,2-3 3,-1-4-1,1-3 1,1-4 0,0-1-1,0-1 0,-1-2 0,2 1 0,-1 2 0,0-2 1,2 1 0,-1-1 0,1-2 0,-3-6-3,1 2 3,0-7-2,-2-3 1,1 4 1,-1-6-1,-1 1 1,2-1-2,-2-4-1,0 0 1,0 0-2,0 3-1,1-3-9,-1 0-13,0 0-32,2 0-63,4-16-187,7-5-17</inkml:trace>
  <inkml:trace contextRef="#ctx0" brushRef="#br1">15342 14584 251,'0'0'55,"0"0"2,0 0-9,0 0 1,0 0 0,0 0-6,0 0-5,0 0-3,0 0-3,0 0-6,-10-34-4,10 32-6,-2 0-7,2 2-2,0-1-1,-1 1 0,-1 0-2,0 10-2,-1 8 2,0 9-4,1 1 2,2 6 1,0 5 1,0 2-1,0 1 1,0 3-2,0 3 2,2-1-3,-1-1 1,2-3-3,-1 2 1,0-3 4,1 1-4,0 1 6,2-3-6,-2 1 1,0-1 0,2-1-1,-2-1 1,0-3 0,0-1 1,1-5-2,-1-2 2,-1-2-2,1-9 2,-2 0-1,0-5 1,1 1 1,0 1 0,-2-2 0,2 0 0,-2 1-3,0 6 2,-4-3-1,0 3 1,-1-4 0,1-2-1,1-4-1,1-4 1,1 0 4,1-5-2,-2 0 0,2 0 0,0 2-2,-1-2-2,1 3 3,0-3 0,0 0-3,0 0 2,0 0-1,0 0 2,0 0-2,1-3 0,2-1 1,3-2-1,-3 4 0,0 0-2,7-1 1,-4 0 1,6 2 0,5 1 3,-1 0-2,1 0-1,-1 0 0,4 0-1,0 0 2,8 0 0,-3 0 0,2 0-1,1 0 0,0 0-1,1 0 1,2 0 2,-1 0-2,0 0 1,2 0 0,-1 0-2,-1 0 1,2-1 0,-2 1 0,0-2 3,1 2-3,-2-1 2,0-3-1,0 4-1,-2-4 1,0 1-2,2 0 2,-1 1 0,1 1 0,-3 0 1,0 1-1,1-3 0,1 3-2,1 0 1,0 0 0,0 0 1,1 0 0,0 0-1,1 0 1,-1 0-3,0 0 2,1 0 1,-2 0 0,-1 3 0,1-3-1,-3 1-1,-1-1 1,-3 0 1,-1 0 0,-3 1 2,-1-1-3,3 2-1,-1-2 1,7 0-2,-3 1 3,0 1-1,-8 0-1,4-2 2,-1 1-1,-6-1 0,8 0 1,-8 0 0,-2 0 0,3 0 0,-3 0-1,0-3 3,0-2-2,0 0 0,-2 2-1,2-4-4,-7 5 3,1 0 2,-1-1 0,0 0 1,0 0-1,0 1-2,-3 2 1,0-1-1,0 1 1,4-3 3,1 0-3,-2 0-1,5-2 0,-4 3-2,4-2 3,0 0 1,-1-3-1,1 3 1,-1-2-1,4-3-3,-5 3 3,4-4-2,-4 5 2,0-2 1,-1-2-2,-3 5 2,1 0 0,-3 4-1,1-4 1,1 0-3,-1 0 1,1-8 1,-1 7 0,1-9 1,-1-6 0,1 2-4,-1-6 3,-1-1 0,0-3 0,0-3 1,0-2 0,0-4-3,0-1 1,-3 1 1,0-1 0,0 3-1,0 1-4,0 2 5,0 5-6,1 2 5,-1 1 1,-1 2 0,2-1 3,-1 0-3,2-3 0,-2-3-1,0 0 0,1-6 0,1 2 1,-1 0 0,1 3 0,0 1 0,-1 7-2,1 3 2,-2 1 0,1 6 0,-3-7 0,-1 4 0,0 2 2,-3-6-1,-1 4-1,2-2 0,-1 2-1,0-2 1,-1 0-5,4 5 5,2-5-5,1 7 5,0-2-2,0 0 3,2 6-2,1 2 1,0 4 3,-3-6-4,3 1 2,-1-1-1,1 2-1,-3-1 1,0 1 1,-6-1-2,-7-1-1,-1-1-1,-8 2-5,-4-2 0,-2 4-3,-6 1-8,0 0-8,-8 2-22,-3 0-41,-4 0-88,-7 2-117</inkml:trace>
  <inkml:trace contextRef="#ctx0" brushRef="#br1">13325 13825 510,'0'0'22,"0"0"2,0 0-5,0 0 0,0 0-6,0 0-3,0 0-2,0 0 1,0 0-2,0 0 3,-6-3 3,5 20-3,-2 6 3,1 1-4,2 2-1,-1 0-1,1-1-3,0 3 1,0-3-3,0 0 0,0-2 0,0-7 0,0 0 0,0-7 2,0-5 0,0 2 0,0-6 0,0 0 0,0 0 0,4 2 1,2-1-3,6-1 0,5 0 0,1-4-2,5-3 0,-2-2-1,2 2 0,-2 3 0,0-1 0,-5 3 0,2 1 0,0 1-3,0 0 1,1 0-1,-3 1-2,-4 1-2,0-1-11,2 1-10,-8 0-15,0-1-19,-6-1-24,0 0-41,0 0-91</inkml:trace>
  <inkml:trace contextRef="#ctx0" brushRef="#br1">13498 13921 565,'0'0'48,"0"0"-8,0 0-10,0 0-11,0 0-5,0 0-7,0 0-3,0 0 1,0 0-1,0 0 3,-4 41-1,4-19 1,0 3-2,2-1 0,2 1-2,3-1 0,1 1-2,3-5-1,-1 2 0,2-3-1,1 3 2,0 0 0,-2 1-1,-1-1 2,-1-2-2,-3-4 2,-3-1 1,1-5 5,-4-3 0,1 3 0,-1-3-3,0-4 0,2 4-1,-2-7 2,0 0-4,0 0 0,0 2 0,1-1-2,-1-1 0,0 2-1,2-2 0,-2 2-2,0-2-2,1 0-10,-1 0-26,0 0-44,0 0-115,0 0-110</inkml:trace>
  <inkml:trace contextRef="#ctx0" brushRef="#br1">16338 13737 507,'0'0'44,"0"0"4,0 0-4,0 0-10,0 0-9,0 0-7,0 0-6,0 0-1,0 0-4,-9-27-1,9 26-2,0 1 0,0 0-1,0 0-1,-1 10-1,-2 8 2,-1 9 2,-3 0-2,1 4 1,-2 1-4,1-2 0,1 0 0,1-9 2,2-3 1,0-6 0,2-7 1,1 0-1,0-5 0,-2 0-2,2 0 1,0 2-1,0 0 0,0-1 0,6-1-2,7 0 2,3 0-1,-3 0-1,4 0 2,0-1-2,1-1 0,1 0 1,-1-1-2,-2 1 2,-1 0 0,2 1-1,0-3-1,-5 3 1,5-3-2,-7 1 1,1 1 1,0-1-2,1-1 0,-2 1-6,-3 3-5,5 0-10,-6 0-9,5 0-15,-1 3-9,-6 1-11,2 4-15,-4-3-24,-1 0-33</inkml:trace>
  <inkml:trace contextRef="#ctx0" brushRef="#br1">16536 13805 571,'0'0'40,"0"0"-2,0 0-6,0 0-9,0 0-6,0 0-6,0 0-2,0 0 1,0 0-2,0 0-2,-10-2 2,10 2-3,0 0 1,0 2 4,0 10-10,0-2 6,0 9-5,4-1-1,-1 0 2,3 4-2,-2 0 0,-1-2 0,0-4 1,0 1-1,-1-2 2,1 2-2,-2-2-1,3 2 0,-1-1 1,1 2 0,2 5-1,0-1 1,1-2 0,2 2-1,-3-3 0,-2 2 0,-1-6-3,-2 1-9,1 1-24,-1-7-81,-1 7-184,-4-9-14</inkml:trace>
  <inkml:trace contextRef="#ctx0" brushRef="#br1">20944 14834 195,'0'0'65,"0"0"3,0 0-8,0 0-5,0 0-3,0 0-9,0 0-7,0 0-3,0 0-4,0 0-4,-39 0-2,38 0-2,-1 0 0,1 0-4,-2 0-1,2 0-3,1 0-2,-2 0 1,2 0-1,-1 0 0,1 0-3,-2 0 0,2 0-2,0 0-2,0 0 1,0 0-1,0 0 2,3 7-6,7 3 2,3 4-1,3-2-1,0 1 1,4 1-1,3-5 1,-1 4 0,4-3-1,0-3 2,3-2-2,0 1 0,0-1 1,0-2-2,0 1 1,-3 1 0,-3 0 0,-6-1 0,-2 1-1,-5-2 0,-3 2 0,0 0 1,-4-2-1,0 1 1,-3-4 1,0 0-1,0 0 2,3 0-1,-2 3 1,-1-3 0,0 0 0,2 0-2,-2 3-2,0-3 3,0 0 0,0 0 1,-3 0 0,-4 0-1,-2-3-1,-1 0 1,4 1-1,2 2 0,-3 0 1,1 0-1,0 0 0,-7 0 2,9 0-3,-2 0 1,-3 0 1,5 0-2,-6 5 0,0 3 1,-2 5-2,1 2 2,-1 4-1,-2 4 0,0 2 7,0 2-7,-2 3 6,-1 1-4,1-2-2,-1 0 2,2-4-2,2-5 1,4-5 0,3-7 1,2-1-1,1-2 0,-1-2-1,3 1 2,-2-1-1,1 1 1,1 2 1,-2 3-2,1-5 2,1 1-1,0 0-2,1-5 1,-2 0 1,2 0-2,0 3 2,0-3 0,0 3-1,0-2 0,-1 0 0,1 1 0,0-2 0,0 1 2,0-1-1,-2 2 2,2-2-2,0 2 0,0-2-1,-1 0 0,1 0 1,0 3-2,0-3 0,0 0-2,0 2-1,0-2-1,0 0-1,-2 0-3,2 0-4,0 0-8,0 0-15,0 0-33,0 0-75,0 0-160</inkml:trace>
  <inkml:trace contextRef="#ctx0" brushRef="#br1">21445 14612 144,'0'0'49,"0"0"-3,0 0-8,0 0-8,0 0-7,0 0-2,0 0-5,0 0-1,0 0-1,0 0-3,-8-17 3,7 15 1,1 1 0,-2-1 3,1-2 0,0-2 2,-1 1 1,-2-2 3,2 4-1,-1-1 0,-1-4-4,0 5-5,-3-4-2,1 2-3,3 1-1,-5-1 1,3 2-2,1 1-1,1 0 0,-2-1 0,2 1 0,-1-1 2,1 1-1,3 2 0,-1 0-1,1 0 1,-2 0 1,1 0-2,-1 0 1,0 0-3,-1 0-1,0 2-1,0 9 1,1 7-2,2 4 0,0 10 1,5-1-1,3 5 0,1 3 1,1 3-1,0 2 2,0 0-2,1 0 2,-4-2-2,3-2 1,-3-1-2,-1-3 3,0 3 3,-1-3-5,0 0 5,-2 1-4,1 1-2,-1-3 2,0 1-2,1-1 1,1-2 0,0 1 0,-1-3 0,2-3 0,0-1-1,0-2 1,1-3-2,0 2 3,-1-7-2,-1-2 1,0-2 1,2 0-1,-2-3 0,2 3 1,-3-1-2,-1-3 1,3 4 2,0-4-3,-2 1 0,2 6 0,0-4 1,0 7-1,2-1 2,-4-5-1,1 0 2,-2-4-4,0 1 4,0-2-4,-2-3 4,1 3-1,-1-4 0,0 1-1,1 0 2,-2-5-1,0 4 1,1 0 0,-1 1-3,2 5 4,-2-3-2,0-1 0,0 5 1,0-6-2,0 0 0,0 7 1,0-6-2,0 1 1,0-2 0,0-5 0,0 0 0,0 0 0,0 2 0,0 0-1,0-2 0,0 3 0,0-1 1,0-2 0,0 2 0,0-1-2,0 1 1,0 0 0,0-1 0,1 0 1,5 2-2,4 0 1,0-2 0,3-1 0,5 0 0,-1 0 0,4 0 0,-3-4 1,2-1 0,-2-2 0,0-2-1,1 1 1,-1-1-1,0 1 0,2-2 3,-1 0-3,0 0 1,0 0-1,1 3 0,0 0 2,-7 3-3,5 1 2,-8 2-1,2-1 1,8 2 4,-9 0-5,9 0 1,-2 0-1,-7 0 0,9 0 1,0 0 2,0 0-1,6 0 0,-3 0 0,-1 0-3,1 0 4,1 0 0,1 0-2,-1 0 0,0 0 0,0 2-3,1 0 3,-2 0 0,-1 1 0,-1-2 2,2 1-2,-1-2-1,0 2 1,1-1-1,3-1 0,0 0 1,1 0-1,2 0 0,-2 0 0,2 0 1,-1 0 0,1 0 0,2 0 0,-1 0 0,0 0-2,2 2 4,2 1-3,0 0 0,-1 1 1,-1-2-2,1 1 1,-3 0 0,1 0 1,-1 0 1,-1-2-2,-2 2-1,-1-1 0,-2 0 1,-1-1-1,-6 1 1,-2 0 1,-4 0-2,1-2 1,-2 1 0,-3-1 1,5 2 1,-6-2-1,4 2-2,3-2 0,-3 0-1,1 3 2,-6-3 1,6 0 0,-5 0-1,1 0 1,3 3 0,-4-3-1,0 0 0,0 0-1,-1 0 0,1 0 0,-1 0 1,0 1 1,-5-1-1,0 0 1,6 0-2,0 1 0,0-1 1,4 2 2,-4-1-2,4 1 0,-2 1 0,1 1-1,0-1 2,1-1-2,-1 1 2,1-1 0,0 0-1,-6-2 1,8 3-2,-6-3 0,6 0 1,0 0 0,-7 0 1,1 0-2,-6 0 0,5 0 1,-1 0 1,1 0 1,1 0-1,-6 0 0,0 0 0,0 0 0,1 0 0,1 0 0,-1 0-1,3-7-2,-1 3 2,1-7 0,1-2 0,-1-1 0,2 1 0,-2-1-1,5 0 0,-5 5-1,3-5-1,1 1 6,-4 3-5,5-2 4,-7 2-2,1-2-1,0 0 1,-1 0 2,-2-10-1,0-1-1,0-6 0,-2-1-1,-2 0 1,0 0 1,-2-5-1,-1 3-1,-1-2 2,1 2-3,0 0 2,-3 1 1,1 3 0,0 1-1,-2 1 1,1 3-2,1-1 2,-1 3-1,1 0 0,1-1 0,0 2-4,1-2 3,1 0-4,1 2 5,0 0 0,2 5-3,-1-2 4,-2 1-1,3 3-1,-2-6 4,0 3-3,2 1 0,-3-4 2,1 0-4,-1 2 1,0-3 2,-1 3-1,-2-3 2,1-1-2,-1 1-3,2-5 3,-2 1 0,5-3 1,-1-1-1,3-1 0,-1 0-3,3 0 3,0 0 0,0 1 0,0 1 3,0 7-7,0 1 4,0 7-5,0-3 5,0 2 1,-2 1-1,-1-5 0,0 7 0,-3-5-1,0 3 1,0 2 1,-2-3-1,1 1 2,2 3-2,-3-7 0,2 1-1,3 5 1,0-10 0,2 9 1,1 5-1,0-6 0,0 6 0,0 0-2,0 2 3,0 4-1,0-2 0,0 2 0,0-2 0,0 1 1,0-1 0,0 1-1,-1-1 0,-1 2-2,1-2 2,-1 2 1,-3-2-1,-1-1 1,1 0-1,3 1 1,-4 0 0,1 1-1,-8-1 0,3 2 1,-3 0-1,-6 0 1,-1 3-2,-6 4 0,0 0 0,1 1 1,-2-1-1,0 1 0,-2-1 2,0 1 0,-2-2-1,1 0 1,0-1-1,-1-2-1,2 1 2,1 1 1,-1-2-2,1 2 0,2-2 1,3-2-6,-3 2 6,1-3-1,-1 2 0,-1-1 2,1 1-2,-3 0-1,2 1 1,-2-1-1,-2 0 1,0-1 2,-1-1-1,0 2-1,0-1 0,2-1-1,1 0 1,0 0-1,0 0 0,0 0 1,3-1 0,-2-1 2,1 1-2,1-1 0,0 0 1,0 2-2,0 0 1,-1 0 0,0 0 0,0 0 0,-2 0-1,-1 4 0,1-1 0,-2-2 2,2 3-1,1-4 1,-1 2-1,1 0 0,2-1 0,2-1 0,6 0 1,-2 0 3,0 0-6,1 0 2,-7 0 0,1 0-3,4 0 4,0 2-3,1 1 1,3 1 0,-3 3 1,-1-2 0,7-2 1,-2 2-2,6-1 1,-3-1 1,3-1-2,4 1 4,2-3-3,4 0 0,-2 0 0,2 0-3,-1 0 4,-1 3-1,1-3 1,-1 0 0,0 0-1,0 0-2,1 1 2,-1-1 0,1 0 0,-1 0 3,1 1-3,-1-1 0,1 0 0,0 0-1,1 0 1,-2 0 1,2 0-1,-1 0 1,1 2-1,-2-2-1,2 0 2,-1 0-1,1 0 0,-2 0 1,2 0-2,-1 0 2,1 0 1,0 0-2,0 0 0,0 0-4,0 0 4,0 0-2,0 0 2,0 0 1,0 0-3,0 0 1,-2 0-1,2 1 0,0-1 1,0 2-1,-1-2-2,1 2-3,-2 3-5,-2 7-12,1 9-13,-4 5-68,0-1-165,-7-3-55</inkml:trace>
  <inkml:trace contextRef="#ctx0" brushRef="#br1">18177 5736 224,'0'0'56,"0"0"-10,0 0-8,0 0-4,0 0-3,0 0-7,0 0-2,0 0-5,0 0-3,-13 0-1,12 0 1,1 0 4,0 0 0,0 0 3,0 0 1,0 0-1,3-2-4,7-3-2,3 0-5,-2 2-1,4-1-2,-5 1-3,3 1 1,4 1-2,-5 1 0,7 0 2,-1 0-2,2 0 0,4 1 1,-1 3 1,1-4-2,1 0 1,2 0 1,2 0-1,5-4 0,2-1 0,1 2 0,1-2 1,4 1-2,-5 1 1,3-1 0,-2 3 1,0 1-1,-2 0 0,2 0-2,-2 0-1,3 0 2,-1 0 0,1 5-1,1-2 0,1 1 0,-1 1-1,3-2 0,1 4 0,2 0 0,-1-2 0,1 3 0,1-1 2,0 1-2,1-1 0,2 0 0,2-2 0,-2 2 0,2-1 0,-2-3 1,0 0-2,2 0 1,-1-2-1,-1 1 1,2 0 0,-2 0 0,1 0 0,0-1 1,-1 1-1,-3-1 1,0 1-2,-3-1 1,-1 3 1,-4-1-1,0 0 0,0-1 0,-1 3-2,-1-3 2,1 2-1,1-1 5,-2 0-4,1-1 4,0 1-6,2-1 3,-1-2-1,2 0-4,0 0 5,0 0-2,-2 0 0,1 0 4,-1 3-2,-2-3-1,0 0 0,-2 0-6,2 0 5,-2 0-4,-3 0 3,0 0 5,-2 0-4,-1 4 4,-1-1-2,0-1-2,0 1 0,1-3 0,-3 2-1,3 0 1,0-1-1,0-1 1,-2 0 0,1 0 1,-1 0 1,-1 0-2,-3 0 0,-1-1 0,-5-1 0,2 0-4,-3 2 5,-4-3-5,6 1 5,-7 0-1,-4 1 3,3-1-3,-4 2-1,-2-2 1,3 2 0,-7 0 1,0 0 1,0 0-1,1 0 0,1 0-1,-1 0 0,1 0 1,-1 0 3,1-3-4,-1 3 0,1 0 0,-1 0-5,1 0 6,-1 0 0,1 0 0,-1 0 2,1 0-1,-1 0-2,5 0 2,1 0 0,-3-2 1,2 2-1,-6 0 1,4-2-1,2 2 0,0-1 2,0 1-2,-6 0-2,0 0 1,0 0 1,1-2-2,0 2 2,1 0-1,-1 0-1,1 0 0,-1 0 0,1 0 2,-1 0-2,1 0 0,-1 0 0,-1 0 0,2 0-2,-2 0 4,1 0-2,-1 0 0,2 0 2,-2 0-2,0 0 0,1 0 0,-1 0 0,0 0 0,2 0 3,-2 0-3,0 0 0,0 0 0,2 0-2,-2 0 1,0 0-1,0 0 2,0 0-2,0 0-2,0 0 2,0 0-7,0 0-7,0 0-4,0 0-21,-7 0-30,-6 0-67,-7 0-172</inkml:trace>
  <inkml:trace contextRef="#ctx0" brushRef="#br1">15894 13329 89,'0'0'18,"0"0"3,0 0 3,0 0 4,0 0 3,0 0 0,0 0 2,0 0 0,0 0 0,-37 44-2,37-44 0,-2 0-3,2 0-1,0 2-1,0-1 1,0 1 0,0-1-2,0 6-1,0-3-3,0 0-2,0 4-4,3-5-1,3 2-1,0 1-1,-1-1 0,3-1-4,5-4 2,3 1-3,4-1 1,6-1 0,0-3 1,-3-3-1,2-1 0,2 1-3,0-2-1,2 2 1,2-3-1,1 3 0,1 0 0,0 2 0,0-1-1,2 1 1,2 1-1,0-1 2,-1 0-2,2 0 0,-1-2-1,2 2-1,0-3 1,0 1 1,0-2-1,0 1 0,-1 1 1,1 2-3,0-2 2,0 2-1,0 0 0,0 1 0,0 1 0,0 0 0,-1 1 2,2-3-1,-1 5 0,0-5 1,3 2-2,2-3 0,0 0 1,3 0 2,2-2-1,2-1 2,2 2-5,2-2 2,3-1-3,1 2 4,0-2-2,-1 3 1,0 0-2,-4 2 0,0-2 1,0 4 1,-1-1 0,1-1 0,2 2 0,2-2-2,1 1 2,2-1-1,0 2 0,0-4 1,1 0-2,-2 4 1,1-4-1,-3 1 0,-2 2 1,-1 1-1,-4-1 1,-1 3-1,-2 1 1,-3 0 1,0 0-2,-3 0 1,-3 0 0,3 0-1,-5 1 0,2 1 3,-1 0-3,2-1 1,-2-1 1,3 0-2,0 0 2,3 0 0,2-1 0,0-3 0,3 3-1,-1-2 0,1 2 1,0-1-2,-2 2 3,2-1-2,-3 1 0,2 0 0,-2 0-1,2 0 0,-3 0 1,1 1 0,0 2 0,-1 1 1,-1 1-1,0 0-1,-3 1 0,0 0 1,-1-1 0,-1 2 0,0 0 2,0-4-3,-2 4 1,0-2 0,-1 2-1,1 0-1,-2-2 1,0 2 1,-1 0-1,4-1 1,2 1 0,1 0 0,1-2-1,2 2-2,0-1 4,1-1-1,0 0 1,-1 1-2,-2 0 0,0-1-2,0 0 2,-3-1 0,-3 2 0,-1 2 0,-3-1 0,-3 2 2,-2 1-2,-1-2 1,-3 1-1,0-1-2,-4 1 2,2-1 1,-7-1-2,0-3 2,1 1-1,-4-2 0,4 1 1,-5-3 0,0 1 0,-1 1-1,-5-3 0,3 2 1,-2-2 0,-1 1-1,0-1 1,2 1-2,-6-1 1,0 0 0,0 0 1,2 0 0,-1 3 0,1-3-1,-1 0 2,1 0-1,0 0 0,0 0 3,-2 0-3,1 0-1,-1 0 1,2 0-2,-2 0 0,1 0 3,-1 0-2,0 0-1,2 0 1,-2 0-6,0 0 6,0 0-1,0 0 1,-6-7 2,-6-3-2,-2 0-2,-2 1 2,0-1-1,-3 2 1,1-1 1,-1 1-1,0 1 0,6 2-1,-2-2 1,7 5 0,-1-3-1,1 0 1,3 3 0,2 0 0,-1-1 3,1 0-2,-2 0-1,3 1 0,2 2-2,-5-3 0,1 1 5,1-1-5,0-1 5,-1 1 0,1 2-3,-1-2 1,1 1 0,3 2-3,-2-1 3,2 1-1,-1-1 0,-1-1 1,1 0 0,-1 2 0,0-1-1,0 1 1,1-2 0,-1 2-2,1-2 6,-1 2-5,2-1-2,-1 1 4,1-1-2,-1 1 0,1-2 0,-2 2 1,2-1-1,-1 1 1,1 0-1,-2 0 0,2 0-5,0 0 4,0 0-1,0 0 3,0 0-3,0 0 4,3 7-6,4 4 4,6 1 2,-1 0-3,2-3 0,1 2 1,2-2 0,2 1 0,1 0 5,2 0-6,-2-3 1,3 3-1,0-3-1,0 0 2,-2-2 2,0 2-2,-7-4 1,1 0-1,-4-2-2,-2 2 2,2-1 0,-7-1 1,0 1 0,-4-2-1,0 0 0,0 0 0,2 0 1,-1 2-1,1-2 0,-1 0 1,1 0-1,0 0 0,0 0 3,-1 0-3,-1 0 0,0 0 0,2 1 0,-2-1 1,0 0 0,0 2-2,0 2 1,-10 4-1,-3 2 1,-6 4 0,1 1 1,-2 0-1,-1-2 1,-3 2-2,0-1 0,-1-2 1,2 1 0,0-2 0,4-3 1,5 1 0,1-1 0,5-5-1,4-1 0,0 1 0,0-1-1,1 0 2,-2-1-2,2 1 1,3-2-1,-1 0 1,1 0-1,-2 0 1,1 2 0,1-2-3,-1 0 2,1 2-2,-2-2 0,2 0-1,-1 1-2,1-1-4,0 0-9,0 0-8,0-8-24,7-14-83,2-12-183,-5-17-23</inkml:trace>
  <inkml:trace contextRef="#ctx0" brushRef="#br1">17522 8697 249,'0'0'26,"0"0"8,0 0 2,0 0-2,0 0-5,0 0-4,0 0-5,0 0-5,0 0-3,0 0-2,-19 0-2,19 0-2,-1 0-3,1 0 1,0 0-1,0 0-2,0 0 2,0 0 1,0 0 0,0 0 3,0 0 3,10 3 3,-1 0 1,8 4-1,-1-5-2,3 1-3,7 2 1,0-3-3,-1 0 1,2-2-2,0 0 1,2 0-3,0 0 1,2 0 1,-1 0-1,2 0 1,1 0-1,2 2-1,2-1 1,-1-1-1,3 2 1,1-2 1,1 0-2,1 0 1,3 0-2,0 0 0,1 0 1,-2-2-1,0 2 1,-2 0-2,0 0 2,-1 0-2,-2 0 1,-2 0 1,-2 0-1,0 4 1,-2-1-2,-3-1 0,2 1 0,-2-1 1,1-2-1,1 0 0,1 0 0,0 0 0,0-2 1,1-3 0,-1 0-2,0 0 1,1 3-1,-4-1 2,-1 1-1,-2 0 1,-1 1-1,0 1 0,-1-2-1,-3 2 0,-5-2 2,1 2-1,-1 0 0,-3-3 0,3 3 0,1-4-1,-7 3 1,7-3 0,-8 1 1,-1 1 0,2-1 0,-1-4-1,2 2 1,-2-2 1,1 0 0,1-1 0,-6 1 0,4-1 0,-3 2-1,2 0 0,1-5-1,-3 5 1,3-3 0,-3 5 0,-1-3-1,2 1 2,-4-1-2,3 0 1,-1 0 0,-2 2-2,2-5 6,0-2-4,1 0 1,0-3-4,-1 3 2,-2-2-4,-1 3 4,0-6 0,0 8 0,-1-3 1,-1 1 0,-1-1 0,3 2-1,-3-3 1,0-3 0,-3 6 1,-1-7-1,-2 2-1,0 3-2,0-2 2,-2-1-1,0 2 1,1-1 0,-3-2 0,1 4-1,2 0 1,-3-1 0,-1 1 0,-3-2 0,0-1 0,1 3 0,-2 2 1,1-2-2,-2 2 0,0-2 0,-1 0 0,-1 0 0,1 0 0,0 0 1,-2 0-1,0 1 0,0 3 0,-2 0-3,-1 1 5,0 0-4,-2 1 4,-1-1-2,-1 1 0,0 2 0,1 0 0,-2-1 0,1 1 0,0-3 2,0 2-2,0 0 1,3-3-1,0 1 0,0 2 1,1-1-1,3 0-1,-3 0 1,2-1 0,-2 3 1,1 0-1,-2 0 0,-2 0 1,2 1-3,-2 2 2,-1-1 2,0 0-2,0 1 0,2-1 0,0 1 3,0-3-4,-1 3 1,1-2 0,-1 2-1,-2-2 1,1 0 1,-5 1-1,-2 0 0,0-1 1,-2 2 0,1 1-1,-3 0-1,3 0 1,-3 4-2,2 1 2,-2 1-1,3 0 1,-1 0 0,0 0-1,0 0 0,1 1 1,1-2 0,-1 0 0,3-2 0,-1 2 1,1-1-2,1 1 2,-2 0-2,2-2 1,-2 2-2,2 2 1,-2 0 2,1 3-1,3-2 1,2 3-2,1-1 1,2 2-1,1 1 1,0 1 0,3-1 1,-1-1-2,3 0 2,1 1-1,0-3-1,5-2 1,-1-1-2,3 0 2,1-2 0,-1 2 0,1-2 2,-3 5-2,5-4-2,-2 5 2,-1 3-1,2 3 1,0 2 0,-1 1-1,3-7 1,2 4-1,0-2 0,0-3 0,2 6 1,-1-6-1,1-1 2,-1 2-1,1-1 0,-1-2 0,2 2 1,0-2-1,0 2 2,0-1-3,0-6 1,0 6 0,0-5-1,0 4 1,3 2-2,2-2 2,0 2 0,0-5 3,5 3-4,-2 2 4,0-7-4,3 5 1,1-1 1,1-4 0,6 5 1,-1-3-2,0 1 0,0-1 0,0 1-2,1 0 2,-2-1 0,0 1 0,1-2 2,-7 0-1,5-1-2,-3-3 1,-1 2 0,4-1 1,-1 0 1,-4-2-2,6 2 0,-5-1 1,1-2-1,1 1 0,-1 1 0,1-2 1,0 1-1,6-1 0,-9 0 1,11 2-1,-4-2 0,-6 0 0,7 0 1,-6 0-1,-3 0 2,3 0-2,-4 0 0,1-2 1,-5 1-2,0 1 1,-5 0 0,0 0 0,0 0 0,2 0-1,-1 0-2,0 0-1,1 0-5,-1-2-16,5 1-41,0-1-109,5-1-137</inkml:trace>
  <inkml:trace contextRef="#ctx0" brushRef="#br1">20742 9346 193,'0'0'28,"0"0"4,0 0-4,0 0-6,0 0-5,0 0-4,0 0 0,0 0 5,0 0 5,0 0 4,-33-31 2,21 26 4,-4-1 2,0 0-2,-4-3-2,0-2-4,-1 1-8,-2-2-2,-3 0-7,-1 0-1,-3 3 0,-4 1-4,-3-1 1,-4 6-4,-4 1 0,-1 2-2,-5 0 0,1 0 1,1 5-1,-2-1 3,1-1-2,2-1 4,0-2 1,5 0-1,1 0 2,4 0-2,2 0-1,4 0 4,0 0-1,2 0 0,0 0-3,1 0-1,1 0 0,1 3-1,0 6 0,1-1-1,0 4-2,-1 2 1,1 1 0,-1-1 0,-1 3 2,2-2-1,0 2-1,2-3 0,2 1 2,-1-1-2,1-2 1,3 1-1,-1-4 1,2 3-1,-1-5 2,0 1-1,-1 2 1,1-1 0,-3 1 0,1 1 0,-1 1 1,-1 0-1,0 0-1,1 1 0,1-1 0,1 1 0,2 1 1,2 1-1,0-1 0,1 0 0,1 1-2,2 0 1,1 2 1,-2-2-1,1 0 3,-1-2-3,4-3 1,1 0 1,-1 1 0,1-3 1,-3 2 1,5-3-2,1-2 0,-2 2-1,4-5-1,-3 5 0,3-4 1,0-1-1,-3 6-1,3-3 1,-2 4 0,0 0 0,2 0 0,0 1 4,2 1-6,0 0 5,1 1-3,0-1 0,0-2 1,0 3 0,0-2-3,0 0 2,1 0 1,3 4 0,1-4 0,2 4 0,0-2-1,0 0 0,4 4 1,1-1 0,2-2 2,1-1-2,1 2 0,5-2 2,2 1-3,0-1 1,4-2-1,2 1 0,2 2 1,2-4 1,0 2-1,0-2 0,-1 1 1,-2-3-2,-1 2 2,-1 0-2,1 0 2,1-1-1,1 0-1,2-1 1,-2 1-2,4-4 2,3 2 0,2-4 1,4 3-1,-1-3 0,5 0-1,0-1 0,1 1 0,1 0 0,1 1 1,-1 2-1,1-1 1,-2 0-2,0 0 2,-2-2-1,0 1-1,-2 1 1,1-4 0,-1 3 0,1-3-1,0 0 2,-3 0-1,-3-3 1,-2-2 1,-1-2-2,-3 3 2,-4-2-1,-1-1-1,-2 2 1,0-4-2,-1 1 0,-2 1 1,-1-5 1,-1 2-1,-2-2 1,-1-1-3,-2-1 4,1-1-2,-4 2 1,0-4 4,-2 2-5,-1-4 0,-2 2 1,0-2-2,-2 1 2,-1-2 0,-2 0 0,-1 0-1,2 1 0,-4-3 1,2 0 0,-2-2 0,1 2-3,-2-2 2,0-1-4,0 7 5,0-2-2,0 1 2,0-1 0,-3-4-2,-1 0 4,-2 2-3,0-2 2,-3 0-1,1-3 0,-4-1 0,-2-2 0,-1 4-1,-4-2 2,0 3 0,-1 0 0,-1 1-2,2 2 1,-1 0-1,2 3 0,2 4 1,5 2-2,2 4 0,3 3-2,3 3-3,0 0-1,0-2-9,2 1-11,0-1-23,-1-4-51,2 0-111,2-6-101</inkml:trace>
  <inkml:trace contextRef="#ctx0" brushRef="#br1">19259 8600 253,'0'0'19,"0"0"9,0 0 10,0 0 5,0 0-1,0 0-2,0 0-6,0 0-7,0 0-6,0 0-4,-21-47-4,20 46-6,1 1 2,0 0-1,0 0 6,0 0 2,1 0 3,11 0-2,-2 0-2,9 0-2,-1 0-3,2 1 1,4 3-2,-1-1 0,0-1-3,-1 3 1,1 0-1,0 3-2,0 0 0,-1 3 1,1 2-3,0 1 2,2 1-1,-2 1 0,3 1 0,2 2-1,0-2-1,1 2 1,2 1 0,-1 1 1,0 0-2,1 1 1,-2-2-1,1 2 0,-3-3 1,1 1-1,-4-1-1,-3 0 1,-1-1-1,-3 0 2,-4 2 1,-2-1-1,0 0-1,-4 3 1,-1-1-1,0 0 1,-2 2 1,-1-2-2,-2-1 4,1-3-6,1-2 3,-2-5-2,1 0 0,1 2 0,-3-8 1,1 6 0,-1-3 1,0-2-1,2 5 0,-2-3-1,0-4 1,0 9 0,0-7-1,0 0 1,0 1-1,0-6 1,0 0-2,0 0 1,0 1 2,0 1 1,0-1 4,0 1-2,0-1-1,0 1 1,0 0-3,0-1 1,0 1 0,0-1-1,0-1-1,0 0-1,-2 1-1,-5-1 1,-5 0 0,-4-2 0,-5-5 2,2 0-2,-3-4-1,2-1 1,-2-1 1,5-3-1,-2 1-2,3 1 4,5 4-5,1 0 4,2 5 2,5 1-1,0 1-1,3 3 2,-1-1-2,1 1 1,-3-2 0,2 0-1,1 2 0,-2 0 0,2 0 0,-1-2 1,1 2-1,-1-1-1,1 1 0,-2-2-1,2 2-2,0 0 3,0 0-1,0 0 0,3 7 5,8 8-6,1 4 3,1 1-1,0-1 0,0 0 1,1-1 1,0 0-2,0-1 0,-1-2 0,0-1 0,-4-6 1,-1 2 0,-2-6 1,-3-1-2,6 2 0,-5-3-2,-1 1 2,1-1 2,-4-2-2,0 0 0,0 0 2,2 0 3,4 0-1,1 0 2,1 0-2,6-9-1,-3-4 0,2-6 0,0-1 0,-1-2-2,-1-1-1,3 3 0,0-2 1,-2 1-3,0 4 4,-4 5-4,0-1 3,-2 8 0,-3 0-1,0 2 0,-3 3 1,0-2-1,0 2 0,1-1 1,1 1-2,-1-2 1,0 2 1,-1-1-1,2 1 2,-2-2-2,0 2 0,1-1 1,-1 1-1,2-2-1,-2 2 1,1-1-1,-1 1 1,0 0-1,2-2 1,-2 2 1,0 0-1,1-2 0,-1 2 1,0 0-2,3 0 1,-3 0 0,0-1-1,0 1 0,0 0 0,1 0 1,-1 0-1,0 0 0,0 0 1,0 0 0,0 0-2,0 0 2,0-2-1,0 2 1,0 0-1,0 0 0,0 0-1,0 0 1,0 0-1,0 0 1,0 0 0,0 0 0,0 0 0,0 0 0,0-1 0,0 1 0,0 0 0,0 0 0,0 0 0,0 0 0,0 0-1,0 0 0,0 0-3,0 0 0,0-1-3,0 1-2,0 0-5,0-2-8,0 2-14,0-8-38,0 2-42,0-6-143,0 0-46</inkml:trace>
  <inkml:trace contextRef="#ctx0" brushRef="#br1">16130 13405 6,'0'0'12,"0"0"-5,0 0-4,0 0-2,0 0-1,0 0 0,0 0 1,0 0 0,0 0-2,0 0 2,-3-12 2,3 12 1,0 0 9,0 0 6,0 0 8,-1 0 6,1 1 4,-2-1 2,1 0 1,-1 0-2,1 0-3,-5 0-6,0 0-6,-7 0-7,3 0-5,-4 0-4,-4 0 0,7 2 1,-7 3 3,8-2 4,-1-2 2,0 2 7,7-1 4,0-1-1,4-1 0,-3 0-2,3 0-5,-1 2 1,-1-2-2,1 0 0,-1 1-3,1-1-4,-1 2-1,1-2-5,-1 2-1,1-2-2,0 0-1,1 0 3,0 3 1,0-3 1,0 4 2,2-1 0,13-1-1,2-2 1,5 0-1,5 0-1,-1-7-1,1 0 0,0-3-2,0 3 0,2-2-2,0 0 0,0 1 0,-1 3-1,0 0 1,0 1-1,-1 2-1,1 0 2,-1-1-2,0 2 1,1-1 1,3-1 2,1-2 0,1 1 0,3-4 1,0 0-1,3-4 0,3 0 0,-2 0-1,3 0 0,-2 0-2,1 2-1,-1 0-1,-1 3 1,-1 2 1,-3 3 0,-1 1 1,-3 1-2,-2 0 0,-1 0 1,0 0 1,-1 0 0,-1 0 1,2 0-1,0 0 1,1-1 0,1-4-1,0 2 1,3-2 1,0 1-2,1 0 1,1-1-1,-1 0-1,0 1-1,-1-2 4,1 1-4,0 1 5,1-1-4,-2 0 1,1 2-1,0-1 0,0 0-1,-1 0-1,1-1 2,1 0-1,-3-2 1,2 4-1,-2-1 1,1 1-2,0 1 3,1-1 0,2-1 0,1 1 1,0-2-1,1 3-2,0-3 1,0 0-1,-3 0 0,0 3 2,2-1-1,-5-2 0,2 1 0,-4 1 0,1-1 0,-1 1 0,-1 2 1,-1-1-2,0 2 1,-2 0 1,1 0-2,-1 0 1,1-2-1,1 2-1,0 0 2,0-1 0,-1 1-1,1 0 0,2 0 1,-1 0-2,-1 0 2,1 0 0,-1 0 0,2-1 5,-2 1-6,-1 0 0,0-3 1,-1 3-2,1 0 2,-2 0 2,-1 0-3,1 0 1,0 0-1,1 0-1,0 3 2,1-2 0,1-1 1,0 1-1,-1 1-1,1 1 1,2-1 0,-1 1 0,0-1 1,2 1-2,0 2 0,1-3 2,1 0-4,0-2 3,1 3 0,1-3-3,2 2 3,-2-2-1,-1 2 0,1 1 2,-1 0-2,-1 1 1,1-1 0,-2 2-2,-1 0 1,-2-1 1,1 1-1,-3 0 0,1 0 0,-4-3-1,1 3 1,-1 0 0,-1 0 0,-2-1-2,-3 0 2,-3 0 0,-2-1 2,0 2-3,-3 0 1,3 0 0,1 2-1,-8-3 2,7 2 0,-6-1-3,0 0 2,7 0 0,-7-1 1,7 2-1,1-3 0,1 1 1,-1-1-1,1-1 0,1 3 1,2-5-1,6 2 0,-4-2 2,-1 2-2,1-1 1,0 2-2,-8-1-1,3 0 2,-1 1 0,0 1 1,0-1 0,0 2-1,-6-3-2,1 1 2,1-3 0,0 2 0,1 1 1,-1-1 0,-1 0-1,2-2 0,0 0 1,0 3-2,-1-3 0,-1 0 1,2 0 0,-3 2 1,8 1 2,-8-1-3,6 1 0,-2 1 0,-3-4-1,4 3 2,-4-1-1,1-2 1,0 2-1,-2-1 0,3-1-3,-3 2 3,3 0 0,-4-2 1,1 3 2,-5-3-3,6 0 0,-7 2 1,1 0-1,5 1 0,-3-1 1,2 1-2,1-1 1,1 3-1,-2-2 1,1 0 0,0 1 0,0-1 1,-1 1-1,-4-3 0,6 1 3,-7-1-3,1 1 0,0-1-1,-2 1 0,2-1 1,0 0 2,0 1-2,-5-2-1,0 0 1,0 0-2,1 0 2,1 2 0,-1-2 0,0 0 0,1 0 0,-1 1 2,1-1-2,-1 0 0,1 0 1,-1 2-2,1-2 1,-1 0 0,1 0-1,-1 0 0,2 0 2,-2 0-2,1 0 1,-2 0 1,0 0-1,1 0 2,-1 0-2,0-3-1,0-2 0,-4-5-1,-8-2 2,1-2-1,-5-1 0,0 0-1,-1-1-2,0 1 0,0 1 2,-1-1 1,2 2 0,-2-2 3,2 1-5,1-1 4,-2-1-3,0 4 2,1 0 1,-1 0-2,1 3 1,-1 1 0,5 3-1,-2 0 2,5 0 0,5 3-1,-1 2 1,5 0 0,-1-2-2,1 2 2,-3 0 0,2-3-1,-1 3 2,1 0-2,-1 0-1,1-2 1,-1 2-1,1 0 1,-1 0 0,1-2-1,0 2 2,-1 0 0,1 0 0,1 0-1,-2 0 0,2 0 0,-1 0 1,1 0-1,0 0 2,0 0-1,0 0-1,0 2 1,1 3-4,5 4 4,4-1-1,-1 1 0,1-1 3,2 1-3,0-2-1,5 3 2,-3 1 1,-1-2-5,3 2 2,-3-4-1,4 2 2,-2-3 1,-3 1 4,3-5-5,1 3 0,0-2-2,4 2 2,-7-2 0,3 1 0,-3 1 1,-2-2-1,4 3-1,-6-3 2,1 2-2,0-2 1,-1 2 1,1 0 0,-3-1-1,2 1-1,-2-2 2,3 1-1,-7-1 0,1-1 1,1 0-1,-1-1-2,0 1 3,2 0-1,-6-2 0,0 0 2,0 0-2,1 1 1,1-1 1,-1 2-1,-1-2-1,0 2 1,0 1-4,-4 4 4,-9 5-1,-6 3 0,-1-1 2,-3 1-2,-2 0-1,3 0 0,-2 0 1,1 2 0,1-2 1,5 0-1,2-6 0,4 1-1,3-5 2,3-3-1,2 1 1,-1-1 1,1 1-2,-2-1 1,2 0-1,3-2 0,-1 0 0,1 0-1,-2 3 1,1-3 1,0 0-1,-1 2 1,1 0-2,-1-1 3,0 1-2,0-2 0,2 1 2,-1 0-4,1-1 4,-2 0-2,2 3 0,-1-3 0,1 0 1,0 0 0,0 0 0,0 0-1,-2 0 0,2 0-1,0 0 1,0 0 0,0 0 0,0 0 0,0 2 1,0-2-1,0 0 1,0 0-1,0 0 0,-1 0 1,1 0-2,0 0 1,0 0 0,0 0-2,0 0 2,0 0-2,0 0 2,0 0 0,0 0-2,0 0 4,0 0-2,0-2-2,3-2 0,5-2-1,-2-1 0,1 4-4,-1-2-4,2-2-8,0-3-6,-1-1-14,5-6-29,-1-3-77,0-2-178,-7-8-10</inkml:trace>
  <inkml:trace contextRef="#ctx0" brushRef="#br2">1917 13904 451,'0'0'6,"0"0"8,0 0 2,0 0 9,0 0 4,0 0 3,0 0 1,0 0 0,0 0-2,0 0-3,-32 2-4,32-2-6,-2 0-8,2-2-3,0-8-1,8-5-5,4-6 1,2 0-4,1-4 4,0 2-1,1-2 3,-2 0 0,4 0 0,-4-2 1,3-2 0,0-3-1,1 1-2,1-1 3,0 0-1,2 2 1,2-2-1,1 1 1,3-1-4,2 1 2,4 0 0,1 1-1,2 1 2,-3-2-1,2 3 0,-2-1-4,-1 2 2,1 0-2,2 0 2,0 0-1,2 2-2,1-1 1,-2 2-1,0 0 4,-1 0 0,2-1 2,1 1-2,1 0 2,1-1-2,5 1 0,0-1 0,1 3 1,-1 0-2,1-2 1,2 4-2,-3 1-2,1 2 1,0-1 2,3 1-2,-1-1 4,3 1-3,-1 2 3,0 1-1,0 1 1,-2 1-2,1 0-2,-1 0 4,-3 0-2,2 4 2,-2-1-3,1-1 0,-1 2-5,0-2 5,-3 3 1,-3-1-1,1 2 3,-1 2-3,-1-1 0,-2 3 1,2-1-1,-2 3 0,0 0 2,-3 0-1,1 3-1,-4 0 1,0 2-3,-1 1 2,0-1-1,-1 1 2,-1-2-1,-3-1 1,0 2 0,-1-4-1,0 3 0,0-1 2,-1-1 1,3 3-2,-2 0 2,1-1-2,-2 2-2,0 2-1,-1-1 2,2 3-3,2-1 3,-2 1 1,3 1 0,2 0-1,-1-1 1,0-1 0,1 1-1,-1-1 1,1-4 0,-5 1 0,2 1-1,-2-1 1,1 0-2,-2 0 2,1 0 1,0 0-1,-1 1 0,0 3 1,-1 0-2,1 2 2,-2 1-1,2-1 0,0 2-1,-1 1 0,0-1 1,2 1-1,0 2 2,0-4-1,-1 0 0,-1 1 0,1-2-1,-3 1 1,1 2 1,-3-3-1,-1 0 1,1 0 0,-2-2 0,1 2 1,-3 2-1,3-2 0,-3 2 0,1-2 0,-2 2-1,0-2 0,-3-1 0,0-2 1,0 3 0,2-1 0,1 3-1,-2 1 2,2-3 0,-5-2-1,2-1 5,1 2-5,-5-5 0,4 4 0,-1-3-5,0-1 2,-1 1 5,-1-2-4,2 1 3,-6-3-3,3 0 1,-5-3 0,0 0 0,0 0 0,2 1-1,0-1 0,-1 2-4,1-2 6,-1 2-1,1-2 0,-1 1 3,-1-1-4,2 2 0,-2-2-1,0 0 2,1 1-1,-1-1 0,0 0 2,0 1-2,0-1-2,0 0-2,0 0 2,-3 0 2,-3 0 1,-5 0 2,1 0-3,1-4-3,-1 1 3,1 0-3,0-2 4,0 1 0,0 1 0,0-2 0,0 1 0,4 2-2,-3-2 1,4 2-1,-5-1-1,-1-2 2,2 2-1,-1 1-2,-1 0 3,0-1 1,-1 1-2,2-1 4,-2 1-3,1 0 1,0-1 0,0 0-1,6 1-1,-7 0 2,6 2-1,-1-3 1,2 3 0,-2 0-3,1-2 2,1 0-3,-1 1 3,-1-1 0,1 2 1,1-2 0,0 2-1,4 0 0,-2 0 0,2 0 1,-1 0 0,-1-3 1,1 3-2,-1 0 0,1 0 0,-2 0-5,2 0 4,-1 0 0,2 0 0,-1-2 1,1 2-2,0 0-1,0 0 3,0 0 0,0 0-1,8 2 5,5 5-4,5 1-1,-4-1 2,3 0-3,0 1 2,0 1 4,-1 0-4,1 0 0,-2 0 0,0 2 0,-3-5 0,1 2 4,-1-2-3,-4-2-1,7 2 1,-7-4 0,-3 1-2,5-1 2,-6 0-2,0 0-1,1-1 3,-5-1-1,0 0 0,4 0 2,1 0-1,4 0-1,3-7 3,-3-3-6,4-5 6,-3-4-4,2-4 2,0-2 0,2-4-2,0-3 2,1 3-1,-1-1 0,0 3 0,1 4 0,-4 2 0,-2 6 2,1 5-3,-4 3 1,-3 5 0,0-1-2,-3 3 2,0-2 2,0 2-2,1-2 0,1 2-1,-1-1-1,1 1 2,-1-2 1,1 2 0,-1-1-1,1 1 1,-2-1-4,1 1 2,-1-3 1,0 3-1,2 0 3,-2 0-3,0 0-2,2 0-3,-2 0-4,0 0-7,0 0-5,0 0-9,0-4-21,-8-4-71,-3-6-190,0-11-17</inkml:trace>
  <inkml:trace contextRef="#ctx0" brushRef="#br2">3381 12380 375,'0'0'50,"0"0"-3,0 0-3,0 0-10,0 0-7,0 0-5,0 0-4,0 0-1,0 0 0,-3-16 2,3 8 1,0-4 1,0-4-3,6-8-3,1 1-2,0-3-2,1-1-3,-1-3 2,1 4-3,-2-2 0,-1 10-1,-2 0 1,-2 6-3,-1 6 4,2 1-6,-2 5 1,0 0-2,0 0-3,3 0 0,2 11 1,4 13 1,1 13 0,3 4 1,-1 6-1,1-3 0,0-5 0,-2-6 1,2-4-2,-3-5 2,1-5 0,-3-6 0,1-1-2,-2-7-1,-4-2-2,1 2 2,-4-5-1,0 0-1,0 0-2,2 1-6,-1 0-12,2-1-13,-2 2-27,2 4-33,-3 5-47,0 4-97</inkml:trace>
  <inkml:trace contextRef="#ctx0" brushRef="#br2">3396 12692 547,'0'0'57,"0"0"-10,0 0-12,0 0-8,0 0-8,0 0-5,0 0-4,0 0-2,0 0-2,13-21-2,5 4-2,5 0 0,-1 5-1,4-3 1,0 5-1,2-1-1,1 2 1,-2-2 0,-1 2 2,0-1-1,-3 0 1,0 0-6,-2 2 4,-8 2-7,-3 3 6,-6 2-2,0-1-1,1 0 0,-1 1-2,1 1 0,-5 0-2,3 0-6,-1 0-19,2 0-32,1 3-48,-5-3-120,3 0-45</inkml:trace>
  <inkml:trace contextRef="#ctx0" brushRef="#br2">3920 12139 528,'0'0'26,"0"0"2,0 0 2,0 0-2,0 0-2,0 0-3,0 0-6,19 94-1,-13-68-4,0-3-1,0 0-1,1-3 0,-2-1-2,1 0 1,-1-6-2,-1 3 0,3-3-1,-1-4-3,1 7-1,-1-8 0,0 0-3,2-1 3,0-2-1,-1-2-1,-4-1 2,6 0-1,-4-2 0,4 0 2,4-4 1,-4 1-1,2-7 2,-5 3-3,0 2 1,1-1-2,-4 2 0,0 2 0,-3 2-2,0-2 2,0 2 0,1-1-1,1-1 2,-1 0-2,-1 2 0,2-1 0,-2 1-1,1-2 1,-1 2 0,2 0 2,-2 0 0,1 0 0,-1-2 2,1 2 0,-1 0 0,2-2 1,-2 2-2,1 0 0,-1-1-1,6-4-1,4-2-1,3-3 1,7-4-2,3 2 1,2-1 0,3-1-1,2 1 2,1 0-1,-4 3-1,-1-1-1,-9 5 1,-7 4-1,-5-1 2,-1 2-2,2-1-1,-2 1 1,2 1-1,-6 0 1,0-1 2,0 1-3,1 0-1,1 0-4,-1 0-6,-1 0-13,0 0-28,0 0-47,0 0-117,0 0-83</inkml:trace>
  <inkml:trace contextRef="#ctx0" brushRef="#br2">4367 12029 599,'0'0'45,"0"0"-6,0 0-8,0 0-15,0 0-7,0 0-5,0 0-2,0 0 2,0 0 0,12 22 0,-1-2 2,-4-1-3,-2-6 0,1 1 0,1-2 1,-2-2-1,4 1 1,0-1-1,-2-6 0,6 5 0,-4-5-3,2 0 0,5 0 0,-5 0 0,0-2 0,-1-2 0,1 0 0,0 0 0,5 0 0,-3-7 0,-3-2 2,3-5 2,-4-3 0,-4 5 0,0-5 1,-2-1 0,-3-1 0,0-8 3,0 3-1,-2 2 1,-1 7-1,-1 0-2,1 4-2,-1 3-1,-1-1-2,1 6-1,3 0-1,1 3-1,0-1-5,0 1-3,0 0-8,0-2-17,0 2-25,0 0-50,0 0-122,0 6-62</inkml:trace>
  <inkml:trace contextRef="#ctx0" brushRef="#br2">4684 11868 571,'0'0'47,"0"0"-1,0 0-14,0 0-4,0 0-8,0 0-4,0 0-5,87-72-4,-59 52-2,4 0-4,0 1-1,-1 1-2,-4 4-1,-8 6-3,-2 1-3,-6 5-4,-6 0-5,1 2-5,-6 0-11,0 0-15,0 0-17,0 7-15,-6 5 7,-7-2 19,3-3 30,-3-2 21,3-2 18,4-3 10,-4 0 10,4 0 5,-1 0-1,3 0-3,4 0-6,-2 0-3,2 0-1,-1 0-2,-1 0-3,1 0-3,1 0-5,-3 0 1,1 14 0,-1 7 1,2 8 0,1 0-5,0 3 1,0 2-3,3-5 3,3 0 1,1-3-4,1-5 0,-2-5-3,2-4-1,-4-4-2,-1-4-1,0 1 0,-3-5 0,0 0-1,0 0-2,1 0-3,1 2-8,-1 0-26,-1-2-50,3 0-124,1 0-83</inkml:trace>
  <inkml:trace contextRef="#ctx0" brushRef="#br2">5515 11648 547,'0'0'56,"0"0"-6,0 0-13,0 0-7,0 0-9,0 0-5,0 0-4,0 0-4,-78-45-3,68 45-1,-4 7-3,-4 8 2,5 7-3,4 2 2,2 2-4,1 3 2,2-4-1,3 1 1,1-3 3,0-4-3,0-5 2,1 0-4,5-6 2,-2-1-5,2-1 5,-3-2 0,6-4 0,2 0 5,2-4-3,4-9 3,-3-2-4,-2-4 1,-3-2-2,0-5 2,-3-2 0,-1-4-2,-2-6 3,-3 1-2,0-4 3,-3-2-1,-7-1 1,-1 1 0,-5-2 3,0 5-2,-1 4 3,2 3 0,1 9 0,5 7 1,3 8-4,5 6-1,1 3-2,-2-1-3,2 1 0,-1 0 0,-1 0-1,-2 1 2,1 14-2,0 7 2,2 10-2,1 6 2,0-1-1,6 4 3,5 2-3,1 3 1,1 1-2,0-2 2,0-3-1,1-1 2,-1-9-2,3-6 1,-3-6-1,-1-7-1,-2-3 0,-1-6 1,-5-2 0,7-2 1,0 0 0,6-8 3,2-5-2,-1-4-1,-3-1 2,1-4-3,-3 2 2,0-1-1,-3-1 1,-1 2-1,-1-1 2,-2-1-2,-3 7 3,-2-1-2,1 3 3,-2 2 0,0-4-1,0 5-1,-3-2-1,2 8-1,-4-4 2,2 4-1,0 1-1,0 1-1,3 2-3,-5 0 0,-2 7 1,-1 12 1,-1 5 2,3 1-1,4 4 1,1-3 0,1-2-3,0-2 2,4-1-1,6-6 0,2-1 1,-4-6 0,7-3 0,-7-2-1,4-3 0,4 0 0,1-8 1,2-4 0,-2-5 1,-2 0 0,1-3 0,-5-4-2,2-1 2,-3 0 0,-2-2 0,-2-1 2,-1 3-2,-2-4 1,-3 1 0,0-3 0,0-2 1,-8-3 0,-1 0 1,-3-2-1,-1 1-3,0 2 4,0 4-4,3 7 3,4 7 1,2 9 0,2 4-1,2 4 0,-1-1-4,1 1 3,-2-1-2,1 1-2,-1 0 2,-2 0-1,-1 11-1,-1 9 2,0 9 4,3 3-3,3 0 3,0 3-3,1 3-1,5 0 1,3 2 0,2-1 0,0-5-2,-1 0 1,1-5 0,-1-3 1,1-3 0,-1-3 1,0-1-2,0-3 0,-2-5 0,1-1 0,2 0-1,-3-5 0,2 2 1,-3-2-1,-4-4 0,9-1 1,-2 0 0,6-5-1,3-6 4,-2-5-2,-1-2 0,-2-4 1,1-3 0,-2 1 0,-2-1 0,0-4 0,0 4 1,-2-1 0,0 0 0,-2 0-1,0 3 0,-3 4-1,-1 9 2,-1-2-1,-2 8 2,0-2 0,0-5-1,0 7 0,-3-4-2,-3-1 1,-3 5-1,2-3 1,3 6-2,-5 0 0,5 1-1,-8 0 0,0 6-1,1 7 0,1 6 1,1 5 1,3 1-1,1 0 2,2 1-1,1-2-1,2 0 1,0-8 0,0 1-1,0-5 1,0 0 0,0-1 0,2-7 0,-1 1-1,-1-5 0,0 0 0,7 0 1,2 0 0,3-8 2,2-4 0,-4-4 0,-1 1 0,1-4 1,-4 2 0,1-3-2,-2 7 0,-3-3 0,2 5 0,-2 6 2,-1 0-2,-1 5 3,0-2-3,0 2 0,2 0-1,-2 0-1,1-3 1,4 3 0,-1 5 2,0 1-1,4 8 1,-4-6-2,0 2 1,1-1 0,-1-1-1,2-1 1,3-2 0,-1-1 4,2-4-4,4 0 1,-2-4 0,3-4-3,-5 1 3,-1-3 1,-1 0-2,1 1 2,-2-2-2,-1 4-2,-5 2 2,2 3 0,-3 2 0,0-3 1,0 3-2,2-1-1,-1 1 0,1-2 0,-1 1 1,1 1 3,3-3-2,-1 0 0,1 0 1,2-4 0,1 1 2,1-6 0,0 1-2,-2-1 2,-1 1-1,0 0 0,1-5 0,-2 8 0,-4 1-2,2 3 2,-3 4-1,0-2 0,0 2-2,1 0-1,1-1-1,-1 1-2,2 0 5,3 9 1,-3 0-2,2 6 2,0 1-2,-2-7-3,1 4 3,1-5-1,-2-5 0,3 3 4,-1-5-3,-1 2 0,4-3 1,-4 0-2,4-4 3,4-5-1,-6 2 1,4-5 1,-4 3-1,-3 0 1,1 0-1,0 0-1,1 2 0,-4 2 0,6-3-1,-4 5 2,0 1-3,0-2 0,-3 4 0,0-1-2,0 1 2,7 0 2,-1 0-2,0 0 0,4 0 1,-6 0-5,4 1 4,0 8 0,1 5-1,1 6 3,-1 7-3,1 9 0,-2 10 4,1 8-1,2 8 4,-2 3 0,-1 2 0,-5-5 0,-3-5-5,0-5 3,-12-8-4,-4-8 2,-3-7 1,-1-8 0,-2-6 1,2-4 2,3-5-2,1-6 5,-2-2 1,7-16 1,-4-11 1,11-11-3,4-16-1,6-11-4,14-13 0,6-9-2,9 3-3,7 4 2,5 10-2,5 7-1,2 9 3,1 8-3,-2 3 1,1 7 0,-6 7-1,-4 4 3,-7 5-1,-13 10 1,-11 5 0,-7 5-1,-6 2 3,0 0 0,0 0 2,0 0 0,0 0 0,-3 4 0,-4 3-2,-5 2-2,4-5 0,3-1-5,-2 4-10,3-3-43,-1 1-199,-5-5-73</inkml:trace>
  <inkml:trace contextRef="#ctx0" brushRef="#br2">25053 10361 192,'0'0'59,"0"0"-4,0 0-8,0 0-2,0 0-3,0 0-7,0 0 0,0 0-7,0 0-3,-45 78-1,44-73-3,1 0-1,0-5-1,-2 0-1,2 0-2,0 2 0,-1-1 3,1 1-1,-2 0 0,2-2-3,0 1-3,0-1-1,2-13-5,7-6 1,4-10-3,5-2 0,4-8-2,4 0 1,3-2-2,3 1 1,1 1-2,-1 4 1,0 4 0,-2 6 1,-3 4 0,-5 1-2,1 0 0,-2 2 1,-2-1-1,1-3 1,1 2 0,1-4 1,1 0 0,3-3-4,3-2 3,3-2-3,1 2 3,6-3 1,0-1 0,0 0 0,4 1 0,-2 0 1,0 3-2,0-1 3,-3 4-1,0 2 0,-3 3-2,-1 3 2,-2-1-3,0 4 2,-2 1-2,3-1 2,0 1-1,1-1 1,1 2 0,-1-1-1,3 2 1,-1 0 0,1 0-1,1 1 0,-4 1 1,3 0-2,-4 2 2,0-1-1,2 1-2,-4 1 2,1 2 0,0 1 1,1-3 0,1 1 0,2-1 2,3-2-6,6 2 5,0-2-4,4 1 4,0 0-1,-3 3 0,0 0 0,-5 1-1,-2 2 0,0 1 0,-3 1 0,-1 0 0,-1 0-2,3 0 0,-1 1 1,1 2 0,-1 2 1,1 0-1,0-2 0,1 4-2,2-2 5,1 2-3,-1-1 4,2-2-3,0-1-1,1 2 1,-2-1-1,-2-1 1,-3-1 1,0 1-3,-6 2 1,-1 2 1,-4-2-2,1 2 3,-1 0-3,-1 0 1,2 3 0,2-3-1,1 3 1,2-2 3,3 2-3,-1-1 1,3-2-1,0 2-2,1 0 2,0-1 1,-1 0-1,-1 1 1,-3-1-1,0 1 1,-5 1-1,-1-1 0,-2 1 0,-3 0-1,2 0 1,-1 2 0,-2 0-1,3-2 2,3 2-1,0 0-2,3 0 2,0 0 0,0 0 1,1 0 4,-1-2-5,-3 2 1,-1-2-1,-2 2 0,-2-3 1,-2 4 1,-3-1-3,0 0 2,-1 2-2,-4-2-1,2 2 2,-1-2 0,-1 0 1,-4-2-1,1 0 0,-1 0-1,0-3 1,2 5 2,-3-7-2,1 2 1,0 1 1,-4-6-4,3 5 4,-3-4-2,0-1 0,0 1 0,-3-3 0,0 0 0,0 0 0,1 2 3,0-2-3,-1 2 2,2-2 0,-2 0-1,1 1 1,-1-1 1,0 0 0,2 2-2,-2-2 0,0 0-2,-3-8 0,-6-3 0,-3-4-1,-2 0-1,-1-1 1,1-2 0,0 0 1,-2 0-2,3-2 2,-4 1-2,2-2 2,-2-1 0,1 0 0,-3-2 1,2 2-1,-2-1 0,0 2 1,0 1 0,-1 0 1,1 3 1,3 0-1,0 2-1,6 3 1,1 0-2,1 0 2,4 4-1,-5-6 2,4 6-2,0-1 0,-2 0 0,4 4 1,-2-2-1,4 4 1,-2-2 0,1 3-1,2 2 2,-1-2-2,1 2 1,-1-2 0,-1 1-2,1-1 0,-1 2 1,1-1-2,-2 1 3,3-2-2,-1 2 0,1-2 0,-2 2 0,2 0-1,-1 0 2,1 0 0,0 0 0,0 0 0,0 0 0,0 10 0,7 2 2,0 5-2,2-1 0,0-1-2,0 1 0,2-1 2,-2 2 0,2 2 0,1-2 1,-1-2-2,3 0 2,-2-1-2,2-2 2,-2 0-1,-2-5-1,0 1 1,2 1 1,-5-4-1,6 4 0,-6-3 0,-1-1-1,3 0 1,-6-1 0,1-1 0,-4-3 2,0 0-2,0 0 0,1 0 2,1 2-4,-1 0 4,-1-2-1,2 1 0,-2-1 0,1 0-1,-1 2 0,0-2 0,2 2 0,-2-2 0,0 1 0,0-1 0,0 4 0,-5 3-1,-5 3 1,-6 2 1,-1 1-1,-5 1 0,-1 1 1,-3 0-3,0 2 3,1 0-1,-1-1-1,2 1 1,-1-3 1,4 1-2,2 2 2,-1-5-1,4 0 0,3-5 2,1 1-1,5-4 0,1-1 0,-1 0 0,4 1 0,-1-3 0,1 2-1,3-3 1,-2 0 0,2 0-1,0 0 0,-1 1 0,1-1-1,-2 0 1,2 2-1,-1-2 0,1 1 0,0-1-1,0 2 1,0-2 0,0 0-1,0 1-1,0-1-1,0 2-5,0-2-9,1 0-26,11-2-111,7-13-166,6-8-26</inkml:trace>
  <inkml:trace contextRef="#ctx0" brushRef="#br2">26229 8669 61,'0'0'20,"0"0"7,0 0 6,0 0 3,0 0 1,0 0 3,0 0-3,0 0 2,0 0 2,0 0 1,23 53 2,-22-48 0,-1-5-3,0 0-2,0 0-3,0 2-4,2 0-2,-2-1-4,0 1-1,0 0-3,1-2-4,-1 0-5,1 0 1,4 0-2,2-7-2,4-8 3,3-6-3,-2-3-2,0-1-2,-2-2-2,3-4-2,-4 2-5,1 0 4,-1 5-5,-4 9 4,0 4 2,-4 8-2,-1 3 0,0-1 1,0 1-1,2-2-1,-2 2-2,1-2 1,-1 2 0,3 0 2,3 12 5,2 8-5,1 6 5,0-2-5,1 0 1,-1 0-1,-1 0 0,1 1 0,1 4-1,0 0 2,-1 0 0,1 2-1,-3 1 0,-1 0 1,0-3-1,1-3 0,-1 1 0,-3-10-1,1-1 1,-1-7 0,-1-4-1,2 3 1,-1-4 0,-2-1 0,3 0-1,-1-2 0,2 1 0,-2-1 0,1 2-2,-4-3 1,0 0-4,0 0-1,1 2-4,1-2-3,-1 1-2,-1-1-5,0 2-8,-1 0-7,-14 0-10,-8 1-9,-7 2 4,-5 0 7,-1 0 18,-4 2 15,1-2 11,-1 2 4,3-2 2,4 2 6,4-1 5,10-2 9,0-1 6,9-3 4,4 0-2,1 2-2,5-2-5,-2 0-5,2 0-2,-1 0-5,-1 2-3,1-2 0,-1 0-2,1 0-1,1 0 0,-2 1-2,2-1-1,0 0-2,0 0 0,0 0-1,15 0 1,7 0-1,9-3 1,8-2-2,2-2 0,4 0-2,2 2 0,1 0 0,-3 2 0,-3 1 1,-2 2-2,-5 0 1,-5 0-1,-10 0 2,-8 0-2,-2 0 2,-3 0-1,-2 0 0,1 0 1,-6 0 0,0 0 1,0 0-1,1 0 0,1 0 0,-1 0 0,0 0 0,-1 0 0,2 0 0,-2 0-4,1 0 1,-1 0-4,0 0-2,2 0-3,-2 0-10,0 0-19,1 0-37,-1 0-55,0 0-139,0 0-22</inkml:trace>
  <inkml:trace contextRef="#ctx0" brushRef="#br2">26837 8776 599,'0'0'45,"0"0"-8,0 0-5,0 0-7,0 0-4,0 0-9,0 0-1,0 0-1,0 0-5,0 0 1,17-25-2,8 18-2,7 2 0,4-2-1,3 1-1,3 2 1,0-1-1,-4 2-1,-5 1-1,-10 0 0,-10 2-3,-2 0-1,-6 0 1,-1 0-6,1 0-1,-5 0-12,0 5-27,0 0-45,-3 4-83,-2-2-112</inkml:trace>
  <inkml:trace contextRef="#ctx0" brushRef="#br2">27373 8470 586,'0'0'48,"0"0"-6,0 0-12,0 0-8,0 0-11,0 0-1,0 0-3,0 0 1,0 0 6,-1 48-7,1-21 6,0-8-5,0 2-2,0-2-1,0-1-1,0 1 0,0-1-3,3-1 2,0 2 0,1 5 0,2 0-1,0 1-1,1 1 1,-1 0-1,0-1 0,0-1 1,-1 0-2,4-2 2,-2-4-2,-1-5 3,3-2-1,3-5 1,-3-4 1,8 0-2,0-2 0,0-2 1,2-5-1,-5 1-1,-2-2 1,-5 4-3,-4 1 2,1 1 1,-4 2-2,0 0 1,0 0-1,1-2 0,4 1 0,-1-1-1,1 0 2,2-3-1,-2 4 0,4-3 0,0 1 1,1-1-1,5-1 0,-1 0 0,-1 0 0,2 0 0,0 0 0,-3 3 1,5-1-1,-5 1 0,1 0-1,-2 1-1,-5 1 1,0 0 1,0 0-2,-2 0 1,0 0 0,2 0-2,-6 0-2,0 0-2,0 0-6,2 0-5,-1 0-13,1 0-26,-2 0-44,1-2-92,-1-5-107</inkml:trace>
  <inkml:trace contextRef="#ctx0" brushRef="#br2">27787 8592 571,'0'0'49,"0"0"1,0 0-5,0 0-12,0 0-10,0 0-10,0 0-4,0 0-3,0 0 0,0 0 0,12-3 2,-10 21-2,3 4 0,-2-2 0,1 0-2,1 1-2,1-1 0,2-1-2,1 1 3,-2-2-2,0-4-1,0-2 0,2-4-2,-3 0 2,7-1 1,-6-2 0,3-5 0,7 0 1,-2 0-3,7-3 3,-4-2-1,-3-5 1,-1 0 0,-5 0 1,0-3-2,-3-1 1,0-1 0,0 0 1,-1-1 0,-2-4 0,1 3-1,-1-2 1,0 1-1,-2 6 0,2 2 0,0-3 0,-3 9-2,1-1 0,-1 5-2,0-1-1,0 1-2,0 0-1,0-2-2,0 2-4,0 0-6,0 0-19,0 0-36,2 6-72,-1 6-161</inkml:trace>
  <inkml:trace contextRef="#ctx0" brushRef="#br2">28186 8482 610,'0'0'55,"0"0"-10,0 0-15,0 0-9,0 0-6,0 0-6,0 0-1,86-58-4,-59 50-2,2 0-1,1 3-1,1 0-4,-4 0 0,-5 5-5,-11-3-8,-5 3-14,-3 0-18,1 0-13,-1 0-11,-3 7-13,-7 1-4,-10 0 9,-6 4 27,-2-4 38,9-3 39,-3-4 22,8 0 13,-2-1 4,1 0-3,6 0 0,2 0-12,4 0-4,-2 0-12,2 0-10,-7 0-8,0 7-4,-2 2 0,-1 5 2,2 10 3,0 3-3,2 4 2,1 1-4,-1-1 2,2 0 0,2-6-1,1-6-1,1 1-6,0-4-1,0-6-1,3 1-3,-2-7 1,-1-4-1,0 0-2,0 0-3,7 2-10,-1-1-19,-2-1-36,7 0-60,-3-7-165</inkml:trace>
  <inkml:trace contextRef="#ctx0" brushRef="#br2">28961 8477 569,'0'0'25,"0"0"5,0 0 0,0 0-7,0 0-4,0 0-3,0 0-1,0 0-1,-79-50-3,63 50-3,-6 3-2,3 6-4,0 3 2,1 5-2,2 1 0,-2 3 4,4 0-5,0 1 5,3 0-3,4-9-3,2 2 0,4-4 0,1-2-2,0 1 2,0-2 0,9 0 2,0-5-2,6 1 2,1-4-2,3-4 1,6-4 0,-6-3 2,-1-1-1,-2-2 0,-1-2 0,-5-4 0,-3-1 2,-1-7-5,-2-1 4,-2-4-4,-1-4 3,2-5 2,0-8-1,0-2 3,1 0-4,-1 1 4,0 9-2,1 13 3,-4 11-1,1 12 0,-1 6-4,0-2 1,0 2-4,0-1 0,0 1 0,0 0-1,-6 12 2,-5 9-2,0 10 4,-2 3-4,3 4 4,1-4-2,0 2 1,6-2-1,2 0 1,1-5-1,0 1 1,6 0-2,4-3 1,0 0 5,2-3-5,0-2 4,0-3-4,-2-6 0,0-3-1,4-2 1,1-2 0,8-1 1,1-3 0,3-2 0,1 0-1,2-7 0,-1-3-2,0-2 2,-2-5 0,-2-2-4,-6-2 6,-4-2-6,-4-1 5,-3-2 0,-5 2 0,-2-1 1,-1 8-2,0-1 1,0 9-1,-5 0 1,-2 1-1,2 4 1,-4 3-2,-1 1 0,-4 8 0,-2 6-3,3 5 4,3 1 0,1 0 0,2 2 0,1-1 1,2 2 3,2-7-4,1 2 4,1 0-4,0-4-2,0 3 1,6-4 0,1-3 1,-1-4 0,5 2 0,-2-5-1,4-3-1,6 0 1,4-6 1,4-8 0,2-3-2,-3-5-3,2-2 2,-5-5-3,0-3 4,-3-5 3,-4-1-2,0-8 2,-4-3-1,-1-1 0,-2-1 1,-3 8 1,-2 3-1,-2 13 2,-2 4 0,0 9-2,0 8 1,0-3-1,0 4 1,0 0 1,-2 1-2,2 4 0,-1-3-1,1 3 0,0 0-1,0 0 0,-2 0 0,1 0 1,-2 17 0,-3 8 1,0 6 0,-2 4-1,0 2 0,1 0-1,0 0 2,0-2 0,2-1 1,5-2-2,0-3 0,2 0-2,8-5 3,1-5-1,4-4 1,4-3 1,-1-4-2,-3-2-1,4-4 2,0-2 0,2 0-1,8-2 1,0-4-1,1-2 0,1-1 0,-1-1 0,2-2 0,0-2 1,-2-2-1,-2-3 1,-2-1-1,-5-2 2,-5 0 0,-3-2 2,-4 9-2,-5-2-1,-2 5 2,-2 1-3,0-1 1,0 7-1,-2-4 0,-1 6-3,0 1 2,-6-1-1,0 3 1,-4 3 1,-6 7-2,4 5 2,-2 3 0,0 3-1,1 1 1,-1 2 0,2-2 0,-1 0 0,5 0 0,2-9-2,0 2 1,6-4 2,2-7-2,-1 2 1,2-1-1,0 1 0,0-1 1,0 4 0,3-6 1,7 0-1,6-2 0,3-1 0,4-3 1,-2-6 0,-1-3 0,-4-3-1,-1 1 2,-4 3-1,0-1 0,-5 7 0,-3 0 0,0 2-2,-3 3 1,0-1 0,0 1-1,1 0 1,-1 0-2,0 0 1,2 0 0,-2 5 0,1 7 0,1 0-1,1-2 2,1 0 0,3-2 2,-1-1 0,1-3-1,2 0 2,2-4-2,4 0 1,1-8-1,1-2 1,-1-2-2,-3-4 2,0 2-1,-3-1 1,0-2-1,-1 5 0,-2 0-1,-3 5 1,-1 4-2,0 0-1,-3 3 1,0 0-2,0 0 2,2 0-1,1 0-1,1 3 2,2 7 0,-2-3 0,-1 1 1,1 1 1,-2-6 0,1 1 0,-3-4 2,0 0-1,0 0 1,1 0 0,4 0-1,0 0 2,1-6-1,3-7 1,-4 1 0,4-1-1,-3-1-1,-2 4-1,1 2 1,-1 1 0,-3 2-2,2 2 0,-3 3 0,0-2-4,0 2 1,2 0 0,5 0 1,0 0 2,2 10-2,2 2 1,-4 1 0,-1 4 0,-1 0 1,-1 5 0,-1-2 0,0 6-1,1 3 2,-3 3-1,-1 2 0,0 4 4,-5 2-3,-2-1 3,-1 3-2,-1-5-1,0-3 0,0-5-2,-1-5 2,4-9-1,-4-4 0,4-7 1,2-2 2,-4-2-3,0-4 3,2-9-4,0-8 3,6-7-1,15-4-1,12-9 4,16-7-5,12-6-3,15-8 2,11-2 0,6-3 2,5-1 4,-2 8-3,-5 6 0,-8 8-2,-14 10 2,-13 8 2,-12 10 1,-16 6 2,-7 6-1,-11 5-2,-4 1 0,0-2-2,0 2 1,1 0-2,1 0 0,-2 0 0,0 0 2,1 0 0,-1 0-1,0 0 0,0 7-2,2 0 1,-2-1-1,0 4 1,0-4 0,0 0-1,1 5-2,1-5-2,-2-1-7,0 5-7,0 0-8,-6-1-11,-6 6-35,-2-2-83,-5-2-163</inkml:trace>
  <inkml:trace contextRef="#ctx0" brushRef="#br2">31365 8454 743,'0'0'23,"0"0"1,0 0-5,0 0-6,0 0-9,0 0-5,0 0-8,0 0-41,0 0-199,-30-81-75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2:03:4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8138 7922 399,'0'0'42,"0"0"4,0 0-3,0 0-6,0 0-10,0 0-2,0 0-2,0 0-5,0 0 2,0 0-2,-13-2-1,11 2-1,1 0-2,-2 0-2,2 0-2,-1 0-2,1 0-2,-1 0 0,2 0-1,0 0 0,0 0 1,0 0 0,12 0 0,4 0 0,7 2 0,1-2-1,2 0 0,5-2-1,2-1 0,3 0 1,2 0 0,1 2 0,3-1-2,-2 2-1,3 0 0,1 0 0,-1 0 0,3 0 1,1 2-2,2 1 1,3-2 0,3 2 0,3-2 1,-2 1-1,5 0 3,0-2-2,-1 0 1,4 0 1,-1 0-2,2 0 0,2 0 0,0-2-2,2 0 1,3-1-1,-2 1 1,-1-1-1,0 1 0,-2 1-1,-2-1 0,-3-1 1,-3 1-1,-1 2 1,-1-1 1,-4-2-4,-1 2 2,-3-3 0,-4 0 2,-3 0 0,-3 2-1,-6-1 0,-1 0-1,-3 0 0,-9-1 2,-1 4 1,-4-3-1,-4 3-2,4 0 1,-10 0-3,1 0-1,0 0 4,0 0-4,1 0 4,-1 0 3,-6 0-2,0 0 3,0 0-5,1 0-1,1 0 2,-1 0 0,1 0 2,-1 0 1,1 0-2,-1 0 4,0 0-6,1 0 1,-1 0 0,1 0 1,-2 0 0,1 0-2,-1 0 0,3 0-2,-3 0 2,1 0-1,-1 0 2,2 0 0,-2 0-1,0 0-1,1 0-1,-1 0 2,0 0-1,0 0-2,2 0 3,-2 0-1,0 0 2,0 0 1,0 0-5,0 0-8,0 0-3,0 0-12,0 0-19,-5 0-92,-9 0-181,-10-5-19</inkml:trace>
  <inkml:trace contextRef="#ctx0" brushRef="#br0">11246 5636 367,'0'0'57,"0"0"1,0 0-3,0 0-15,0 0-13,0 0-9,0 0-6,0 0-3,0 0 0,0 0 2,-43-15 0,41 15 0,2-1-1,-1 1-2,1 0-3,-2 0-1,2 0-1,0 0-1,0 0 4,0-2-1,12 2 1,10-2 2,5-5 0,5 0-2,3-2 2,2-3-3,5 0-1,0-3 0,4 3-1,1 2 1,0 1 2,0 2-3,-1 2-1,-3 3-1,0 2 0,0 0 1,-1 4-1,2 1 0,0 2 0,5-2 2,1 0-1,4 0 2,4-3-1,3-2 1,2 3-1,5-3 1,-2 0-2,1 0 1,0 2-1,-1 1 0,2 1 0,-5-1-1,3 6 1,-3-1-1,-1 0 3,1 1-3,-1-1 0,-1 1 0,-1-1-2,4-3 2,0 0 0,-1 0 1,3-4-1,1-1 1,-2 0-2,0 0 1,-3 0 0,-1-3 0,-3 0 1,-2 0-2,-4 0 1,-2 1 1,-3 2-1,-3 0 1,-1 0-2,-3 0 0,0 0 1,-3 0-2,0 0 3,-2 3-2,-1-1-2,-3-1 3,0-1-1,-4 2 1,-1 0 2,-8-2-3,0 1 0,-4-1 0,-2 0 0,2 0 0,-2 0 1,1 0-1,-1 0 0,1 0 0,-7 0-1,6 0 1,-6 0 0,5 0 1,0 0 0,1 0-1,-1 0 2,4 0-1,4 0-1,-6 0 0,6 0-1,-5 2 2,-1-2-1,7 0-1,-8 1 1,8 1 0,-1-2 1,-8 1-1,8 0 0,-7-1 1,1 0-1,1 2 0,-1-2 1,7 0-1,-6 0-1,6 0 1,-2 0 0,-6 0 0,7 0 0,-8 0 0,1 0-1,1 0 1,-3 0 1,3 0 0,-3 0 0,2 0-1,-1 0 2,0 1-2,0 1 0,2 0 0,-1-1-2,6 1 2,-6-2 0,5 4-1,-6-3 1,1-1 0,6 2-2,-5 0 2,3-1-2,-7 1 1,-4-2 0,1 1-3,-6-1-4,0 0-9,0 0-16,0 7-77,-11 7-198,-18 5-18</inkml:trace>
  <inkml:trace contextRef="#ctx0" brushRef="#br0">11402 7679 363,'0'0'34,"0"0"2,0 0 1,0 0-2,0 0-2,0 0 3,0 0 4,0 0 0,0 0 0,0 0-5,-24 24-7,22-24-6,2 0-6,0 1-5,-1-1-3,1 0-3,-2 2-2,2-2-2,0 0 1,0 2-2,0-1 1,13 1 1,9-2-1,8 0 2,1 0-1,3-2 0,3-3 0,0 0-1,4-1 1,-1-1 0,-1 3 0,2 1 0,-4 1 0,-2-1-1,0 3 1,-5 0 0,0 0-1,-8 0 2,-2 0-3,-7 0 2,-2 0-1,1 0 1,-7 0-1,1 0 2,-6 0-2,0 0 1,0 0 0,1 0 1,1 0 1,-1 0 0,0 0 0,1 0 0,-2 0 1,0 0-1,0 0-2,-13 3-1,-9 3-2,-10 5 0,-2 1 0,-6 0 0,-1 1 0,0-3 0,-1-1 1,0-1-1,5-3 2,0-3-1,6 1 0,8-1 1,3-2 1,6 1-2,8-1 2,1 0-1,5 0 2,-3 0-1,3 0-2,-1 0 0,-1 0-3,1 0 2,1 0 1,0 0 0,0 0 2,14 0-2,5-1 0,10-3 0,1 3 1,4 0 0,3 0 0,0 1 0,3 0-1,-3 0 1,4-2-1,-5 2 1,0-3-1,-3 3 0,-2 0 0,-10 0 1,-1 0 1,-8 0-2,-6 0 0,0 0 0,-6 0 0,0 0 0,0 0 2,1 0 1,2 0 1,-2 0-2,1 0-1,-2 0 1,0 0-2,-17 0 1,-8-2-1,-13 2 0,-4 0-2,-8 0 1,-4 2 1,-3 3 0,-1 2 1,2 1-2,5 2 1,3 1 0,9 0 0,6-1 0,5-1 0,10-2 0,7-3 1,8-3-2,3-1 3,-1 0-2,1 0-1,-2 0 1,1 2-2,1-2 2,0 0-2,0 0 2,0 0 0,10 0 0,9 0 0,4 0 1,2 0-1,1-2 0,4 1 2,0 0-2,4-2-1,1 3 0,0-3 1,-1 3 0,-1-1 2,-3 1-1,-1-1-1,-10 1-1,1 0 0,-5 0 1,-2-2 1,1 2-2,-1 0 0,-1 0 0,-6 0-1,1 0 0,-7 0-1,0 0-1,0 0-3,1 0-2,1 0-4,-1 0-8,5 0-26,-2 2-80,2 0-186,-6 4-12</inkml:trace>
  <inkml:trace contextRef="#ctx0" brushRef="#br0">16024 8170 614,'0'0'14,"0"0"8,0 0 4,0 0 1,0 0-6,0 0-7,0 0-4,0 0-4,0 0 2,0 0 1,-14 2 0,24-4 3,8-3-2,10 0-1,7-2-1,8-2-2,7-2-1,5 0-1,7-3-2,1 1 0,5-1-1,-1 0 0,-2 2 0,-2 0 0,-2 1 1,-3 4 1,-2 0 1,-2 0 1,-6 2-1,-1-2 0,-6 1-1,-4-1 0,-3 2-1,-7-2 1,-7 3-1,-8 1 0,-2 1-1,-6 1-1,1-1 3,-1 1 3,-4 1 1,0-1 0,0-2-3,-10-4-3,-10 2-1,-14-3-1,-6 3 0,-12 4 2,-7 1-3,-7 3 1,-3 8-1,-6 1 0,1 8 1,-2 1 0,0 1 0,3 1 1,6 0-1,6-2 2,10-1 0,8-5 0,12-5 1,10-2-1,11-5 0,6-2 1,4-1-3,-2 0 0,2 0 0,0 0-5,0 0 6,12 0 0,10 0 0,9 0 2,7-1-1,7-6-2,4 3 2,5-2-1,0 1 0,4-2 2,1 0-2,1 1 0,-1-3 0,-5-2 0,-4 0 0,-6-1 1,-8 3 0,-13 2-1,-9 2 1,-8 3 1,-6 2 0,0 0 2,0-3-2,-10 0-3,-10 1-1,-12 0 1,-7 2-1,-7 2 0,-6 6 1,-2 0-2,-5 3 2,-1 1 1,0 0 0,1 0 1,2 0-2,2 0 1,6-2 0,4 2 0,8-4 2,11-1-1,6-5 0,8 2 1,6-4-2,2 1-1,4-1 0,-2 0 1,2 0-2,0 0 1,0 0-1,12 0 2,9 0 0,10 0 1,5-5 0,8 0-2,3-3 2,3 0 0,1 0-1,1 1 0,-5 0-1,-1-2-1,-7 1 0,-4 2-1,-6 0-4,-11 3-8,-3-6-16,-2 0-47,-6-2-174,0-3-77</inkml:trace>
  <inkml:trace contextRef="#ctx0" brushRef="#br0">13993 7964 530,'0'0'1,"0"0"1,0 0 5,0 0 3,0 0 1,0 0 2,0 0 0,0 0-1,0 0 0,0 0 0,0-27 2,2 25 0,-1 2 2,5 0 0,4 0-1,1 3-1,4 8 0,-1 4-6,2 4 1,2 5-2,3 4 0,1 3-1,4 5 0,3 3-2,1 5 2,4-1-3,-1 1 2,3-1 0,-2-2-1,0-2-1,1-1 1,-2-1 2,3-1-4,1-2 3,0 2-6,2-3 3,0-1 1,1 1-1,1 0 1,-1-1-2,3 2-1,0-1 2,1 1 1,0 0 1,-1 0 2,0-2-2,1-2 1,-1-3-3,1 0 2,2-3-1,2-3-1,2-1 1,3-4 0,4-1-1,0-1 1,3-4 2,5 1-4,-1-3 4,1 0-5,0-5 1,-3 1 0,0-3-3,-1-1 4,-3 0-1,0 0 2,-2 0-1,0 0-2,-2 0 1,1 0-1,-2 0 4,1 3-5,-5 1 2,0-1-2,-1-2-1,0 0 4,-2-1 0,0 0 0,0 0 3,-1 0-1,1-2-6,1-6 6,-1 1-5,0-4 4,0 0-2,1-2 1,-1-1-1,2 0 1,1 0 1,1-1-2,1-2 1,1 0-1,0-2-1,0 1 0,0-1 1,-1-1-2,0 1 2,-2 1 0,-2-2 1,-2 3-1,0-5 0,-3 1 0,0-2 1,0 0-2,-2-4 2,2-2-1,3 0 0,-1-7-1,3-3 0,1-1-1,-2-1 1,3-1 3,-2-2-3,-3 4 2,-3 1-2,-4 2 0,-5 3 0,-3 5 1,-6 2 1,-1 5-2,-6 4 2,-2 3-1,-5 2 0,0 4 1,-1-5-2,-1 1 0,4-6 1,-3 2-1,2 0 0,-1-1 1,0-2-1,2 0 0,-2 1 1,1 0-2,2 4 3,-5 3-2,0 2 0,1-2 0,-2 3-4,2-3 4,-4 4 0,2 3 0,-2-3 2,-1 5-3,1-1 2,-2 1 0,1-1 2,-2 0-3,2 1 2,-3-3-2,2 1 0,-2 0 1,1 0-3,-1 5 2,0-2-1,0-3 1,0 1-2,0 0 2,0-1 2,0 5-4,0-2 1,0 2 4,-6 0-5,-5 0 1,-4 0 4,-3 8-6,-1 3 1,-2 2 2,0 2-5,-1 4 5,-3 0 0,1 2-1,1-2 2,2-2-2,3-2 1,2-1 0,6-6 0,1 2 0,3-4 3,2-3-2,1 1-1,3-4 1,-1 0-2,1 0 1,-2 2 2,2-2-2,-1 2 0,1-2 0,-2 0-1,2 1 2,0-1 1,0 0-1,2-5 1,9-4-2,2-5 3,4-1-2,3-2-1,0 0-1,1 0 0,1 1 0,0 3 2,-1-1-2,-3 4 2,1-1 0,-8 5-2,2 0 2,-4 1-2,-2 1 1,3 1-1,-6 0 1,1 1 0,-5 2 0,0-1 3,0 1-4,1 0 4,5 0-4,0 0 1,5 0 0,1 9-5,-3 2 5,4 5 1,-5 1-2,0 4 3,2 0-1,-3 4-2,0 0 2,1 0-1,0-3 0,-1 0 0,-1-9 0,0-1-1,-2-5 2,2 1-2,-2 0 1,-2-4-2,1-1 2,-3-3 0,0 0-2,0 0 2,1 0-5,1 1-5,-2-1-9,0 0-11,0 0-28,-8-13-72,-10-2-183,-13-7-21</inkml:trace>
  <inkml:trace contextRef="#ctx0" brushRef="#br0">14281 8107 397,'0'0'56,"0"0"3,0 0-9,0 0-5,0 0-9,0 0-5,0 0-5,0 0-4,0 0-5,0 0-3,-36-72-3,36 69-3,-2 3-1,2-3-3,-1 3 2,1 0-3,-2 0-1,1 13 1,-2 11-1,-1 11 2,-1 7-2,-2 5 1,0 5-2,-2 1 0,-1-3-2,-1-2 4,0-3 2,1-8-3,2-5 6,2-11-4,3-9 2,1-7 3,2-5-1,-1 0-1,1 0 1,0 2-2,0-2 2,-2 0 0,1-2-5,-2-12 4,-1-11-6,-3-7 5,1 0-2,1-3 0,1 1 2,1-4-3,-1-2 1,0 1-2,1-3 0,0 6 0,0 2 3,2 6-3,-1 8 1,2 2 0,0 7-4,0 5 4,0 0-1,0 0 1,0 0-1,0 0 0,0 1-2,0 5 1,0 0-1,0 0 1,0-3-1,0 2-1,0 0 1,0-1-2,6 0 1,-2 1 1,9-1-2,5 2 2,5 0 2,9 5-2,-1 2 0,4 3 0,1 0 0,2 2 0,-1 0 0,1 1 0,2-1 0,-4 0 0,1-1 0,-3-2 0,-2-1-2,-3-1 1,-1-2 0,-10-2 1,0-2 1,-5 0 0,-2 1-2,1-2 1,-7 0 1,1 1 1,-6-1-1,0 0-1,0 0-1,2 0 1,-1 0 0,1 0 0,-1 2 0,1-2-2,-1 0 1,1 0-1,-1 0-1,1 0-6,-1 0-10,3 2-16,0 1-45,1-1-184,-4-2-73</inkml:trace>
  <inkml:trace contextRef="#ctx0" brushRef="#br1">16132 7897 346,'0'0'17,"0"0"8,0 0 2,0 0-2,0 0-3,0 0-6,0 0-2,0 0 4,0 0-2,-15 5 4,13-5 3,1 0 0,-1 0 0,1 0-1,0 0-4,-1 1-2,1-1-4,1 0-2,-2 0-2,2 0 2,0 0 1,0 0 1,0 0 0,0 2 1,12-2-1,4 0-3,8 0-2,4 0 0,2-2-3,5-1-1,4 0 0,3 1-2,3 0 0,2 0 0,4 1 1,1-1-1,2 1 0,0-3 1,1 3 0,0-3-1,-2 1 1,-2-2-1,1-1 2,-4 2-2,0-3 3,-6 3-2,0 1 2,-8 0-1,-2-1-1,-3 1-4,-11-1 3,0 3 0,-7-1 0,-5 1-1,0 1 1,-6 0 0,0 0 1,0 0 0,2 0-1,-1 0 1,1 0-1,-1 0 1,1 0-1,-1 0 1,1 0-1,-1 0 0,1-1 1,-1 1 0,-1 0-1,0 0 0,0-3-1,0 3-1,-1 0 1,-13-4-1,-7-1 0,-8 2 0,-4 2-3,-4 0 3,-6 1 0,-5 0 0,-4 0 1,-2 4-1,-3 2-1,2 1 0,-1-1 1,1 2 2,0 0-4,1 1 4,6-3-5,0 0 2,2 0 1,2-3 0,2 1 2,0-2-1,2 1 1,3-1-1,3-1 1,3-1-1,10 0 1,1 0-1,6 0 0,1 0 1,-1 0-1,1 0 1,0 0-1,7 0 1,2 0-2,4 0 1,-2 0-1,2 0 0,-1 0 0,-1 0-1,1 0 1,-1 0 1,1 0-1,-1 0 1,2 0 0,-2 0-1,2 0 1,0 0 0,0 0 0,5 0 1,11 0-1,7 0 1,8 0-1,1 0-1,1 0 1,3 0 1,4-3-1,2 2 1,2-3-1,2 2 0,-1-1 0,3-2 1,-1 2 1,0-2-2,-1 0 1,-3 1-4,-1 1 3,1-1-3,-3 1 4,-3 1-1,-1-1-1,-4 2 1,-3 0 0,-9-2 0,0 3 4,-6 0-5,-7 0 2,6 0 0,-7 0-3,0 0 3,0 0-4,-6 0 4,0 0-1,0 0 0,2 0 3,-1 0-2,1 0 0,-1 0 0,1 0 1,-1 0-2,1 0 0,-1 0 0,1 0-1,-1 0-1,1 0-4,-1 0-4,-1 0-14,4-4-47,6 0-105,3-5-137</inkml:trace>
  <inkml:trace contextRef="#ctx0" brushRef="#br1">20969 8808 672,'0'0'1,"0"0"-3,0 0 4,0 0 2,0 0 1,0 0 0,0 0-1,0 0 0,0 0 0,59-84 0,-40 77 3,1 0-1,2 0 1,-2 2 0,3 2-1,0 1-2,0 2 1,-1 0-3,3 7 0,-1 8 0,1 6-2,-2 7 2,-6 4-1,-1 5 0,-9 6 0,-7 3 0,-1 2-1,-15 1 3,-7 0 0,-8-3 1,-4-2 3,-3-3-3,-3-3 3,0-3 0,0-6-6,0-4 2,4-5-1,2-5 1,7-4 1,8-5 1,8-2 1,1-4-2,6 0 1,-4-2-2,-1-5 1,7-3-1,0-8 0,3-3-2,5-5 0,7 4 0,4-2 0,3 4 0,2 3-3,2 5 4,1 2-5,2 7 3,1 3 3,1 8-4,1 7 4,-2 4-3,-2 3-1,-2 2 0,-1 2-1,-3 1 2,-1-2-1,-2-1 2,0-5-1,1-2 0,0-5 0,-3-4 0,2-4-1,3-4-2,0 0-3,8-4-5,-2-4-7,-1-6-13,-2 1-26,0-3-47,-4-1-116,1 2-79</inkml:trace>
  <inkml:trace contextRef="#ctx0" brushRef="#br1">21845 8833 663,'0'0'7,"0"0"6,0 0 4,92-84 3,-68 67-5,0 0-3,-2 5 0,-2 2-4,-5 2-1,-1 4-1,1 4-4,-1 2 0,2 10-2,0 3-1,-5 9 1,0 5 0,-6 4-1,-1 3 2,-4 4-3,-6-1 1,-9-3-2,-4-1 2,-3-6 0,-1-4 4,0-8-1,5-5 2,1-4-1,7-4-1,-1-4 2,2 0 0,0 0-1,1-5 1,5 2-2,0-1-3,3-1 1,0-2 0,0-2-1,4 1 2,8 6-3,4 2 0,5 0 0,5 10 0,0 6-1,-1 2 2,0 5 0,-1 0-1,-4 0 5,-3 4-4,-6-2 2,-5-1-2,-6 0 1,-5-3 2,-10-1-2,-10-2 2,-5 0-1,-7-3 1,-2-1 1,-5-4 0,-1-3 2,0-2 2,5-3 1,5-2-1,9 0-1,4 0-3,10 0-2,7 0-2,0 0-3,5 0-4,0-4-3,5-1-5,12-5-11,11 2-26,5-3-55,10 2-118,1-5-80</inkml:trace>
  <inkml:trace contextRef="#ctx0" brushRef="#br1">22535 9005 649,'0'0'20,"0"0"4,0 0-1,0 0-4,0 0-8,0 0-2,0 0-2,0 0-2,0 0 0,0 0 1,-39 80-2,25-56 0,2 1 3,1 2-8,6 1 5,0-2-4,3 3 0,2-5-1,0 0 0,7-3 0,3-1 0,3-2 1,3-1 0,2-5 1,1-5-1,3-2 2,-1-5-1,2 0 1,1-10 0,-1-4-1,-1-1 2,-3-4 1,-1 0 2,-3-4 3,-2 0 2,-4-2 2,-5-1-4,-3-1 1,-1 0-7,-3 3 1,-5 1 0,-3 3-2,-1 5-1,1 5-2,-3 3 0,-2 2 0,3 3-4,-4 0-4,5 2-11,6 0-14,1 0-44,5 0-78,-2 0-153</inkml:trace>
  <inkml:trace contextRef="#ctx0" brushRef="#br1">24097 8831 645,'0'0'21,"0"0"6,0 0 2,0 0-5,0 0-8,0 0-6,0 0-4,0 0-1,0 0-2,-44-3 1,0 25-4,-9 4 0,-9 1 0,-5 1 2,-1-1-1,3-4 2,6-4 0,7-4 1,11-3 3,7-3 1,15-4 1,6-2-1,9-1-3,-2-2 0,1 2-4,1-2 1,-1 1-1,5-1 0,-1 0-1,-3 4 0,1-1-1,0 6 0,-1 1 1,4 2 1,0 5 2,1 1-1,10 6 3,4-1-5,4-1 5,4 2-4,8-2-1,4 2 1,3 3-1,3-2 0,-1 4 0,2-1 1,-4 1-1,-5 0 1,-4-2-1,-6 0 1,-3-2 0,-5-2 1,-3-2-1,-4-8 1,-2 1 0,-3-6-1,-2-4 1,2-1 2,-3-3-2,0 0 1,0 0-1,2 2 1,-1 0-1,0-1 0,1 1 0,-2 0-3,1-1 1,-1 1-1,2 0 0,-2-2-1,1 0-1,-1 0-7,3 0-12,-3 3-25,1-3-73,1 0-194,2 0-15</inkml:trace>
  <inkml:trace contextRef="#ctx0" brushRef="#br1">24476 9063 540,'0'0'40,"0"0"12,29-82-2,-17 53-6,1-3-11,1 1-11,-1-1-5,6 3-2,0 2-7,2 5-2,4 4-1,1 4-2,-3 3-1,2 4 1,-1 4-3,-1 3 0,-1 0 0,3 8 0,-2 5-1,1 5-1,-2 5 1,-4 4-1,-3 6 1,-7 5-1,-7 2 1,-1 2-2,-14 4 1,-5 0-2,-9 1 2,-5-3 5,-2-1-3,-5-2 5,1-5-4,1-3-1,2-6 1,3-5 0,4-2 1,4-4 2,8-6-2,4-3 0,6-2 1,1-5-1,3 3 0,3-3 1,0 0 0,0 0 0,0 0 1,-1 0-2,-1 0 3,1 0-2,-1 0 0,2 0 0,-1 0-1,1 0 1,-1 0 0,1 0 0,0 0-1,0-5 0,0-7 1,2-5-1,6-3 0,3 2 1,2 2-1,3 1-1,-1 2 0,0 1 0,-3 4-1,0 2 1,-2 3-1,-6 2 0,5-1 1,-3 2-3,6 0 1,3 2 0,1 8-1,1 5 1,2 2 0,-2 3-1,-2 0 2,1-2-1,0 4 1,-2-3 0,1 0 0,0-4 1,-2-1 0,-1-4-1,1-3 0,-4-4 0,1-2-1,3 1 1,-1-2-1,6 0-1,0-2 1,6-4-4,-1 1 0,0-4-4,-1 1-6,3 1-6,-4-1-16,-2-3-36,-3 1-54,-3-5-177,-3-2 6</inkml:trace>
  <inkml:trace contextRef="#ctx0" brushRef="#br1">25257 8865 682,'0'0'35,"0"0"-3,0 0-4,0 0-7,0 0-9,0 0-5,93-52-3,-75 55 0,6 9-2,-1 7 0,1 3 0,2 3-3,0 3 2,2-1-1,0 0 1,4 1 1,2-5-1,2 3-1,0-6 1,2 0-1,0-2 1,-1-1-1,-3-2 0,-2 0 4,-3 1-5,-4-4 5,-9-4-6,-5-1 1,-4-2-2,-4-3-2,0 0-3,2 1-3,-5-3-9,0 0-8,0 0-15,1 0-34,-1 0-49,0-7-116,0-6-36</inkml:trace>
  <inkml:trace contextRef="#ctx0" brushRef="#br1">25698 8783 628,'0'0'43,"0"0"-9,0 0-3,0 0-8,0 0-9,0 0-8,0 0-4,0 0 0,0 0 1,9 17 3,-9 16 1,-8 6-2,-3 4 1,-4 5-2,-2 1-1,-1 2-1,0-1-1,-1-3 4,3-4-5,2-2 4,2-4-1,2-8-1,2-3 0,2-9 1,1-2-1,2-3-1,2-7 0,-1 7 0,2-7-1,0 0-1,0 2 0,0-7-1,0 0 0,0 0-2,0 0-2,0 7-6,0-2-9,0 0-18,0-1-29,5-4-46,5 0-112,6-11-66</inkml:trace>
  <inkml:trace contextRef="#ctx0" brushRef="#br1">26066 8749 674,'0'0'22,"0"0"6,0 0-1,0 0-4,0 0-4,0 0-6,0 0-4,0 0-2,0 0-3,0 0-1,50-29 0,-49 55-2,-1 14 2,0 9-2,0 7 1,-5 2-2,-3 0 2,2-5-3,0-4 1,3-7 3,0-7-3,0-8 4,3-5-5,0-8 1,0-9-1,0 2-3,0-7 1,0 0-6,0 0-8,0 3-22,0-3-44,0 0-82,3-5-141</inkml:trace>
  <inkml:trace contextRef="#ctx0" brushRef="#br1">26421 8768 682,'0'0'16,"0"0"-1,0 0 0,0 0-1,0 0-5,0 0-4,0 0-2,0 0 0,0 0 1,0 0 0,-36 32-1,20-11 0,-2-2-1,7-6 0,1-1 0,4-5 1,3-5 1,2 3 1,1-5 1,-2 0 1,2 3 2,6 4-2,8 0 0,5 5-3,4-2-2,2 4 0,-1 1-2,0 2 1,0 1-1,-2 2 0,-2 0-1,-4 1 0,0 1 0,-3-2 1,-1 4 0,0-4 0,-3 0 4,-1-5-4,-3-1 4,-1-6-6,-2-3 3,-2 7-3,0-5 3,-7 1-1,-11 4-1,-3-7 2,-7-1-1,-2-3 0,-5-1-1,2 0-1,0 0-3,2 0-4,10 0-6,3-3-15,7 1-29,5-1-46,-1-4-92,4 0-104</inkml:trace>
  <inkml:trace contextRef="#ctx0" brushRef="#br1">26349 8857 735,'0'0'24,"0"0"-3,0 0-1,88-61-8,-59 48-5,2 1-4,4 0 0,4 2-2,2 2 0,-2 3-3,-2 0-3,-3 3-7,-5 2-17,-11 0-32,-8 0-63,-4 0-177,-6 0 8</inkml:trace>
  <inkml:trace contextRef="#ctx0" brushRef="#br1">26831 8717 718,'0'0'38,"77"-17"-8,-35 10-8,-3-3-5,0 3-6,-2 0-1,-2 3-1,-3 0-3,-3 4-1,-3 0-4,-4 0-1,-2 3-1,-3 4 0,-5 0-1,-5 1 1,-2 1-1,-5 3 0,-2 5-2,-11 2 0,-7 3 2,-2-4 0,2-2 1,1-4 1,6-5-1,3-2 2,7-2-1,0-1 1,0 2 0,0-1 0,2 5 1,1 2-1,0 6 1,7 1-1,3 0 0,0-2-2,4 0 1,0 1 0,0 0 0,2 3 1,0 1-1,3 0 0,0 0 0,-3 1 0,1 1 0,-4 0 3,0-3-3,-7-5 0,-3 1 4,-3-1-6,-6-1 6,-13 6-5,-8-7 4,-11-2-2,-11-3 0,-7-2 1,-8-2-3,-1-3 2,1 0-1,6 0-1,8 0 1,9-3-1,14 1-2,6 2-2,9-3-7,6 3-11,1 0-40,5 0-77,2-2-174</inkml:trace>
  <inkml:trace contextRef="#ctx0" brushRef="#br1">28322 9382 842,'0'0'2,"0"0"-1,0 0-1,0 0-1,0 0-1,0 0-3,0 0-2,0 0-4,0 0-15,0 0-36,-20 3-88,1-3-158</inkml:trace>
  <inkml:trace contextRef="#ctx0" brushRef="#br1">20721 7942 222,'0'0'39,"0"0"8,0 0-4,0 0-11,0 0-4,0 0-6,0 0 3,0 0 1,0 0 6,-21-34 5,18 31-5,-3 0 3,1 1-3,0 1-6,1-1-5,4 2-3,-2-1-6,2 1-1,-1 0-1,-1 0-1,1 0-3,0 0 1,-1 0 0,1 0-3,-1 0 0,1 0 1,1 0 0,0 0 2,1 0 0,14 0 0,9 0 0,8 0-1,1-3 0,2 1-2,2-1 0,1 0 0,3 0 0,-1 0-1,5 2-1,0 1 0,3 0-2,1-2 4,0 2-2,3-3 1,1 0 2,2-3-6,0 2 4,2-3-4,1 2 3,-2-2 1,2 2 1,-4 0-3,-3 2-1,0 2 1,-5-2-1,-5 3 0,-4 0 1,-3 0-1,-6 0 1,-2 0-1,-8 0 0,-2 4 0,-8-3 1,2 2 3,1 1-6,-4-1 2,3-1 0,-7 0 1,1 1-1,-4-3 6,4 0-5,2 0-3,-1 0 3,2 0 1,-7 0-2,0 0 6,0 0-4,1 0-3,1 2 2,-1-2 1,0 0-1,1 0 4,-1 0-3,1 0-1,-1 0 0,1 0-1,-1 0 0,-1 0 0,0 1 1,2-1-1,-2 0-1,0 1-4,0-1 6,-6 0-1,-8 0-1,-5 0 1,-3 0-2,-5 0 0,-2 3 1,0 2 3,-2 0-4,-2 0 1,0 2-2,-3-1 2,-1 1 1,-1 1-2,0-1 4,-1 1-3,-2-2-1,1 0 2,2 0-1,1-3 0,2 0 1,-1 0-1,1-1 1,-1 0-1,-2-1-1,-1 1 1,-2-2 1,-2 4 0,2-1 2,-1-1-2,1 4 1,2-4-1,2 1-1,3 1 1,3-3-2,2 1 2,7 0 0,3-2 0,6 0 2,2 0-2,-1 0-1,5 0 1,-5 0-1,6 0 2,0 0 2,-5 0-3,5 0 0,-5 0-1,-2 0 0,3 0 0,-3 3 4,1-2-4,-4 2 0,5-2 1,-4 3-4,4-1 3,2-2 1,-1 2 0,4-3 1,2 1 0,-2-1 0,1 2-1,1-2 1,0 2 0,4-2-3,-2 0 2,2 0-2,-1 0 0,-1 1 2,2-1-4,0 0 0,0 0 2,9 0 2,10-5 0,10 0 4,8-2-4,5 3-1,9-2 1,5-2-4,6 1 3,2-1 1,4 1-1,2-3 0,3 1-1,1 0-2,4 2 1,-1-1-1,2 2 0,-5 1-1,-1 2-1,-4 1 0,-7 2 0,-4 0 1,-11 0 0,-3 4 1,-11 2-1,-12-2 1,-4 1 0,-9 0 0,-4-4 2,1 2-3,-5-3 4,0 0 0,0 0 2,1 2 2,-1-1-3,2 0 0,-2-1 0,0 2-1,1-2 1,-1 1 1,0-1-3,2 2-5,-2-2-21,0 0-51,0 0-146,0-10-86</inkml:trace>
  <inkml:trace contextRef="#ctx0" brushRef="#br1">22526 5697 265,'0'0'35,"0"0"0,0 0 0,0 0-1,0 0 2,0 0 1,0 0 1,0 0-2,0 0-6,0 0-8,22-44-7,-22 42-6,0 2-5,1 0-2,5 0-2,3 5 0,2 7-1,2 5 1,-3 2 0,0 1 2,-1 2-2,-2-2 1,2-2 0,-5-5 0,2 0 5,-2 0-4,-1-6 6,3 5-3,-3-4 3,0-4-1,0-1 0,0-1 0,1 1 1,-1 1 3,7-3 3,4-1 1,5-1-4,9-8 0,-1 1-8,2-6 2,4 1-4,2-4 3,2-1-1,4 1-2,1 0 1,3-2-2,-2 1 2,0 1-1,-2 0 0,-5 3 1,-5 4 0,-10 1 0,-5 3 2,-4 1 0,-8 3 0,0 1 3,-4 1-2,0 0 0,0 0 0,2 0-2,-1 0 1,1 0-1,-1-1 0,1 1-1,-1 0 0,1-2-1,0 2 0,0 0-1,-1-1 0,1 1 0,-2 0 0,1-2 0,-1 2-1,0 0 2,2 0-2,-2 0 0,0-1 1,1 1-1,-1 0-2,0 0 0,1 0-4,-1 0-5,0 0-13,0 0-22,0 0-42,0 0-63,0 0-147</inkml:trace>
  <inkml:trace contextRef="#ctx0" brushRef="#br1">22737 6568 406,'0'0'43,"0"0"-5,0 0-3,0 0-7,0 0-6,0 0-8,0 0 0,0 0-5,0 0 1,2-53 0,-2 53-2,0 0-4,1 0-1,5 0 2,1 5-6,2 4 5,-2 3-5,-1 1 2,-3-4 3,0 2 0,1 0 1,-2-1 1,1-1-2,-1-6 6,2 6 1,-1-6 3,-1-1 3,1 1-3,-3-3 0,4 0-1,1 2-2,7-2-1,4 0 0,3-2-4,5-8-2,4-2 0,2-3-3,5-4 2,4-3 1,4-3-5,2-1 3,3 1-4,-2 0 2,0 1 1,-4 4 1,-2 3 1,-6 3-1,-14 6 0,-5 1-1,-9 6-1,-6 1 0,0 0-1,0 0-1,1 0-1,1 0 0,-1 0-2,0 0 0,1 0-6,-1 0-7,1 6-14,-1 4-36,1 2-79,-1-2-160</inkml:trace>
  <inkml:trace contextRef="#ctx0" brushRef="#br1">12359 13750 187,'0'0'53,"0"0"1,0 0-11,0 0 0,0 0-6,0 0-3,0 0-4,0 0 1,0 0-3,0 0-3,-31 12-2,29-12-3,1 0-5,-1 2 0,2-2-3,-1 0-2,1 0-1,-2 0-1,2 2 0,0-2 1,-1 2 0,1-2 1,0 1 0,0-1 0,0 2-1,0-2 0,0 1-1,0-1-1,0 0 0,7 2 1,3 0 1,2 1-1,2 1 1,-2-3-2,1 1-1,5 0 0,2-2-1,5 0 1,0 0-1,-1 0-1,2-2 1,3-5-3,0 4 3,2-4-3,-1 2 1,-1 0 2,4 2-2,-3-1 1,2 2-1,2 0-1,-1 2 1,2 0 0,-1 0-1,4 0 1,1 0-3,0 0 1,2-3 1,0-3 1,1 0-1,2-3 0,1 1 0,0-1 1,-1 2 0,1-1-2,0 3 1,-3 1-2,1 3 0,-2 1 2,-1 0-1,2 0-1,-3 2 2,0 1-1,0 0-1,-3 1 3,2-1 0,-2-2-1,0 1 0,3-2 0,-3 0 0,1 0-1,-3 0 2,0-2-1,-1 2-1,-1 0 1,-2 0 0,-1 3-2,0 2 1,-2 1 1,1 0-2,-1 1 2,2 1-1,1 1 0,1-1 0,1-1-1,2 0 1,1-5-1,4 1 0,0-1-1,2-1 0,2-1 1,-1 0 0,0 0-1,1 0 2,-1 0-1,3 0-1,-2 0 4,2 0-4,-3 4 1,0-4 0,-2 3-1,-2-1 1,-2 1 0,0-1 0,2 0 0,-4-1 0,3-1 0,-1 0 0,2 0 0,0 0 1,0 0-1,1 0 1,0 0-2,1-1 2,0 1-1,-1-2 0,1 2-1,-2 0 2,-2 0 0,0 0-1,-3 0 2,3 0-2,-2 0-1,0 0 1,1 0 0,0 0 0,1 0 3,4 0-3,-1-3 1,1-1 0,3 1-2,-3-2 2,2 2-2,-1 1 1,-2 0 0,-2 2 1,0 0-2,-2 0 1,-1 0 1,-1 4 0,-1-1 1,0 0-1,0-1 0,1 1-1,0-3 1,2 0 0,1 2-1,3-2 0,0 0 1,2 2-1,0-1 0,0 1 0,1 1 1,-2-1-1,-1 3 0,1-1 0,-2 1 2,0 0-3,0-2 2,-1 1 0,2-1-3,-1-2 2,1 0-1,0 2 2,3-3-1,-2 0-1,3 0 0,1 0 2,0 0-1,-1 0 1,-1 0 1,-2 2-2,-2 1 1,-2 1-1,-3 1-1,0 2 4,1-3-4,-2 2 4,-1-3-3,1 0 1,0 1-2,2-4 2,1 0-2,1 0 0,1 0 1,0 0 0,2-4 2,-1 0-4,-2 0 2,0 0 0,-2 1 1,-3 0-1,0 1 0,-2 2-4,-2 0 3,-2 0 3,-1 0-3,-2 0 5,-6 2-5,1 0 1,0-1 1,2 1-1,1-1 1,-2 0 0,0-1-2,0 0 1,2 0 0,-1 0 0,0 0 0,1 0 0,-3 0-1,4 3 1,-3-3-1,-6 0 1,8 0 0,-2 2 0,-7 0 1,7 1-1,-6-2 0,0 3 0,5-2 0,-7-1-1,8 3 2,-8-1 0,-1-2-1,2 1 0,-7-2-2,2 1 2,-1-1 1,1 0-2,-2 0 2,3 2-1,-7-2 0,0 0 1,0 0 0,1 0-2,1 1 1,-1-1 0,1 0-2,-1 0 0,1 0-1,-1 0 0,1 0-5,-1 0-4,5 0-8,2-6-15,5-13-47,2-19-240,1-18-29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09:01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2797 3713 271,'0'0'23,"0"0"-2,0 0 0,0 0-4,0 0 1,0 0-2,0 0 2,0 0 0,0 0 4,-13 3 1,11-3 4,2 0 6,-1 0-4,1 0 0,0 0-4,0 0-5,10 0-4,-1-6 0,7 2-3,-3 0-3,-2 1-1,7 0-3,2 0-1,0 1-1,9 1-3,0 1 2,2 0-1,0 0 1,4 0 1,1 0-1,2-2 0,1 2 0,4-3-1,1 2 0,2-2 0,-1 0 1,2 0 0,0-1 0,-1 1-1,-1 2 0,1 1 1,-1 0 0,1 0-1,-1 0 1,1 0 0,-1 0-1,0 0 0,0 1 0,1 1 0,0-2 1,3 0 1,-1 0-1,3 0 0,2 0 1,0-2-2,1 1 0,2 0 0,-1 1 0,0 0 1,0 0 0,-3 0-1,2 1 1,-2 3-1,0 1 2,0 0 0,1 1-1,5-3 1,0-3-1,3 0 1,1 0-1,2 0 0,-1-3-1,1-3-1,1-2 0,3 2 0,-3-1 0,-2 0 0,1 3 0,0 1 0,-2 1-1,-1 2 1,1 0 0,0 0 0,0 0 1,3 0-3,3 0 1,0 0 1,3 0-1,4-3 1,0-1 0,2-4-1,0 0 3,2-4-3,1 4 0,0-4 0,3 3 0,-5 2 0,1-3 0,-5 6 1,0 0-1,-3 2 2,-2 2-2,0 0 0,0 0 0,-1 0-1,2-2 2,0 2-1,-1 0 0,2-1 0,3 1 1,0-2 0,0-3 0,3 1-1,3-1 1,-1 0-1,-1 0 0,3 2 0,-4 0 1,1 2 0,-1-2 0,-1 1 1,1-1-1,-1 0-1,-2 2 1,3 1 0,-2-2 0,0 1 0,-1-2 0,1 0-1,-1-1 2,2 0-1,0 1 2,2-1-1,-1-3-1,-1 1 2,-1 2-2,-1 2 1,0-1 1,-1 3-3,0 0 1,-1 0 0,2 0-2,-2 0 1,2 0 2,-3 0-2,1 0 1,3 0 0,0 0 1,5-4-2,0-2 1,3-1-1,-1-1 0,1-1 1,-2 4 1,0 1-1,-2 1-1,0-1 1,-2 3-3,-3-1 2,0 2 1,-5 0 0,-1 0 2,-1 3-3,-1 1-1,-2 0 2,-2-3-2,0 3 1,0-1 4,2-3-4,1 2 0,2 1 1,2-3-3,3 0 3,4 0 0,2 0-1,1 0 0,1 0 0,-1 0-1,-4 0 1,-1 0 0,-5 0 0,-1 0 1,-2 0 0,-2 0 0,0 4 0,-2-3-2,0 1 1,0-2-2,1 0 1,-1 0 1,0 0 0,-1-3 2,1-1-1,0-1-2,0 3 2,-1-3 0,1 3-1,0-1 2,1-1-2,-3 1 0,0 0 1,-3 1-1,0 1 0,-2-1 1,-1 0-2,-3 2 0,3 0 1,-1 0-3,-1 0 3,3 0 0,0 0-1,0 0 4,0 0-3,-3 2 1,0 0-1,0 1 0,-4-1 0,1-1-1,-3 1 1,1 0-1,-1 1 1,-1-3-1,1 4 1,0-3-1,3 1 1,-1 0 0,1-1 0,0 1 3,-2 0-3,2 1-1,-4-1 2,1 0-4,-1-2 3,-1 0 3,-2 0-4,2 0 1,1 0 0,0 0-3,-1 0 3,1-4 0,0 1 1,-3-1 0,1 1 0,-2 0-3,-2-1 2,1 0-1,-2 0 1,-2-1 1,0 1-1,-1 2 0,-2-1 1,2 1 0,-2 0-1,-1-1-2,-2-1 1,0 1 1,1 0 0,-2 0 4,0 2-4,-1-2 1,-1 3-1,0-3-2,1 3 3,-4 0-1,2 0-1,-1 0 1,-1 0 0,0 0-1,0 0 1,1 0 0,1 0-1,1 0 2,0 0 0,0 0-2,3 0 2,2 0-1,-3 0 0,1 0-1,3 3 1,-1 0 0,0-1 0,-2 0 1,0 1-1,-2-1-1,-3-1 2,-1 0-1,-5 2 1,-3-3 1,-3 0-3,0 3 1,0-3 0,-1 1-2,-2-1 2,-6 0 1,3 1-1,-3-1-1,2 0 1,-1 0-3,1 2 2,-6-2-1,0 0-3,7 0-7,-2 1-13,3 1-35,2-2-143,-2-7-125</inkml:trace>
  <inkml:trace contextRef="#ctx0" brushRef="#br0">10821 6195 142,'0'0'42,"0"0"3,0 0-2,0 0 0,0 0-1,0 0-3,0 0 1,0 0-6,0 0-1,-45-24-5,45 24-3,-1 0-3,1 0-3,-2 0-2,1 0-4,-1 0 0,1 0-4,-1 0 0,1-2 0,-1 2-1,2-1 2,-1 1-2,1-2-1,-1 2-1,1-2 0,0 2-1,0-1 2,0 1-3,0-2-1,5 2 0,9-1-1,6 1 2,-1 0 0,7 0-1,0 0 1,-2 0-2,1 0 0,1 1 2,-1 1-3,1-1 3,1-1 1,-1 0-1,0 0 0,0-1-2,0-1 0,-1-2 0,2 1 0,1-2 0,-1 2 1,0 0-1,1 2-1,-2 0-1,-2 1 2,0 0-2,0 0 1,-2 2 0,-1 1 0,-6 0 0,2-1 0,-6 0 0,2-2-1,8 0 2,-1 0 1,6 0 0,-2-5 2,0 0-3,1-1 0,1 2 0,0-2 0,-2 0-1,0-1 3,-3 2-3,1 0 1,-8 2-1,4 1-1,-8-1 1,3 1 0,-2 0-1,0 1 1,1-1-2,0 0 1,1 2 1,-1 0-2,-1 0 2,4 0-1,-4 0 0,4 0 2,-4 0-2,1 0 0,2 0 0,-3 0-1,1 0 1,-6 0 0,6 2 1,-6-2-1,1 0 0,-1 0 0,-6 0 1,0 0 0,0 0-1,1 0 2,0 0-2,1 0 0,-1 0-1,1 0-1,-1 0-2,1 0-9,-1 2-14,-1 2-34,-3 3-64,-3 0-170,-4 2-6</inkml:trace>
  <inkml:trace contextRef="#ctx0" brushRef="#br0">14060 6099 349,'0'0'34,"0"0"5,0 0 1,0 0-5,0 0-6,0 0-8,0 0-4,0 0-3,0 0-2,0 0 2,-15 3 1,15-3 2,0 0 1,0 2 0,1-2-2,11 0 0,7 0-2,3 0-4,2-2 0,1-1-2,-1 3-1,4-3-1,-1 2-1,2 0 0,0 1-1,1 0 0,1 0 1,-2 0-1,1 0 2,0 0-3,-2 0 2,2 0 0,1 0 1,2 0-1,-1 0 0,-1-2 0,3 1-1,-4-3 0,0 1-3,-1 1 1,-1-1-2,-3 3 2,-2 0-1,0 0-1,-9 0 2,4 0-2,-1 0 1,-4 0 0,7 0 0,-1 0 1,0 0 0,1 0 0,-3 0 0,3 0 1,-2 0-1,2 0 0,0 0 1,-2 0-1,-5 0 0,6 0 0,-8 0-2,-1 0 1,2 0-2,-2 0 2,0 0-1,-1 3 0,2 1 1,-2-3-1,0 3 0,4-1 1,1-2-1,-1 0-1,5 2 2,-1-3-1,-7 2 1,9-1 1,-8-1-2,4 0 0,4 2 1,-7-2-2,6 2 2,-5-2-1,-2 1 0,7 1 0,-8-1 0,5 2-1,0 2 2,0-1-1,1 1 1,-2-1 1,2-2-2,-4-1 1,6 2 0,1-3 0,-7 0 0,8 2 0,-7-2 0,0 0 0,6 0-3,-7 0 3,6 2 0,-1-1-2,-2 2 3,1 0-1,0 0 0,0 0 1,-6-1-1,8-2 0,-1 1 0,-6-1 0,8 0 0,-6 0 0,0 0 1,0 0-1,1 0-2,0 0 1,-8 0 1,2 0 0,-4 0 1,2 0-1,-2 0-1,3 0 0,-7 0 0,0 0 0,0 0 1,2 0 1,-1 0-1,1 0-1,-1 0-1,1 0 1,-1 0 1,1 0-1,-1 0 1,1 0-1,-1 0-1,0 0 0,1 0 1,-1 0-1,1 0 2,-1 0-2,1 0 0,-1 0 1,1 0-3,-1 0 1,2 0-3,-2 0-3,1 0-6,-1 0-16,1 0-35,-1 0-125,-1 0-130</inkml:trace>
  <inkml:trace contextRef="#ctx0" brushRef="#br0">21880 6324 226,'0'0'33,"0"0"6,0 0 1,0 0-2,0 0 2,0 0-8,0 0-3,0 0-4,0 0-3,-15 0 0,14 1 0,-1-1-2,2 0-2,-1 0-5,1 0-1,-1 0-4,1 0-2,0 0 0,0 0 0,0 0 0,0 2 1,0-2 1,0 0 0,0 0 0,4 1-1,2 1-2,7 1 1,4 0-1,0 0 1,5 0 0,-2 0 0,3-1-1,0-2 0,3 0-2,3 0 0,2 0 2,2 0-2,2-2 1,2-2 1,4-2-1,-1 1 0,1-3 0,0 2 0,-1 0 2,-1 0-3,-1 0 1,0 0-1,0 0-1,0 0 0,1 1 0,0 1-1,-3 1 1,0 1-2,0-3 2,1 3-1,0 1 0,-1-1 1,2 0-1,-2 2 1,1-1 1,-1 1-1,1-2 0,-3 0-1,3 2-2,0-3 2,-1-1 1,2 1-1,1-2 1,1 0-2,-1 0 0,0 1 2,1-3-1,1 1 0,-2-1 2,1 2-3,-2-2 1,-2 3 0,1 1-2,-3 0 2,1 0-1,1-1 1,0 4 1,0-2-1,1-1 2,0 1-2,2 1 0,-1-2 1,0 2-2,-1-2 1,2 1 1,2-3-1,-1 2 0,2-1-1,0-1 0,-1 2 2,-1-2-2,-1 3 1,-1 0 0,-2-1-1,0 0 0,-2 0 0,0 1 1,-3 1 0,1-1 0,-1 2 0,-1-1-1,0 0 0,1-1 2,1 1-1,-2-1 1,2 0-2,0 1 1,-2-1-1,0 2-1,1 0 2,-2 0-1,-2 0 0,0 0 1,1 0 0,-2 0-1,-1 0 0,1 0 0,0 0 0,1 0 0,1 2 0,-1-1 0,2 1 1,0-2-1,0 0 1,1 0 0,-1 0 0,1 0 0,-1 0-1,0 0 1,1-2-1,-1 2 0,-1 0 0,0 0 0,-1 0 1,-1 0-1,-2 0 1,2 0-1,-3 0 0,1 0 0,0 0 0,-1 0 0,2 2 1,-2-2-1,2 2 0,-1-2 0,1 1 1,-1 1-1,-2-2 1,3 1-2,-2 0 2,0-1-1,-1 2-1,1-1 2,0 1-1,2 0 0,-2-1 0,-3-1 0,-3 0 1,1 0 0,0 0 0,-4 0-1,6 0 0,0-1-1,-8-1 1,8 2 0,-3-2 0,-4 1 0,5-1 0,0 1 0,-7 0 1,7-1-1,-6 1 1,2-1-1,-2 0-1,1 1 1,-2-1 0,-5 2 0,5 0 0,-5 0-1,-1-3 1,1 3 0,-6 0 0,4 0 0,2 0 0,-1 0-1,1 0 0,-6 0-1,0 0 0,0 0-3,2 0-6,-1 0-13,6 0-23,-1 0-84,3 0-178,-5-1-13</inkml:trace>
  <inkml:trace contextRef="#ctx0" brushRef="#br0">13732 7253 253,'0'0'29,"0"0"8,0 0 7,0 0 1,0 0 3,0 0-6,0 0-5,0 0-5,0 0-5,0-15-9,0 15-3,0-2-4,0 0-4,0 1-1,6-2 0,-1 1 0,7-2 0,3 1-2,1 1 1,7-1-1,0 1-1,1-1 1,3 1 1,2-1 2,2 0 0,2-2 3,3 2-4,-2 0 0,3 1 1,-1 2-2,0 0-1,4 0 1,1 0-1,2 0 0,4 0-2,2 0 0,0 2 0,3-1-3,3 1 3,1-2 0,2 0-1,2 0 3,4 0-1,0 0-1,1-2 0,0 1 0,2-1-4,-2 1 3,-1 1 1,2 0-1,-4 0 4,1 0-5,1 0 1,1 0-2,2 1 2,1-1-2,4 0 2,0 0 3,3-1-4,2-5 6,5-2-5,2 1 2,0 0-1,5-2 0,-4 2 0,0 1 1,-1 1-1,-3 3 0,-2-2 0,2 3-1,-3-1 1,0 2-1,1 0 1,-3 0 0,0 0-1,0 0 1,-1 0 1,3-1-2,-1 1 0,2-2 0,2 0-2,-1 2 3,-1-3 0,-2 1-1,0 2 0,-3-3 0,-1 1-4,-3 0 4,2 2 0,-4 0 0,1 0 2,-2 0-1,-1 0-1,2 0 0,-1 0-1,-1 2 1,4 0 0,0-2 0,1 0-1,2 0 0,2 0 1,-1 0-1,-1 0 2,-1-2-1,-1-1 1,1 2-2,-2-2 3,0 0-1,0 3-1,-3 0 0,-2 0-2,-2 0 1,-2 3 1,0 0-1,0 1 0,-2-2 0,2 1-1,1-3 3,1 0-2,1 0 0,0 0 2,0 0-2,-1 0 1,-1 0 0,-2-3 0,0 1-1,-1 2 1,-1 0 0,0 0 1,3 0-1,-2 0 0,2 0 0,-2 0-2,0 0 1,0 0 1,2 0-1,-2 2 2,2-2-2,-2 0-1,2 0 1,-2 0 0,1 0 1,-4 0-1,0 0 1,-3 0-1,-1-2-1,-2 2 1,-2 0 0,-2 0 1,-2 0 0,-1 0-1,-1 0 0,1 0 1,-1 0 0,2 0 0,0 3 0,1-1-1,1 3 1,-1-5-2,1 4 1,-1-3 0,3 1 0,-3-1 0,1 0-1,-2-1 1,0 0 2,0 0-1,0 0 0,-2 0 1,2 0-4,-2 0 2,-3-1 2,1-2-1,-1 2 0,-1-1 0,0 0-1,2 2-1,-3-3 2,3 1 0,-1 2 0,1-2 0,-1 1-1,0-1 0,3 0 0,-3 1 1,0 0 0,1-2 0,1 0-1,-2 2 1,1 0-1,0-1 1,-3-1 0,2 1-1,2-1 0,-2 1 0,1 0 0,2 0 1,-1 1-1,-1-1 1,2 1-1,-1 0 0,-2 1 0,2 0 1,0-3-2,2 3 2,-1 0-1,0 0-1,0-3 1,0 3 1,-1 0 0,2 0 1,-3 0-2,2 0-1,-3 0 1,0 0 0,-2 0 2,1 0-2,-1 6 0,-1-2 0,-1 1-1,1-3 2,-1 3-1,0-3 1,-1 1 0,-2-1-1,-1 1 0,-2-3 2,-1 0-2,-1 0 1,-3 0 0,0 0-1,-7 0 0,2 0 0,0 0 1,-7 0 0,6 0-1,-7 0 0,-5 0 1,6 0 0,-6 0 1,0 0 0,7 0-1,-7 0 1,-2 0 0,2 0 0,-6 0 2,0 0-1,0 0-1,1 0 1,1 0 0,-1 0-1,1 0 0,0 0 0,0 0 0,-1 0-2,1 0 1,-1 0 1,0 0-2,1 0 0,-2 0-2,1 0 0,-1 0 0,2 0 0,-2 0 1,0 0-2,1 0-3,-1 0-4,0 0-5,2 0-8,-2 0-14,0 0-50,0 0-174,-2-7-69</inkml:trace>
  <inkml:trace contextRef="#ctx0" brushRef="#br0">22076 2193 546,'0'0'24,"0"0"5,0 0 4,0 0-1,0 0-6,0 0-4,0 0-8,0 0-3,0 0-3,-34 3-2,32-3-1,1 0 0,-1 0-1,2 0 3,-1 0-2,1 0 2,0 0 1,0 0-2,1 0-1,10 5-1,6-1 1,0 1-1,11 3 0,2-3 2,3-1-2,8-4 0,2 0 0,6 0-3,1-2 1,0-3-1,2-2-2,-3 2 2,-1-2-1,-2 2 1,-4-2 1,-4 2-1,-5 2 0,-4-2-1,-9 3 0,-8-1 0,-6 3 0,-1 0 0,1 0 1,0 0-1,0 0 1,-6 0 0,0 0 0,0 0-1,1 0 0,1 0-1,-2 0 2,1 8 0,-1 2 2,0 7 2,0 5-2,-4 2 0,-5 1 0,-3 4 0,-5 3 1,-3 3-1,-2 1-2,-4 2 0,-3-1 6,-1 4-4,-2 0 4,0-1-5,-1-1-2,1-4 0,3-1 0,3-3 0,3-4 1,3-3 1,2 0-1,4-2 2,4-8 0,2-1-1,2-4-1,3-6 2,1 1 0,2-4 0,-1 0-1,1 0 0,0 3-2,0-3 2,0 0-1,0 0 0,0 2 0,1 0-2,13 3 2,5-2 2,7 2-2,3-1 0,2-3-1,-1 1-1,3-1 1,1-1 0,0 1 2,1-1-2,-1 0 0,0 0 1,-4 0-2,-7 0 2,-2 0-1,-7 0-1,-2 0 0,0 0 1,-7 0 0,1 0 1,-6 0-1,0 0-1,0 0 2,1 0-1,1 0 0,-1 0 1,1 0-3,-1 0 0,0 0 0,1 0-3,-1 0-1,1 0-4,-1 0-5,2 0-6,-2 0-5,-1 3-7,2-3-8,-2 0-13,0 0-26,1 0-31,-1 0-53,0 0-97</inkml:trace>
  <inkml:trace contextRef="#ctx0" brushRef="#br0">22973 2780 387,'0'0'56,"0"0"11,0 0-7,0 0-20,1 96-14,-1-60-9,0-2-1,0 0-2,-1-2-1,-2-2-5,1-3 2,2 0-1,-1-4 4,-1 0 8,0 0-6,0-5 7,-1-1-8,2-7-1,-1-3-2,2-2-1,0-5 1,-1 0-2,1 0 2,0 2 1,-1 0 0,1-2-2,0 1 3,-2-1-8,1-14-1,1-7-6,0-8 1,0-1-1,7-2 3,4 0 1,1-2-3,4 3 2,-2 2-1,-1 2 0,3 6-1,-7 7 0,2 3 0,-3 7-3,-5 1 0,5 3 0,4 0 0,-1 5 0,5 8 0,-6 4 1,-2 2 2,-4 6-1,-1 0 1,-2 2-1,-1-1-1,0-6 0,0 0 3,0-6 0,0-1-2,0 1 2,0-8 1,0 0 3,0-6-1,0 0 1,0 0-3,0 1-4,0 1 6,0 0-5,0-1 4,0-1 0,0 2 0,6-2 1,3-3-1,1-8 0,4-5-1,-2-1-1,2-2 2,-2-4-1,0 2-1,0-1 2,0-1-2,1 2 2,-1 0-1,-1 2 0,-2 4 0,-2 3-2,-3 2 1,-1 7 0,0-1-1,-3 4-1,0-1-2,5 1 0,3 8 0,1 9 1,1 11 3,-3 5 0,0 3 1,-4 0-1,2 1 0,-2-6 2,1-1-3,0-3 5,5-4-6,-2-2 2,2-3 0,-2-9-1,3 1 3,-3-3-1,2-7 1,2 4 0,1-4-1,7 0 2,-4-11 0,6-4 0,-3-5 2,0-4-7,-3-5 5,2-4-3,-1-4 4,-1 1 1,0-3 0,-2 5-1,-1 2 0,-2 12-1,-6 5-1,-1 10 4,-3 5-4,0 0-1,0 0-2,2-3-2,-2 2-1,0 0 3,1 1-1,-1-2 0,0 2 1,2 0-5,-2 0 5,0 0 0,0 0-1,0 0 2,0 0-4,0 0-5,0 2-2,0-1-6,0 0-5,0 2-8,-3 1-17,0-1-39,0 0-82,-7-3-137</inkml:trace>
  <inkml:trace contextRef="#ctx0" brushRef="#br0">24533 2404 679,'0'0'30,"0"0"0,0 0-1,0 0-4,0 0-10,0 0-4,0 0-7,0 0-2,0 0-4,-11-10 1,23 8 2,10-3-1,11 0 0,6 0 0,7 0-1,4 0 4,2-2-3,-2 3-2,-3 1 1,-4 1-3,-7 2 2,-10 0-1,-5 0-1,-7 0-1,-8 0-2,1 0-7,-7 0-4,0 0-11,0 0-16,1 0-30,-1 0-39,0 0-69,-10 2-82</inkml:trace>
  <inkml:trace contextRef="#ctx0" brushRef="#br0">23103 1754 278,'0'0'52,"0"0"4,0 0-3,0 0-9,0 0-11,-59-81-6,47 67-5,-2-3 3,-1-2-2,-1-1-2,-1 1-6,-2-1-4,0 2-5,2 1-1,-3 1 2,2 2-1,-2 0-1,-2 2 0,3 2 1,-4-2-2,2 4 0,-4-1-1,2-1-3,-5 3 3,0-1-1,-3 4 0,-2 1 0,-3 3-1,-2 0-2,-4 3 1,-5 6-1,-4 4 1,-5 6 0,-5 2 0,-1 6-1,-1 0 1,4 3 0,3-2-1,2-2 1,8-1 0,1-1-1,5 0 2,1 0-2,4 1 0,3-1 2,1 2-1,0 1 0,1 4 12,2 1-2,1 2 0,5-1 1,0 1-11,4 0 1,2-2-2,2 2 2,0 1-1,3 0 1,-1 4 0,2-1 0,1-1 0,1-1 0,1-3-2,1 1 2,1-4-1,2 0 2,2 1 1,-2 0 1,3 2 8,0-1-5,0 0 3,0 2-5,4-2-2,-1 0-1,2-2-1,-1 2 1,2 0-4,0 1 4,2 0-1,1 4 1,1-1-1,3 1 1,0-1 1,3-1-3,-1-1 0,3-1 1,0-3 3,2 1-2,1-1 3,0-1-4,2 0 0,1 0 0,1-1-2,-2-1 2,3 2 0,2 0 0,-1-2 2,1 0-3,1 3 0,-1-4 1,3 1-2,-2-1 2,1-1 1,-1 1-2,0-2 1,1-2 0,2-1-1,0 0 2,1-1-1,0-3 1,2 0-1,0 1 1,1-4-2,-1 2 1,1-3-1,-1 1 2,-2 0 2,-1-2-3,-1-2 3,0 0-5,-1-3 1,1 0-1,-1-2 2,2 0 1,0-2 1,1 0-2,1-1 2,1-2-2,0 0 2,1 0-1,2 0 1,2 0 1,-1-5-7,2-1 8,0-1-6,1-1 6,0-1-1,2 1-3,-5-1 1,-2 1-2,-1 1 1,-4-1-1,-2 1 0,-5 0 1,-2-1 0,-1 1-1,-2 2-1,-7 0 1,2-2 1,-1 0 1,1 0 2,3-4-2,-2-1-1,0 0 1,1-2 0,2-3 0,2-2 1,0-3-2,1 0 1,1-2-2,-1 2 1,-3-2-1,-1 4 3,0 0-3,-4 3 2,0 2-1,-2 0-3,0 1 3,-2-6 0,0 0 0,-1-1 3,2-3-4,-2 2 1,0 1 1,1-2 0,-3-1-2,2 0-1,-2-1 1,3-1-3,-1 2 5,-1 1-2,1 0 1,0 2 0,-2 1 0,0 3 0,-2 2-1,2 1 2,-3-3-2,0 2 1,1 0-1,-1-2 0,-1 0 1,0 0-1,1-6 1,0 1 1,-1-2-1,0 2-1,0 0 2,0-1 0,2-1-1,-3 1 1,4 0-1,-3 2 0,0 0-1,0-1 1,-2 0-1,2 2 0,0-3 0,-1 6-8,-2-2 4,0 1-4,0 4 5,0-8 3,0 3 2,0-1-1,-2-4 0,-1-2 0,0 0-1,2-1 0,-2-2-1,0-1 2,-3-2-1,3 0 2,-1 0-2,0 3 1,-1 2-1,-1 3 0,1-1 1,-2 3 0,-2-1 0,-1-1-1,-3-3 0,1 2 1,-2-1-3,2 1-4,-1-2-2,-3 0-1,3 3-1,-3-1 8,3 1 1,-1 2 1,1 0 0,-3 0-1,3-1 3,-4-1-1,2-1 0,-2 1 1,-1-1-2,0-1 0,-2-2 3,-1 3-3,-2 0 1,-2 3 0,1 1-2,0 1 2,-1 4-1,-1-1 0,0 2 1,0 0 0,0 0-1,1 0 1,0 0-2,-1 0 1,-1 1 1,-1 1-2,-2 1 3,1 2-2,-1 1-1,-1-1 2,0 3-3,-3 2 1,-3 0 0,-5 0 0,-2-2 2,0 4-1,2-2-1,0 3 1,1 2 0,2 0 0,2 0-1,-4 2 1,4 4 0,0 0-2,3 2 2,2-3-1,0 2-1,0 0 1,-1 1 0,1 1 0,-2 1 1,2-2-1,2 1 0,-1-1 1,2 1-1,4 1-1,1-2 2,2 3-2,8-5 0,-1 1 0,4 1-3,-2-1 2,-3 4-2,2 0-1,-1 1-3,1 1-7,5-1-11,3-5-6,3 3-27,3 2-42,3 0-131,7-2-78</inkml:trace>
  <inkml:trace contextRef="#ctx0" brushRef="#br0">12009 10800 380,'0'0'51,"0"0"-2,0 0 0,0 0-4,0 0-7,0 0-7,0 0-4,0 0-4,0 0-4,0 0 0,-14 2-3,14-2 0,-1 0-3,1 0 0,-2 0-2,2 0-1,0 0-1,0 0-1,0 0-2,0 0 1,0 0-2,0 0 0,6 0 1,8 0-2,2 0 1,-1 0-1,4 0 0,1-2 0,1 0 0,7 2-1,-5 0-1,3 0 0,0 0 1,0 0-1,3 0 1,0 2 1,3 0 0,1-1-1,2 1-2,1-2 2,3 2-1,1-2-1,1 3 2,2-3-1,1 0 1,2 0-1,-1 0 1,1 0 0,-1 0 0,2 0-1,0 0 1,0 0-2,-2 0 3,1 0-2,-3 0-1,0 0 1,-4 4-2,1-3 1,-1 2 1,0-2-1,-1 2 1,0-3-1,0 0 1,0 0-1,-2 0 0,1-5 0,-1 0-1,1 0 1,-2 1 1,-3 1-1,-1 0-1,0-1 1,-4 4-4,1-3 3,-5 2 0,-4 1 0,-1 0 1,2 0 0,-6 0-2,6 0 1,-1 0 1,-5 0 0,4 0 2,-8 0-3,-3 0 1,3 0 0,-4 0-1,-2-1 0,3 1 2,-7 0-1,0 0 0,0 0 2,2-2-3,-1 2 3,1 0 0,-1 0-1,1 0 1,-1 0-1,1-1 1,-1 1-2,1 0 1,-2 0-1,1 0-2,-1 0 2,1 0-1,-1-2 1,2 2 1,-2 0-1,1 0 0,-1 0 0,0 0-1,2 0 1,-2 0 1,0 0-1,1 0 0,-1 0-1,0 0-1,0 0 2,2 0 1,-2 0-1,0 0-1,0 0 1,0-2-4,0 2 3,0 0 1,0 0 1,0 0 1,0 0-3,0 0 2,0 0-2,0 0 0,0-1 0,0 1 0,1 0-1,-1 0 0,0 0 1,0 0-2,0 0 1,0 0-2,0 0 2,0 0 0,0 0 0,0 0 3,0 0-4,0 0 0,0 0 0,0 0-2,0 0 0,0 0 0,0 0-8,0 0-6,0 0-9,0 0-10,0 0-12,0 6-28,0 1-65,-1 5-152,1 0-15</inkml:trace>
  <inkml:trace contextRef="#ctx0" brushRef="#br0">18118 10572 50,'0'0'-8,"-85"0"-1,42 0-1,2 0 3,0 0 1,1 2 0,-1 3 2,2-2 4</inkml:trace>
  <inkml:trace contextRef="#ctx0" brushRef="#br0">17093 10719 193,'0'0'59,"0"0"-5,0 0-8,0 0-7,0 0-8,0 0-5,0 0-1,0 0 0,0 0-1,0 0-1,-28 3 1,27-3 1,1 0 0,-2 2-2,2-2-1,0 0-3,0 0-4,0 0 1,0 0-2,3 0-2,12 3 0,2 0-2,5 0-3,-2 2-1,-1-1-1,0 1-2,0-1 1,2 1 1,1 0-3,1 2 1,2-1 0,4 0 2,1-1 1,2-2 0,4-1 0,0 1-1,6-3 1,2 0 0,4 0 0,4 0-1,0 0-3,2 0 3,1 0-4,1 0 2,2 0 0,1 0 0,2 0-1,0 0 0,2 0 0,1 0 1,1 0-2,3 0 0,-3 4 0,2-1 0,-2 0 0,1-1 1,1 0-1,2 1 0,0-3 0,2 0 0,1 0 2,-1 0-3,0 0 1,1 0 0,-1 0-1,0 0 1,3 0 0,-2 0 0,2 0 0,-2 0 1,1 0-3,-1 2 2,-1 1 0,-2-1 0,2-1 0,-3-1-1,1 0 1,2 0 0,0 0-1,1 0 2,0 0-2,-2 0 1,1 0 0,-1 0-1,0-3 2,0 2-1,0 1 0,0 0 0,-1 0 1,1 0-2,0 0 1,-3 0 0,-1 0-1,0 0 1,-3 0-1,3 0 1,1 0-1,-1 0 2,1 1-1,3-1-1,0 0 2,0 2-2,-1-1 1,3 0 2,-1 2-2,2-3 0,2 2-1,-1 0 0,2-1 1,-1 3-1,3-3 1,-1 2-2,1-2 1,0 2-1,0-3 1,3 0 0,1 3-1,0-3 2,-2 1-1,3-1 1,-2 0 1,0 0-2,-1 0 0,0 0 0,1 0-1,0 0 2,-3 0-1,2 1 2,-2 3-1,1-1-2,1-3 2,-1 4-1,5-3 0,0 1 2,0-2-1,1 0-1,-1 0 0,1 0 1,0 0-1,0 0 1,1 0 1,3 0-2,-4 0 0,0 0-1,-1 0 1,-3 0 1,0 0-1,-3 0 1,1 0 0,1 0 0,-5 0 0,0-3 0,-2-1 0,-2-1 2,-2-2-2,-3 2 0,-1-3 2,-1 1-3,-2 2 0,-1-2 1,-3 3-1,-3-1 1,-2 3 0,-4-1 3,0-1-3,-4 1 0,0 0 0,-4 1-2,-4 1 2,1 1 0,-5 0 0,0-2 0,0 2 0,-1-2-1,-3 2 0,0 0 1,-3-2-1,-1 1 1,-3-1-1,1 0-2,-2 0 2,0 0 0,0-2 0,1 4 2,-2-3-2,3 1 0,0-1 0,0-1 0,-1 4 0,-4-2 0,0-1 0,0 1 1,-5 1-2,6-2 1,-1 1 0,-6 2 0,7-3 0,-9 3 0,-6-1 0,8-1 2,-8 2-1,0-1-1,2 1 1,-6 0-2,0-2 2,0 2 0,2 0 1,-1 0 0,1 0 0,-1 0 0,2 0-1,-3-1 0,1 1 1,-1 0-2,0 0 0,2 0-2,-2 0 1,0 0 0,0 0 0,1 0-1,-1 0 0,0 0-1,0 0-2,0 0 0,0 0-3,0 0-2,0 0-5,0 0-5,0 0-8,0 0-13,-4 0-39,-12-7-85,-12-5-151</inkml:trace>
  <inkml:trace contextRef="#ctx0" brushRef="#br0">7356 11648 379,'0'0'31,"0"0"1,0 0 2,0 0-4,0 0-3,0 0-3,0 0-8,0 0 0,0 0 1,-12 0-1,12 0 7,0 0 0,0 0-3,1 0 0,5 0-5,9 0-2,2 0-2,0 0 1,1 0-4,-1 0 2,-1 0-2,3 0-1,-2 3-2,1-2-2,0 1 1,1 1-1,6 0 2,-1 1 1,2-1 1,0 1 1,2-2-5,-1 1 0,-1 2 0,2-2-1,1 2 1,3-1 3,1 0-3,1 0 1,2 0-1,1 1-2,0-3 3,4 1 0,-1 0 0,1-2-1,3-1-1,0 3-1,3-3 2,1 0-1,1 0 2,-2 0 1,2 0-3,-2 0 0,0 0 0,0 0-1,-2 0 1,3 0 2,-2 0-3,3 0 1,2 0-1,0 3-1,2-2 1,2-1 0,1 1 1,2-1-1,-3 0-1,2 0 2,-2 0-2,-1 0 0,1 0 1,-2-2-2,0-1 1,0-1 1,1 3 0,-2-1 1,2 2-2,-2 0-2,-1 0 2,-1 0 2,-1 0-2,-1 0 0,2 0 0,-1 0 0,-1 0 1,3-3-1,-1 1 1,1-5-2,0 1 1,-1-1 0,-1 0 0,0 0 0,-2 2 0,-3-2 0,0 2 1,-1-2 0,-4 3-1,-1 0 0,-2-1 0,1 2 0,-3-1 1,1 1-3,-2-1 3,0 1-1,0 2 0,1-1 0,0 0 0,1 0 0,-2-1 0,0 1 0,1 2 1,-1-1-1,0-1 0,-1 0 0,1 0 0,-2 0 0,-1 1 1,-1-1 0,0 1-1,0-1 1,0 1 0,0-1 0,-1 0-1,0 1 0,1 1 0,0 0-1,0 0 2,-1-2 0,-1 1-1,2 0 0,-3-2 1,0-2-2,-2 0 1,-1 2 1,-7 1-1,2-2 2,-8 1-1,3 3 0,-2-2-1,-5 2 0,4-3 1,-3 3 0,-2 0-1,1 0 2,-6 0-3,0 0 3,0 0 0,1 0-2,1 0 2,-1 0 0,0 0 1,1 0 1,-1-2-1,1 2 0,-1 0 0,1 0 0,-1-2 0,2 2 1,-2 0-1,1 0-1,-1 0-1,1 0-1,-1-1 0,1 1 2,-2 0-1,1 0 0,-1 0-1,1 0-1,-1 0 0,2 0 2,-2 0-2,0 0 2,1 0-1,-1 0-1,0 0 0,2 0-1,-2 0 1,0 0-1,1 0 1,-1 0 1,0 0 0,0 0 2,2 0-2,-2 0-1,0 0 3,0 0-3,0 0 2,0 0 1,0 0-2,0 0 1,0 0 0,0 0-1,0 0 0,0 0 0,0 0 0,0 0 0,0 0 0,0 0 0,0 0 0,0 0 0,0 0-1,0 0 2,0 0-2,0 0 0,0 0-1,0 0 1,0 0 0,0 0 1,0 0 0,0 0-2,0 0-4,0 0-5,0 1-6,0-1-10,-5 4-14,-3 4-38,-8 1-148,-6 2-102</inkml:trace>
  <inkml:trace contextRef="#ctx0" brushRef="#br0">7651 13361 430,'0'0'32,"0"0"-1,0 0 0,0 0-5,0 0-6,0 0-4,0 0-6,0 0 0,0 0-2,0 0 1,-24 7 3,24-7 1,-1 1 3,1-1-2,-1 0 1,1 2-4,0-2-1,0 0-3,0 1-1,0-1-1,0 0-1,0 1 0,0-1 0,0 2-2,0-2 1,0 1-1,2 1 1,3 1 2,6 0-1,2 2 1,-1-3 0,1 3 2,3 0-1,-8-2 1,8 1-2,0-1-1,-1 0-2,6 1 3,-1-1-1,-2-1 0,4 1 1,-1 1-1,1-4 0,4 3 0,3-3-1,1 0 0,2 0 1,6 0-1,-2 0 1,4-3 0,2 1-1,3-1 0,0-1-1,3 1 0,-1-1 0,-2 1 1,1 2-1,-2 1 1,-1-2-1,2 0 1,0 0-1,0 0 1,0 2-1,1 0 0,-1-1 0,1 1 0,0-2-3,3 1 4,-1 1 0,0-2-1,-2 0 2,-1-1-3,-1 2 1,1-2 0,0 0-1,-1 0 1,-2 0 1,2 1-2,-2-1 1,0 1-2,0 0-1,-1-1 2,-1 1-1,-1 2 0,-1 0 2,-2 0-2,1 0 1,-3 4 0,-3-3-1,0 2 2,-1-2-4,-1 1 4,-2-2-2,0 0 1,0 0-1,-2 0 1,-1 0-3,-1 0 2,-2-2 1,-4 1 0,2 0 0,-2-1 0,-3 1-1,5-1 0,-6 0 1,0 2-1,0 0 3,-1 0-3,1 0 0,-6 0 0,5 0-1,-6 0 2,-1 0-1,2 0 1,-7 0 0,0 0-1,0 0 3,2 0-1,-1 0 0,1 0 2,-1 0-1,1 0 0,-1 0 1,1 0-2,-1 0-1,1 0 0,-1 0-5,-1 0 4,1 0 2,-1 0-2,2 0 2,-2 0-3,0 0 0,1 0-1,-1 0 0,0 0 1,2 0 1,-2 0-5,0 0-4,0 0-5,1 0-9,-1 0-10,0 0-15,0 0-50,0 0-89,0-5-128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2:05:58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6075 5420 245,'0'0'17,"0"0"13,0 0 13,0 0 9,0 0 3,0 0-2,0 0-8,0 0-7,0 0-5,0 0-8,-48 3-5,45-3-5,2 0-5,-1 0-2,1 0-1,-1 0 0,1 0-1,-1 0-2,1 0-2,-1 0 2,1 0-1,0 0 2,-1 0 1,2 1-1,-1-1 0,1 0 2,0 0 0,0 1 1,5-1 0,10 0-1,2 0-1,-2 0 0,5 0-5,0 0 2,-7 0-1,9 0 0,-2 2 2,-2 0-2,8-1 2,-2 2-1,-1-1-1,3-1 2,-2-1-2,3 2 2,2 1-2,0 0 1,1 0 0,2-1 0,0 1-2,1-1 2,3 1 1,-1 0-1,-1 1 2,1-1-3,-2 1 0,1 1-2,-2 1 0,1-2 0,2-1 2,3 2-1,3-3 0,4 1 1,0-3-1,4 0 1,-1 0 0,0 0-1,-1 0 1,-1 0 0,-1 0 0,0 0-1,-2 0 1,3 0-1,-1 0-1,1 0 0,1 2 0,0 0 0,1 1 0,1 0 1,0 1-1,-1-1 1,1-1-1,2 1 0,-2 1 2,5-4-1,-1 3 0,3-3 1,2 0-1,3 0 0,5 0 0,-1 0 1,2-3-2,0-4 0,-1 2 0,2-2 1,-2 2-1,3 0 1,-3 3 0,2-1 0,1 1-2,-1 2 2,-1 0 0,-2 0 0,-1 0 1,-2 0-1,1 2-1,-2 1-1,1-1 1,0-2 0,0 0-1,2 0 1,-2 0 0,2 0-1,-2 0 3,-1 0 0,-1 0-1,-2-2 0,-1-1-2,-1-1 1,-4 1 0,0-2 0,-1 3 0,-5-1 0,-1 0 0,-3 2 0,-4 1 0,0 0 0,-3-3 0,0 3 0,-2 0 0,0-2 1,-2 1-1,-1-1 1,-1 0-1,-2 2 0,-1 0 1,-8 0-1,2-1 0,-1 1 1,-8 0-1,10 0 0,-11 0 1,0 0-2,3 0 3,-9 0-2,2 0 0,-6 0 1,0 0-3,0 0 2,2 0 0,-1 0 1,0 0-1,1 0 0,-1 0-1,1 1 0,-1-1-1,2 0-2,-2 0-5,-1 2-18,2-2-50,-2-2-232,0-9-30</inkml:trace>
  <inkml:trace contextRef="#ctx0" brushRef="#br0">11687 5673 493,'0'0'18,"0"0"1,0 0 4,0 0-3,0 0-2,0 0 0,0 0-4,0 0 4,0 0 1,-6-3-2,11 1 0,0 2-2,8 0-2,-1-2-1,-2 2-2,2 0 1,-2 0-2,0 0 0,1 0-1,7 0-2,-1 2 0,6 1-1,-2-1-1,3 0 1,2 1-1,3 1-2,1-1 2,4 0-2,-1 1 1,0-1 2,1 1-3,0 1 0,4 0-1,-2 2 0,1-2 1,1 2-1,4 1 0,0-3 0,1 2 0,1-5-2,1 1 2,1-3 0,-1 0 0,2 0 0,2-4 0,-2 1-1,0 0 1,-2 1 0,3-3 0,-5 5 0,3 0 0,-3 0 0,0 0 0,-4 5 1,1-2-1,-2 2-2,2 1 2,1 0-1,-2-1 1,6 0 3,-2-1-4,5-3 1,4-1 0,-1 0 0,5 0 0,0-5 1,2 1-1,0 0 1,-2-1-1,-2 2 0,-2 1 1,0 2-1,-4 0 0,1 0 0,-2 0 0,-2 0-1,3 2 1,-3 1 0,2 0 0,0-1-1,-1 1 1,0-2-1,3-1 0,-1 0 0,3 0 0,-2 0 0,0 0 1,-1-1 0,0-1-1,-1 1 3,-1-1-3,-1 2 1,1 0 0,-2 0-1,-2 0 1,1 0-1,-1 5 0,1-1 0,-1 1 0,2-1-2,1 1 3,-2-2 0,3 0 0,-1-3 2,3 1-3,-2-1 0,3 0 0,0 0 0,-2 0 0,2 0 1,-4 0-1,1 0 0,-4 0 0,3 4 0,-3-2 0,-2 1 0,3 2 0,-2-2 0,2 0 1,1 0 1,1-1-2,2-1 1,2-1 0,1 0-2,-1 0 1,-1 0 1,-2-3-2,-1 0 1,1 0 0,-3 0-2,0 1 3,0 1-1,-3 1 1,-1 0 1,0 0-2,-1 0 2,0 0-1,0 0-1,1 0 0,-1 0 1,2 0-2,-2 0 1,-2 0 2,0 0-3,2 0 1,-2 0-3,-1 0 3,1 0 0,-1-2 1,-1 1 1,2-2-1,0 0-1,1 1 1,-1-1 0,0 0-1,0 2 3,-1 1-3,-4-2 1,1 2-1,0 0-4,-3 0 4,-2 0 0,-1 0-1,-2 0 4,-7 0-3,3 0-1,-2 0 1,-6 0-1,7 0 2,-7 0 1,-6 0-2,4 0 1,-4 0 0,1 0-2,-1 0 2,-1 0-2,1 0 1,0 0 0,0 0 1,-1 0-1,0 0 0,-1 0 0,1 0-1,-5 0 0,0 0 1,0 0 1,1 0-3,1-1-1,-1 1-2,5-2-12,1 1-12,-3-1-62,4-4-229,-8-8-19</inkml:trace>
  <inkml:trace contextRef="#ctx0" brushRef="#br0">18199 4112 463,'0'0'37,"0"0"2,0 0 1,0 0-6,0 0-8,0 0-9,0 0-2,0 0-2,0 0 1,-7 15 2,19-22-1,8-10-3,8-7-2,4-1-2,5-5 0,4-2-2,1-3-1,6-4 3,1 1-5,3-4 3,3 0-4,3-4 0,1 1 1,3-4-3,3 2 1,0-3 0,1 2 1,0 4-1,-7 2 3,1 5-3,-4 1 3,-3 5-4,-2 1 4,-3 2 1,-1 3-7,-2-1 7,1 2-6,-2-1 4,2 1 1,0 1-1,2-4 2,2 0-3,0-2 1,5-3-2,1-2 1,5-1 0,4-2 0,3-2-3,2 3 3,3 1-1,-1 3 1,-1 4-1,-6 0 0,-3 4 0,-4 3 0,-7 0-1,-1-1 0,-5 3-1,-3 0 2,-1 0-3,-1 1-5,-4-1 5,0 2-6,-1 3 8,-3-1 2,-3 2 0,-5 3-2,-8 1 0,-4 4 0,-8 4 1,-4 1 0,0-2-1,0 2 1,2 0-1,-1 0-2,1 0 2,-1 0 0,1 0-1,-1 0 3,-1 0-1,1-2 0,-1 2 1,0 0-2,2 0 0,-2-1 2,0 1-3,0 0-1,0-5 1,-4-1-3,-4 0 0,-4-3 0,-2 3-1,2 1 0,-5 0 2,0 1 2,4 1 1,-6 1-2,6 0 2,1 1 0,1-3 0,5 3 0,2 1 0,-2-2 0,2 0 0,-1 2-1,0 0 1,5 0 1,-2-3-1,2 3 2,-1 0-1,-1 0-1,1 0 2,1 0-2,-2 0 1,2 0 1,-1 0-1,1 0 1,-2 0 0,2 0-1,0 0 0,0 0 1,0 0 0,0 0 2,2 0 0,4 0 0,8 0 0,2 0-2,3-2 0,-3 0 0,3 1-1,-9-1 1,3 2 1,0-2-2,0 2 1,-2 0-2,0-3 1,1 1 0,0 0 0,-1 1 2,0-3-1,0 3-2,-6-1 0,6 0 0,-5 2 0,-2-3 1,2 3-1,-6 0 1,6 0-1,-1 0-1,0 0 1,1 0 0,-6 0 0,0 0 0,0 0 0,1 0-1,1 0 1,-1 0 0,5 0-2,2 3 3,1 9-2,0 5 1,-3 5 1,-2 8-2,-4 7 1,0 5 7,-7 6-5,-5 0 4,-1 2-4,-1-5-2,-1-4 0,1-6 0,4-4 0,-2-6 0,6-8 1,2-2-1,1-5 0,2-6 1,1 2 0,0-6-1,-2 0 0,2 0 1,0 2-1,0-2 0,0 2 1,0 0 1,0-1-1,0-1 1,0 2-3,0-2 1,0 0 0,0 2-1,0-2 1,0 0-2,0 1-1,0-1 0,0 0 1,0 0-1,0 0-2,0 0-2,0 0-2,0 0-3,0-1-3,2-4-3,-1 1-10,1-8-27,-1 5-47,-1-6-134,1 1-75</inkml:trace>
  <inkml:trace contextRef="#ctx0" brushRef="#br0">21802 1944 392,'0'0'37,"0"0"0,0 0-1,0 0-8,0 0-10,0 0-5,0 0 0,0 0 0,0 0 0,86-13 2,-67 36-3,-3 8 1,1 5-1,-5 3 0,-1 4-2,-5 2 0,-1-2-3,-2-2 2,-3-5-1,1-4 1,-1-11 1,0-8 1,0-1-1,0-7 1,0 0-1,0 2 2,0-7 2,0 0 0,0 0 2,0 0-1,0 0-3,0-3-3,0-18-2,1-11-4,4-10 1,2-6-1,2-2 1,1-1-1,0 4 0,3 2-2,-1 6 2,-1 8-4,1 5-5,-5 10-2,-3 6 0,3 4-2,-2 5 6,5 1 10,7 3-1,1 12 2,6 8 0,-2 4-9,-2 3 0,0 3 0,-1-2 0,-4 0 2,0-3 0,-1-1 0,-2-1 0,-1-2-1,-3-4 0,0-6 0,-1 0 2,-4-7 0,-2-2-1,3 2 0,-1-4 0,-1 1 0,2 3-1,-1-2-1,-1-2-4,1 2-6,0-4-9,2 1-11,2-2-25,4-1-44,-3-12-132,5-8-80</inkml:trace>
  <inkml:trace contextRef="#ctx0" brushRef="#br0">22608 1998 689,'0'0'22,"0"0"-1,0 0-2,0 0-7,0 0-4,0 0-4,0 0-2,0 0-2,77 4 1,-52-4-2,-2 0 0,-6 0 0,2 0-6,-7-2-8,-6 2-15,6 0-23,-6 0-22,0 0-28,1 0-44,-7 0-93</inkml:trace>
  <inkml:trace contextRef="#ctx0" brushRef="#br0">22642 2196 505,'0'0'58,"0"0"-3,0 0-15,0 0-9,0 0-10,0 0-7,0 0-3,0 0-4,0 0-4,66 24-2,-38-24-2,0-3-6,-2-1-15,-1 4-34,-10 0-57,-5 0-172</inkml:trace>
  <inkml:trace contextRef="#ctx0" brushRef="#br0">23133 1789 602,'0'0'39,"0"0"1,0 0-2,46-94-11,-31 75-9,-1 2-7,1 5-3,2 2-1,1 3-2,-4 0-3,2 6 2,3 1-4,-2 8 0,6 6-2,-6 8-1,-2 5 3,-6 3-2,-2 2 1,-4 0 0,-3-1 8,0-2 0,-6-1 1,-4-2 1,0 0-10,-1-1 1,-4 1 1,0 1-1,-5 4 0,-3 2 0,-2 4 0,-2 4-1,-1 1 1,-1 2-2,2-1 2,2-5-1,4-6 1,6-5-1,4-11 1,6-6-1,4-5 2,1-5-1,0 0 2,0 0 3,0 0-2,0 0 1,0 0 1,0-16-2,0-7 0,4-8 1,5-8-7,-1-1 6,3-2-1,3-2 2,1 5 1,2 5-4,0 7-2,4 7 1,-8 9-2,4 7 1,1 4 1,2 7-2,4 12-1,-1 7-1,-4 6-1,1 5 2,0 1 3,1-1-1,2-2 2,1-5-1,2-4-3,0-8 2,2-6 2,-5-5 0,0-7 2,-3 0-2,-2-7 1,1-6 0,-3-3-1,-1 0 1,0-3-3,-2-3 4,-3-1-2,0-4 3,-3 0 0,-1-2-1,0 1-1,-3 8 0,1 4-2,-2 5 2,0 7 2,0 0-4,-2 4 0,0-2-4,0 2-5,1 0 1,-1-1-1,2 1-4,-2 0-5,3 0-15,0 3-21,-2 1-29,2 0-50,-3 1-141</inkml:trace>
  <inkml:trace contextRef="#ctx0" brushRef="#br0">23999 2348 573,'0'0'49,"0"0"2,0 0-9,6 98-8,-8-65-6,-6 1-10,1 0-3,-1-2-9,0-5-4,1-7 0,-1-5-2,4-5-1,1-6-4,2 1-9,1-5-33,-2 0-56,-4 0-134,-2 0-77</inkml:trace>
  <inkml:trace contextRef="#ctx0" brushRef="#br0">25524 1901 430,'0'0'35,"0"0"1,0 0-6,0 0-9,0 0-9,0 0-2,0 0 5,0 0 3,-33 96 2,9-59 4,-5 5-6,-5 1 1,0 2-7,-3 0 1,-1-4 0,-1-3 2,-2-4-1,1-3-1,4-7-4,2-4-2,5-6 1,9-5-4,3-5-2,5-1 2,-1-3-3,-4-4 4,1-8 1,-4-7 1,4-3 2,1-7-3,7-6 1,2-3-3,3-2 1,3 1-2,0 5 0,7 2-1,8 4 1,3 6-4,5 2 3,2 5-2,0 3-3,2 7 2,1 3 0,-1 2 0,2 10 1,0 7-2,0 2 0,-2 8 1,2 4 0,-3 1 0,0 4 0,-2-1 2,-1-1-2,-2-2 2,0-3-1,-3-4 0,1-3 1,-3-2-1,0-2 0,-2-3 0,-4-4-4,0-1 3,-4-3 1,-3-4 0,0 1 2,-3-4-3,0 0 1,0 0-1,2 2-1,-1-1 0,1 1-6,-1-1-4,2 1-6,-3-2-13,1 0-21,-1 2-30,2-2-91,3 0-134</inkml:trace>
  <inkml:trace contextRef="#ctx0" brushRef="#br0">26036 2184 682,'0'0'30,"0"0"1,0 0 2,0 0-6,0 0-7,0 0-9,0 0-5,0 0-4,41-78-1,-8 67-1,6 2-1,10 1 1,5 3-3,-1 0-2,-1 3-4,-4 2-4,-9 0-7,-7 0-16,-11 3-27,-10-1-41,-2 3-74,-6-3-113</inkml:trace>
  <inkml:trace contextRef="#ctx0" brushRef="#br0">26117 2307 653,'0'0'38,"0"0"-3,0 0-13,0 0-7,0 0-7,0 0-2,0 0 2,0 0 0,0 0-1,42 58 0,-7-51-3,5-4 0,6-2 0,2 0-1,0-1 0,-3 0-2,-3 0 1,-6 3-1,-6-3-1,-8 2 1,-12-2 0,0 2-1,-5-1 0,0-1-2,1 2 0,-6-2 2,0 0-2,0 0-1,0 0 0,0 1-3,1-1-7,-1 0-13,0 0-33,0 1-65,-2-1-176</inkml:trace>
  <inkml:trace contextRef="#ctx0" brushRef="#br0">27554 2343 502,'0'0'60,"0"0"-5,0 0-17,0 0-12,32-98-9,-31 70-2,1-5 1,-2 1-1,0-4 0,-6 3 0,-5-1 3,-1 4-8,-2 3 0,-2 3-3,-1 5-3,0 4 0,5 6-1,0 3 0,3 3-3,-2 3-1,-7 3-1,1 10 1,-7 9-1,0 4 2,1 4-2,-1 4 2,2-1 0,1 1-2,4 3 0,3 1 2,-2 1-1,3 1 2,0-3-2,3 0 2,1-3-2,2-3 0,4-6 1,3-2 1,0-4-1,6-1 1,8-1 8,2-3-6,6-2 7,4-5-7,1-4-4,2-3-1,2-3-6,-4-6 6,0-6-5,-1-2 6,-2-2 1,-1-4 1,-3-1 2,-4-3 0,0-3 2,-5-6 0,2-1-1,-2-5-1,-3 5 1,-2 2-1,0 11 3,-5 10-2,1 9 0,-2 5 0,0-2-3,0 2-1,0-1-2,1 1-1,-1 0 0,0 13 2,0 9 0,-1 10 1,-2 1-1,0 1 2,-1-3-2,2-2 1,2-2-2,0-6 3,0-1-2,0-3 2,0-6-1,3 4 0,3-6-1,-1-1 2,4 1-1,-1-5 3,7 3-1,1-7-2,5 0 1,4 0-3,0-3 2,-2-2 0,2-2 0,-3-1 1,-8 2 0,0 1-3,-5 1 2,-4 2 0,0 0 1,-5 2 4,0 0-5,0 0 1,1 0-2,1 0-1,-1 0 0,-1-1 0,0 1-6,2 0-9,-2-9-19,0-3-56,-2-8-142,-6-3-98</inkml:trace>
  <inkml:trace contextRef="#ctx0" brushRef="#br0">28032 1541 365,'0'0'64,"0"0"-7,0 0-12,0 0-5,0 0-7,0 0-2,0 0-6,0 0-3,0 0-5,0 0-1,27-25-5,-27 25-3,2 0-2,-2 0-3,0 0-2,1 0-1,-1 0-1,0 0 0,0 0 1,0 3-1,0 2 3,-1 6 0,-7 3 0,2-5 1,-3 4-1,4-5-1,2-3 2,-3 2-3,3-4 1,0 1 2,2 0-1,1-4 1,-2 0 0,2 0-1,0 1 1,0-1 0,0 2 0,0-2 1,0 0 0,-1 1 1,1-1-2,0 0 2,0 0 1,0 0-1,0 0 0,0 0-1,0 0-2,0 0 3,0 0-3,0 0 1,0 0-1,0 0-1,0 0-1,0 0 1,1 0-3,-1 0 1,0 0 0,0 2-2,0 8 0,-7 7 3,-4 7-1,-2 2 1,-2 0 0,-1 0-3,1-3 2,1-3 1,6-8-2,1-3 3,5-4-1,-1-2 0,2 1-3,-1-1 2,1 2-1,1-5 0,-2 0 2,2 2 0,8 3 1,6 2 0,5-4 0,3 1 0,-1-3 1,-5 1-2,3-2-2,2 0 1,-1 2-1,7-1 1,-1 3 2,-2 3-2,1 1 7,-2 2 1,2 0-4,-4 1-1,1 0-11,-3-3-2,-5 0 0,0-3 1,-7-1-2,-2-2 1,0-1-2,-5-1-4,0 0-3,0 0-3,0 0-3,0 0 2,-5-3 3,-6-6 9,-2-4 2,-1 0 8,2 0-7,0-3 0,1 1 2,2-5-1,0 3 10,1-4 1,1 1 2,-1 0 1,2 5 7,-1 0 2,4 5 4,2 4 4,0 2-2,1 4-4,-2-2-3,2 2-4,0-2-8,-1 2-3,1 0-2,0 0 1,0 13 3,0 8 0,1 6 2,2 1-2,-2 3 10,2 1 0,0-4-1,-2 1 2,-1 0-12,2-2 0,-1-2 1,1-1-1,-1-7 1,1 0-1,-1-6 0,2 0 0,-1 0 0,-1-6-1,1 1 0,-2-6-2,0 0-1,0 0-6,1 1-6,0-1-24,2 0-32,3-5-84,4-9-139</inkml:trace>
  <inkml:trace contextRef="#ctx0" brushRef="#br0">28439 1188 413,'0'0'42,"0"0"4,0 0-7,0 0-16,0 0-12,0 0-8,0 0-2,0 0 2,12 76 4,-12-32-1,0 2-1,-5-4 0,2 0 2,1-3 0,0-5 2,2-4 0,0-8-1,0-10-2,0-2 1,0-5 4,0-1 3,0 3 3,0-7 3,0 0-3,2 0-4,3-3-1,6-11-3,1-6 1,0-4-1,2-3-2,1-4-1,2 0-2,-1-3 1,4 1-2,2-1-1,-1 7 0,0 2-2,-1 8 0,-5 7-1,-1 3-2,-4 3 1,2 3-1,-1 1 0,0 0-2,-3 0-2,-2 0-1,-2 5 3,-2 0 0,-2 3 1,0 3 2,-9-1 0,-2 2 1,-4-2 2,2-3 1,0-4 1,2 1-2,0-3 0,3 1 0,-2 3-1,2-2 0,3 6-2,-3 6-1,2 4 0,0 7 1,3 3 0,3 0 0,0 1-1,3 0 0,5 1 0,-1-3-3,2-1-2,1-3-7,2-7-16,-4-3-20,-3-6-20,5-1-44,-6-7-88,3 4-50</inkml:trace>
  <inkml:trace contextRef="#ctx0" brushRef="#br0">28847 1852 555,'0'0'23,"0"0"-1,0 0 0,0 0-5,0 0-6,0 0-4,0 0-3,0 0 2,0 0 0,0 0 1,95-2 9,-66 2-10,2 2 0,-2 1-2,1-1-10,-3 1 11,-1 0 7,-3 1 0,-8-1 0,1 2 0,-6-3-11,0 1-1,0-2 1,0 2-1,0 0-1,-5-1 1,0-1-3,-5-1-13,5 0 1,1 0-47,0 0-51,5 0-157</inkml:trace>
  <inkml:trace contextRef="#ctx0" brushRef="#br0">29574 1690 620,'0'0'27,"0"0"-2,0 0-4,17-92-9,-12 78 0,-1 0-6,1 5-2,-4 4-1,2 2-2,-3 3 0,0-1-1,0 1-2,5 0 2,3 6-2,-1 9 1,2 8 3,-1 3-2,-2 3 0,-3 1 2,1 0-1,-1-1 1,0 1 0,0-3 1,0 2 8,1-5-9,0 0 8,1-3-1,-2-4-9,1-2 7,-2-3-6,-1-7-2,1 2 0,-2-7 0,0 0 0,0 0-1,1 1-1,-1 1 0,2 0-4,-2-2-7,0 0-9,1 0-16,-1 0-16,0 0-4,0 0-4,0 0 7,-3 0 15,-9 0 7,-5 3 8,-5-1 10,-2 5 4,1 1 14,1-3 14,6 2 11,2-3 13,5-1 8,5-1 7,-5-1-1,3 1-1,2 0-7,0-2-10,4 0-8,-2 0-5,2 0-6,-1 0-4,1 3-1,-2-3-4,2 0-3,-1 0-1,1 0-2,0 0 2,0 0 1,0 2-2,7 1 1,9 1-1,6-4-1,2 3 0,5-3-1,0 0 0,0 0 0,-2-3 0,-1 1 0,-7 0-1,0 2-1,1 0 0,-8 0 1,0 0-2,-3 0 1,-4 0-2,-1 2-1,1 0 2,-5-2-2,0 0 1,0 0 0,1 0-1,-1 3-2,1-3-6,1 2-15,-2-2-16,1 0-32,6 0-45,-2 0-154</inkml:trace>
  <inkml:trace contextRef="#ctx0" brushRef="#br0">30129 2066 644,'0'0'49,"0"0"-5,0 0-17,0 0-10,0 0-6,0 0-8,0 0-6,0 0-2,0 0-8,0 0-33,0 7-129,0-7-141</inkml:trace>
  <inkml:trace contextRef="#ctx0" brushRef="#br0">28128 2631 309,'0'0'33,"0"0"0,0 0-6,0 0 4,0 0-7,0 0 2,0 0 4,0 0 1,0 0 1,-8-77-1,8 72-2,0 5-18,0-2 8,0 2-15,0-1 7,0-1 8,0 0-13,0 2-1,0-3-5,0 3 0,0 3 5,0 11 6,0 11-3,0 11-5,0 3 1,0 6-1,0 2 0,-3 1-3,-2 3 2,1 0-2,0-1 4,1-4-1,1-2 2,1-2-1,1-6 1,0-1 7,0-1-9,1 0 5,2 0-5,2-1-2,-1 1 4,0-2-2,1 3 2,-2-2-2,2-1 0,-3-3-2,1-1 2,-2 0-2,0-5 2,1-3 0,1-4 0,-2-6 0,1 0 0,-1 0 1,-1-5-2,2 1 2,-2-2-3,1 1 0,1-1 0,-1 2-2,-1-1 2,2 0 0,-1-1 0,2 1 0,-3-5-1,0 0-2,0 0 3,0 1-1,1 1 0,-1-1 2,0 1-4,1-1 1,-1-1-2,0 0-5,0 0-7,0 0-16,-2-9-23,-10-8-32,1-4-35,-4-2-79,5-4-79</inkml:trace>
  <inkml:trace contextRef="#ctx0" brushRef="#br0">28179 2653 293,'0'0'57,"0"0"-4,0 0-6,0 0-9,0 0-8,0 0-7,0 0-3,0 0-4,0 0-1,-6-12-1,-4 12-2,-7 5-1,-2 9 2,0 6-2,0 6 0,0 6-2,-1 3-3,-3 5 0,3-1-2,-3 2 2,1-4-2,4-5 2,3-5 1,5-10 0,4-7 1,3-5 0,3-5 0,-1 0 0,1 0 3,0 0-1,0 0 0,0 0 0,0-8-3,1-9-1,5-4 0,1 0 0,-1-3 0,0-1-1,0-5 0,0 1-1,-1-2 1,-1 3-1,1 2 2,-2 8-2,1 1 1,-1 7-2,-2 3 0,2 3-1,-3 4-2,0-1 1,0 1 0,1-2-1,1 1 0,-1-1-1,1 2 1,-1-2 0,7 2 1,3 0-1,1 0 1,4 0 1,-1 7 0,0-2-1,7 4 0,-2-1 0,0 1-2,3 1 2,3 0-1,2 1 1,1 1 0,-2-2-1,-3 0 0,-2 0-1,-6-3 1,-4 1 1,-5-4-1,-3 0 0,1-1 0,-5-3-1,0 0 1,0 0 1,1 1 0,1-1 1,-1 2 0,0-2-1,1 0 1,-2 2-2,1-2 2,-1 0-1,2 0-2,-2 0 2,1 0-1,-1 0-1,0 0-2,2 0-1,-2 0-2,0 3-5,1-3-8,-1 0-13,0 0-24,2 7-23,-2-1-31,1 8-88,2 1-81</inkml:trace>
  <inkml:trace contextRef="#ctx0" brushRef="#br0">27819 4466 520,'0'0'43,"0"0"1,0 0-5,17-80-9,-15 69-9,-2 6-4,1 0-4,-1 5-1,0-1-5,0 1-4,-9 0-2,-8 11-2,-9 13-1,0 7 3,-6 9-3,1 4 1,0 0-2,5-1 1,1 1 3,5-5-1,6-2 2,1-3-1,6-4 1,2-10-2,4 0 2,1-2 0,4-3 0,6 4 0,5-7 1,1-6 0,5-6 0,4 0 1,5-6 0,2-10 0,4 0 0,2-7 1,1-2 0,-2-4 2,-1-5-2,-1-2 2,-3-3-1,-3 0 1,-6-2 1,-4 0-3,-5 0 1,-3 2-4,-3 3 0,-7 1 0,-1 6-1,0 4 1,-5 5 0,-4 3 1,-1 1-1,-4 6 0,3 2-2,-6 4 1,-2 1-1,-2 3 0,-7 0 0,4 8 0,3 1 0,1 3-1,1 5 1,2-2 0,0 7 0,2-1 0,-1 3 0,5 2 0,-1 2 0,3-2 3,5 3-5,3-4 4,1-1-4,4 0 2,9-2 0,6-1 0,7 1 0,6-5-1,5 2 1,5-3 0,2 0 0,0-1 0,-3 0 0,-6-2-2,-7 1 1,-6-1 0,-10-3 0,-2 0 0,-8-1 1,-2 1 0,0 5 1,-11 1-1,-6 1 1,-5-2-1,-4-2 2,-1-3 0,-2-2-2,1-2 3,1-3-2,8 0-1,0-3 0,7 2-2,7-2 0,-2 0-6,7 0-5,-2 0-17,2 0-32,0 0-67,2 0-181,10-5 4</inkml:trace>
  <inkml:trace contextRef="#ctx0" brushRef="#br0">28406 4649 481,'0'0'14,"0"0"15,0 0 11,0 0 6,0 0-5,-22 79-9,12-57-5,0 1-8,3-1-3,1-8-5,3 3-3,3-2-1,0-3-1,0 2-1,6-3-2,0-4 1,8 0-1,1-6-2,3-1-1,8-6 1,-4-6-1,3-1 2,-4-3-1,-1-2 2,-2 1 0,-2-2 0,-3 0 4,1-1 0,-4 2 0,-1 4 1,-4 6-3,0 0 0,-4 6-2,1-3-1,1 1-1,-3 4-1,0-1-1,0 1-1,0 0 2,0 1-2,0 13 3,0 6-1,0 4 1,0-1-1,0-1 0,4 2 0,4-4-1,2 1 2,4-3 0,2-3-1,4-3 1,3-5-2,2-2-1,4-4-2,0-1-2,2-4-5,0-8-9,1-3-23,1-2-31,-3-2-48,2-1-115,-3-4-54</inkml:trace>
  <inkml:trace contextRef="#ctx0" brushRef="#br0">29285 4661 613,'0'0'52,"0"0"-6,0 0-12,0 0-12,0 0-6,0 0-4,-84-48-2,68 44-3,0 4-2,-5 2-2,-2 8-2,2 6 0,-3 4 0,-1 2 1,1 4-2,0 1 0,0 2 0,2 0 0,3-3 1,9-8-2,3-2-1,4-4 1,1-8-1,2 5 1,0-4 0,6-1 0,8-1-1,4-3 1,10-2-1,0-8 0,3-3 0,1-4 1,1-2-1,-3 0 2,-1 0 0,-3-1 1,-1 1-1,-3-1 3,-4 2-1,-5 6 0,-4 4 1,-5 5 0,-4 3-1,0-2 0,0 2-2,2 0-1,-1 0 0,1 0-1,-2 10 2,0 8-1,0 5-1,0 0 0,0 0 0,0 3 0,0-4 2,6 0-2,2-2-2,8-3-5,0-3-11,4-5-15,2-3-23,-2-6-26,3 0-27,-3-3-34,1-5-46</inkml:trace>
  <inkml:trace contextRef="#ctx0" brushRef="#br0">29643 4716 522,'0'0'65,"0"0"-13,0 0-12,0 0-8,0 0-12,0 0-7,0 0-4,0 0-5,0 0-2,0 0 1,-69-5-1,47 19 2,2-1-1,1 1 2,3-2-1,5-3 0,-1 0-2,6-3-1,-1 2-1,0 0 0,1 0-1,2 1-1,1-1-1,0 4-1,3-3-1,0 3 1,0-4-1,7 3-1,5-3-2,-1-1-4,6-5-3,1-2-3,2-3 0,4-7 1,-1-3 3,-3-1 3,-3-3 8,-1 0 4,-3-2 5,-3-1 6,-3 1 3,-4-2 3,-1-3 4,-2 2-1,0-2 2,0-4-2,-5 1-2,1-2-5,-2 0-2,1 2-1,2 7-2,-2 2 0,4 6-2,0 7-3,1 0-1,0 5 0,-2-2-2,2 2-1,0-2-1,-1 1-3,1 1 1,0 0 1,-3 1 0,-2 15 2,-2 4 5,2 11-7,-1 1 7,1-1-4,1 1-1,4 1 2,0-3-2,0-1 1,6-4-1,3 0 0,3-4 0,3-1 2,2-5-3,4-1 1,3-6 0,4-3-2,2-3 2,2-2 0,1-3 0,0-6 1,-1-3 0,0 0 1,-3-3 0,-2 1 0,-4-1 0,-3-1-1,-5 2 1,-4 4 0,0-1 0,-5 5 1,-2-1-3,2-1 0,-4 3 1,1 2-1,-1-1 0,-1-1 1,1 0-3,1 3 0,-3 2-1,0-1 0,0 1-1,1-2 1,-1 0-1,1 1-1,-1 1 0,0-2-1,2 2-1,-2-1-5,0 1-4,0-1-9,0 1-18,0 0-30,0 0-67,0 0-161</inkml:trace>
  <inkml:trace contextRef="#ctx0" brushRef="#br0">30247 4746 660,'0'0'20,"0"0"-5,0 0-2,0 0-8,0 0-7,0 0-10,0 0-22,0 0-37,0 0-70,0 0-144</inkml:trace>
  <inkml:trace contextRef="#ctx0" brushRef="#br0">27628 5320 591,'0'0'34,"0"0"1,0 0-4,0 0-3,0 0-8,0 0-4,0 0-3,0 0-1,0 0 0,0 0-1,-32 2 0,32 5 0,2 0 1,10 1-1,9 1 0,12-3 0,12-4-4,8 0-1,12-2-1,8 0-2,6 0 0,5 0 2,5 3-4,0-1 1,-1 3-2,-1 0-3,-3 0 4,-3 2 0,-2-2 1,1 2 1,0-3-2,-3 0 0,3 0-2,-3-4 2,0 0 0,-3 0-1,1 0 1,-5 0 0,-4 0-2,-2-4 1,-3 1 0,-3 0-2,-4 2 2,-3 1 0,-3 0-1,-2 0 2,-4 0 0,-3 0-1,0 0 1,-6 0 0,-4 1-2,-8 1 3,-3-1-3,-6-1 1,-5 0 1,-1 2-2,-6-2 2,0 0 0,0 0 0,1 0 0,1 0 1,-1 0-3,1 0 3,-1 0-1,1 0-1,-1 0 1,1 1-1,-1-1-1,0 0-1,1 0 1,-1 0-1,1 2 1,-1-2-1,1 2-2,0-2-3,0 1-2,-1-1-9,-1 2-8,0-2-25,2 0-55,-2 0-134,0 0-87</inkml:trace>
  <inkml:trace contextRef="#ctx0" brushRef="#br0">19976 5779 472,'0'0'19,"0"0"3,0 0 2,0 0 1,0 0-1,0 0-2,0 0-5,0 0-2,0 0-4,-11 5-2,11-4 0,0-1 0,0 2 2,0-1 1,9 1 3,8 1-2,4 0 0,2-2-1,3 1-3,1-2 0,4 1-3,2-1-1,3 2-1,3-2 1,6 1-4,0 2 1,4 1-1,1-1 0,0 0 1,-1-1 0,-1 2-1,1-3 1,0-1 1,-1 0 1,1 0 4,0 0-1,3-5 0,3-2 0,0-2-3,0 2 0,-2-3 0,-2 3-1,-2-1 0,-4 4-1,-4 1-1,-1 0 0,-6 1 0,0 0 0,-4 2 1,2 0-1,0 0-1,0 0 1,1 0 1,2 0-1,2-1 1,1-1 0,-1-2-1,3 1 0,0 0 1,-1-2 0,0 3 0,3-1-1,-2-2-1,2 3 0,0 0 1,-1-1-1,-2 3 0,2-2 0,-1 0-1,-1 1 1,1-1-2,-1 0 3,2 1 0,2 1 0,0-2 1,2 0-2,2-1 0,3 1 0,-1-1 0,5-1 0,2 1-1,0-1 1,2-1 0,0 2 0,1-2 0,1 3 0,-3-1 1,-1-1-1,-2 1 1,1-1-1,-1 1 3,-2-2-3,1 0 1,2 0 0,2-1-3,2-1 2,0 0 1,0 2-2,-1-2 3,-2 2-2,-2 1-1,-2 1 1,-3 0 0,-5 2 0,-4 1 3,-2 0-3,-6 0 0,-4 0 0,-8 0-2,0 0 2,-7 0 2,0 0-1,0 0-1,-7 0-1,5 0-1,-5 0 2,0 0 0,4 0 2,-3 0-1,-3 0 0,2 0 2,-6 0-3,0 0 0,0 0 1,2 0-3,-1 0 3,0 0 0,1 0-1,-1 0 2,1 0-2,-1 0-1,1 0 1,-1 0 1,2 0-1,-2 0 2,1 0-3,-1 0 1,-1 0-1,2 0-1,-2 0 1,0 0 1,1 0-4,-1 0-1,0 0-9,2 0-11,-2 0-25,0 0-86,0-5-182,-3-6-17</inkml:trace>
  <inkml:trace contextRef="#ctx0" brushRef="#br0">5730 8201 380,'0'0'41,"0"0"0,0 0-8,0 0-6,0 0-6,0 0-3,0 0-4,0 0 1,0 0-1,0-6 1,0 6 3,0 0-1,6 0 2,6 0-2,1 0-2,3 0 0,-3 0-4,0 0 0,8 0-1,-3-1-1,8-3-2,-4 3-1,-5-1-2,0 1 0,5 1-1,-1-1 1,6-2-1,-1-1-3,0 3 1,1-3 0,-1 3 1,2-1-1,-2 2 1,-3-2-2,2-1 2,0 1-1,0 2 1,-1 0 1,1 0-3,-2 0 1,2 0 0,1 0 0,0 0 1,1 0 1,1 0-1,2 0 0,0 0 1,1-3 0,2 1-1,0 0 0,1-1 1,-1 1-2,0-1 0,2 1 1,0 0-1,1 2 2,-2-1-1,3 1 0,-1 0-1,-1 0-1,1 0 1,0 1 0,-2 3 1,1-4-1,1 0 1,1 0-1,0 0 1,0 0 1,3 0-1,-1-4 1,2-1 0,0-2-2,1-1 1,3 1 0,-2 1 1,3-1-2,-2 4 1,2-2-3,-2 1 3,0 1-1,0-2 2,0 2 0,0 0-2,0 0 1,0-2 1,1 1-3,1-2 0,2-2 0,1 1 0,3 1 1,1-1 1,-2 3-1,0 1 1,-2 1-1,-3 1-1,0 1 2,-2 0-2,0 1 2,1 4 0,1-1-1,2-1 1,3-1-1,2 0 1,3-2 1,3 0 0,2 0-1,1-4 1,0 1-2,-1-1 2,-1 1-1,1 3 0,-3 0-1,0 0 0,-1 0 0,1 3 1,0 1-1,-2 1-1,2 0 1,-2-2-1,1-1 1,1 0-1,1-2 2,1 0-1,2-2-1,1-6 1,1 1 1,2 0 0,-2 0-2,-2 0 1,-3 2-1,-2-2 0,-4 2 1,-2 2 0,-2 2 1,-3 1-1,2 0 0,-3 0-1,1-1-3,-1 1 4,3 0-1,-5-3 0,2 3 1,-3 0-1,-3-3-1,0 2 2,-3 1-2,-3-1 1,0 1 1,-2 0-2,-1 0 2,-1 0-2,0 0 2,0 0-1,0 0-1,0 0 1,1 0 0,0 0 0,2 0 2,2 0-2,-1 0 0,2-3 1,-1-1-1,0 2 0,0-1 1,-2 1 0,-2 0-2,0 1 1,-1 1-3,-1 0 2,0 0 2,-1 0-2,2 3 4,-2 0-3,2 1 0,0-4 0,2 4 0,-1-3-1,3-1 3,1 2-2,0-2 0,4 1-1,-1-1 0,1 0 2,0 1-3,0-1 3,0 3-1,1 0 0,0-1 5,2 1-5,-1 2 0,1-1 1,3-1-2,1-1 1,3 1 0,2 1 0,1-1 0,1-3 0,3 2-4,0-2 5,0 0-1,0 0 1,1 0 1,1 0-2,-1-2 1,2-1-1,1 1 0,0-1 1,2 0 1,0 2-2,-2-2 0,0-2-1,-2 1-1,-1 0 2,1 0-3,-2-1 5,-1 1-2,1-1 0,-1 0 2,1 2-1,1 0-1,1-1 1,-3 4-2,0-3 1,-2 3 1,0 0-1,-4 0 0,1 0 0,-1 0-2,-3 0 2,1 3 1,0-3-1,0 3 1,1-3-1,0 1-1,0-1 1,0 0 0,-2 0 1,1 0 3,-4 0-4,2 0 1,-5 0-2,0 0-1,-1 0 2,-1 0-2,1 0 2,-2-1 0,0 1-1,3-3 4,-2 3-2,3-3-1,-1 1 2,2 0-2,-1-1 0,-1 1 2,1 0-3,-4 1 1,2-1-1,-2 0-1,1 1 2,-2 1 0,1 0 1,1 0 0,-3 0-1,3 0-2,-2 0 2,2 0 0,-3 0 1,1 0 2,0 0-2,0 0-2,0 0 1,0 0-1,0 0 1,0 0 2,-2-2-1,2-1-1,-1 0-1,4 2-1,-4-2 2,1 3 0,0 0 1,1 0 0,0 0-1,3 0 2,-1 0-3,1 0 2,1 0-1,1 0-2,1 0 2,1 0 0,-1 0 1,0 0-1,1 0 0,-2-2-2,2 1 2,-1-3-1,0 1 1,1 1 2,0-1-3,1 0 2,0-1-1,-1 1-1,-1 0 1,0 1 0,0 0-1,-3-1 2,0 1-1,0 1 1,-3-1-1,0 0 0,-1 1 0,-2 0-1,-1 1 2,-3 0 2,-3 0-4,-6 0 1,-1 0 0,-6 0-4,0 0 4,0 0 0,-7 0-1,0 0 4,-6 0-3,0 0 1,0 0 0,1 0-1,0 0 1,1 0 1,-1 1-2,1-1-1,-1 0-1,1 1-2,-1-1-3,1 2-6,-1-2-9,-1 10-12,0-3-39,0 1-214,-3-8-57</inkml:trace>
  <inkml:trace contextRef="#ctx0" brushRef="#br0">1584 8726 483,'0'0'21,"0"0"1,0 0 0,0 0-1,0 0-7,0 0-3,0 0-4,0 0 0,0 0-1,-12-4 0,12 4 1,0 0 1,6 0 0,7 0-2,9 0 2,0 0 2,5 0 0,0 0 0,1 0-2,-2 0-1,2 0 0,-1 0-2,1-5 2,0 2-2,1 1-5,2 0 1,-2 2-2,1 0 1,-3 0 0,1 0 0,-2 0 0,0 2 2,-1 1-1,1-1 0,3 1 0,-1-3 0,1 2 0,-1-2 0,-1 0 1,-1 0 0,-1-2 0,-3-1-1,-7 0 1,0 1 0,-4 0 0,0 2 2,0-3-2,1 3-1,-2 0 1,2 0-2,0 0 0,0 0 3,1 0-3,-1 0 0,6 0 0,-6 0 0,8 0 0,-1 0 0,3 0 0,7-7-2,-3 2 4,-2 0-4,-2-2 4,-5 5-1,-1-1 1,-4-1-2,-1 3 1,2 1-1,-1 0 1,0 0 1,0 0 0,6 0 0,-7 0-1,5 3 1,0-1 0,-6 1 1,9-3 0,-3 2-1,-2-2 1,5 0-2,1 0 2,-1 0 1,0 0-3,0 0 1,-1 0-2,-6 0-1,10 0 2,-3 0 0,-1 0 0,8 0 0,-4 0 1,3 0 0,-1 0 0,2 0-2,0 0 1,2 0-1,1 0 1,1 0 1,-1 0 0,0 0 0,0 0-1,-1 0 0,0 0 0,1 0-1,0 0 1,2 2 1,0 1-1,1-1 0,3 3 2,-2 0-3,2 0 1,-1 0 1,0 0-1,0 0 0,3-1 0,0-2-3,-1-1 3,0-1 0,2 2 0,-2-2 3,2 0-2,-2 0-3,0 0 3,0 0-2,2 0 1,1 0 1,-2 2-1,2 1 1,3-1-1,-1 3 2,-1 0-2,3-2 1,0 1-2,3-1 0,-1 0 1,2-1 2,3-2-1,2 0 0,1-2-1,2-1-2,0 0 2,0 1 0,0-2 0,-2 1 0,1 2 0,-4-1-3,2 2 3,-1 0 1,0 0-1,2 2 2,2 1-3,3-2 3,2 3-2,3-4 1,2 0 0,0 0-2,3 0 1,3-2 2,1-4-1,4-1 1,3-2-1,2 4 0,-2 0-1,2 3 0,-1 1 0,-1 1 0,1 0 0,0 0-1,0 3 1,4 2-1,1-3 1,0 3 0,1-3 1,1-1-1,1-1 0,0 0-3,0 0 2,0 0 0,1-1-1,-3-3 3,-2 3-2,0-1 0,-2 2 1,1 0-1,-3 0 1,-1 2 1,-2 3-2,1 0 0,-4 2-1,-1 1 0,-2-5 1,2 4 1,0-4-1,1 0 0,2-2 0,0 1 1,0-2-1,-2 0 0,2 0 1,0 0-1,-1 1-1,-1 2 2,1 1-2,-1 0 1,-1 0-1,-3 0 1,-1 0 1,-2 2 0,0-1 1,-2-1-2,1 0-1,0-3 1,1-1 0,-1 0 0,2 0 0,-3 0 1,0 0-1,-1 0 1,-1-3-1,-2 1-1,1 1 1,-1-1-2,-2 2 2,2 0 0,-2 0 0,-1 0 1,0 0 0,-3 3 0,1 1 0,-2-3-1,2 1 0,1-2 1,-1 0-1,3 0 0,2 0 0,1 0-2,2 0 1,-1-1 2,0 0-2,0 1 2,-1 0-1,1 0-1,-1 0 2,0 0-1,3 6 0,0 0 2,1 0-2,1 2 0,0-3-2,0 2 3,1-2-2,0 2 1,3-2 0,1 0 0,1-3 0,-2-1 1,2 1-1,-3 0 0,-2 1 1,-1-1-1,-2 5 0,-2-1 2,-1 1-2,-3 2 0,-1-1-1,0 1 0,-2 1 0,1-2 1,-2 3 0,1 0 0,-3-2 0,2 0-1,-2-2 1,1 0-1,0-4 2,2 1-1,-1-1 1,2-2-1,1-1-1,1 0 1,-1 0 1,1 0 0,-1 0-1,-1 0 0,3-3-1,-1 2 0,0 0 0,0-2 1,2 3 1,-2 0-2,2 0 1,-3 4 0,-1 0-1,-2 0 1,1 1 0,-3 0-2,1 0 2,-3 0 0,-1-1-1,-2 1 2,-3-2 0,-3-1-2,-2 1 1,-5 1-1,-2-1 2,-4 2-1,-3-3 0,-9 1 0,2-3 0,-7 2 0,0-2 0,2 0 1,-2 0-2,0 0 1,-2 0 0,2 0 0,-8 0 0,2 0 1,-6 0 0,0 0-1,0 0 1,1 0 0,1 0-1,-1 0 1,1 0-1,-1 0-2,1 0 1,-1-2-1,5-1-4,-3-6-9,0-8-23,-3-8-86,0-12-195,-10-3-24</inkml:trace>
  <inkml:trace contextRef="#ctx0" brushRef="#br0">5320 8653 289,'0'0'63,"0"0"-3,0 0-4,0 0-6,0 0-9,0 0-4,0 0-6,0 0-7,0 0-6,0 0-9,-6-52-5,6 52-4,0 2-2,0 13 1,0 9 2,3 12-2,0 0 2,0 3 0,-2-1 0,1-1 0,-2-5 0,2-8 0,-2-5 1,0-7 0,0-7 2,2 1 1,-2-6 3,0 0 5,0 0 2,0 0-1,1 0 0,-1 0-5,0-11-3,0-10-2,-3-4-2,-2-1 0,1-2 0,-2-2 0,1 1 1,1-1-1,1-1 0,0 1 1,1 9-4,2 3 2,0 6 0,0 5-1,0 1 0,0 6-2,0-1-1,0 1 0,0 0-3,8 7 5,1 10 1,1 8 0,-2 2 2,-2 4 0,-1-2 1,-2-6-2,-3-1 1,0-9 0,0-7 2,0 2 0,0-8 1,0 0 0,0 0 0,0 1 0,0 1-1,0 0-3,0-1 0,0-1-3,0 0-4,0 0-10,0 0-26,0 0-54,5 0-132,8 0-83</inkml:trace>
  <inkml:trace contextRef="#ctx0" brushRef="#br0">8268 8579 467,'0'0'51,"0"0"-4,0 0-2,0 0-8,-18-78-6,18 78-8,-1-2-4,1 2-7,0 0-6,-2 0-5,2 0-1,0 12 0,2 10 0,4 12 3,-2 3-5,2 5 2,-2-3 1,0-2-1,1-8 2,-4-7 0,1-12 1,-1-3 1,-1-7 3,0 0 1,0 0 2,2 1 2,-2 1-2,1-2-1,-1 0-2,0 0-1,2-14-2,-2-7 1,0-3-1,0 0 0,-3 0 0,0 7-1,0 7-2,1 0 1,2 3 0,-1 1-1,1 2 0,0 4-1,-2-2 0,2 2-1,0-1 1,-2-1-1,2 2 0,0-1 1,-2 1 0,2-2 1,0 2 1,0-2 0,-1 2 2,1-1 0,0 1 0,-1-1 2,1 1-1,0-2-2,-2 1-1,2-1 0,-1 1-1,1-1-1,-2 1 0,2-1 0,-1 0 0,1 1-1,-2-1-1,2 1-1,0-1-1,0 2-1,0-1 1,0 1 0,0 0 0,0 0-3,0 0-5,6 0-15,4 0-23,-1 4-64,-1 1-176,-6-5-23</inkml:trace>
  <inkml:trace contextRef="#ctx0" brushRef="#br0">4674 8029 477,'0'0'42,"0"0"0,0 0-5,0 0-8,0 0-14,0 0-9,0 0-4,0 0 1,0 0 1,21 18 2,-11 16 0,-2 4 0,0 3-2,-3 0 2,-3-4 2,0-7-1,-1-9 4,-1-9 1,0-2 1,0-3 2,0-3-1,0 2 1,0-6-1,0 0-1,0 0 0,0 1-1,0-1-2,0 0-3,2 0-3,-1 0-2,4-7-1,1-8 1,3-4-2,0-5 1,2-1 0,1-3 0,0-4 0,4-1-2,-2 0 2,2-1-1,-1 2 1,-1 0-2,-1 6 2,0 1-2,2 4 2,-7 7-3,0 5 2,-4 6-2,-4 3-1,0-2 2,0 2-3,4 0 1,0 10 1,-1 10 0,-3 9 1,-3 5 1,-14 3-1,-3 0 2,-5-2-1,-1-4 0,3-7 2,7-9 0,2-3 2,5-9 0,5-1 1,1 1-2,3-3-1,-2 0 0,2 0-1,0 0-1,-1 1-3,1-1 0,0 0-1,0 3 1,4 2 2,9 1 0,5 1 0,-1 3 1,2-3-1,-2 3 0,2-3-3,-3-2 0,-3 1-6,-3-4-4,0 3-7,-1 0-10,-6-3-12,3 6-28,-5-1-44,1 5-151,-1 0-5</inkml:trace>
  <inkml:trace contextRef="#ctx0" brushRef="#br0">5087 8201 559,'0'0'26,"0"0"4,0 0-1,0 0-7,0 0-2,0 0-1,38 102 6,-28-76 0,1-1-3,-3-6-5,-3-6-5,0-4-6,-4-4-1,2 0-2,-1-3-2,1 1 0,-2 0 2,3 2-3,-4-5 0,0 0 1,0 0-1,2 2 1,-1-1-1,0 0-1,1 1 1,2 2-1,-1 0-2,0-1-2,0 0-7,-3-3-20,0 0-43,0 0-140,2 0-98</inkml:trace>
  <inkml:trace contextRef="#ctx0" brushRef="#br0">8287 8107 434,'0'0'58,"0"0"-6,0 0-2,0 0-5,0 0-8,0 0-7,0 0-8,0 0-6,0 0-6,-9-26-3,9 26 0,0 0 0,6 11 0,4 7 0,1 5-1,-3 5-1,-1 0 1,-3-3-2,-1-6 3,0-1-2,-1-6 1,-2-6 1,2 5-1,0-8-2,-1 3 1,1 0-1,-2-6 0,0 0 0,0 0 0,1 0 0,-1 1-1,6-1 0,1-6-1,7-8 1,3-5-1,1-4 1,1 0-3,3-6 2,-1 4-1,-2 0-1,2 4 2,-4 3-2,-7 7 0,-3 4 0,-4 6 0,-3 1-2,0-2 1,0 2-2,2 0 0,-1 0 2,-1 0-1,0 0 0,0 7 2,-1 3 0,-8 2 1,0-3 3,2-2-3,-5 2 1,5-4-1,4-3-2,0 1 2,3-3-3,-1 0 2,1 0 0,-2 3-1,2-2 3,-1 0-3,1 1 0,0 6 0,0 6 0,0 3 0,3 2 3,4-2-3,0-1 1,5-2 1,-2 1-4,2-2 4,2 2-1,-1-3 1,3 3-1,-7-8 1,-2 0-3,-1-2 3,-2-2-1,-1 1 0,0-1 2,-3-3-4,0 0-1,0 0-2,1 2-5,1-2-6,-1 0-9,1 0-15,-1 0-28,-1 2-43,2-2-86,-1 0-97</inkml:trace>
  <inkml:trace contextRef="#ctx0" brushRef="#br0">8715 8189 705,'0'0'32,"0"0"-8,0 0-1,0 0-8,49-82-6,-30 70-4,2 1-3,4 3 1,-1 1-2,-6 4-2,-1 1-1,-4 2-1,0 3-1,-3 4 0,-4 6-2,-6 7 2,0 4 1,-6 10-2,-6 0 4,-3 0 2,-1-4 2,-2-3 1,5-4-2,2-7 4,2-3-2,5-4 1,1-6-1,1 1-1,2-4-2,0 0 1,0 0-1,0 6 2,0-2 0,5 2 0,1 1 0,4-7 0,7 0-1,1 0 1,8-3 1,-2-2-2,2-3 0,0-1 0,-1 2-2,-3-3 2,-2 3 2,-7 0-3,1 2 2,-7 0-1,-4 5-2,2-2 1,-5 2-1,0 0-1,0 0-1,1 0 0,1 0-3,-2 0-6,2 0-8,-2 0-23,2 0-53,-2 0-152,1 0-65</inkml:trace>
  <inkml:trace contextRef="#ctx0" brushRef="#br0">11966 8756 559,'0'0'57,"0"0"-5,0 0-10,0 0-11,0 0-15,0 0-8,0 0-3,0 0-3,0 0-1,-4-5 1,10 22-2,3 6 3,0 0-2,0-2 1,-5-6 1,2 0 0,-2-6 3,-2-4-2,1 2 1,-3-7 2,0 0-1,0 0 2,0 0 2,1 0-2,-1 0 1,0 0-1,-1-12-7,-5-5 2,-3-4 1,2 1-1,0 1 3,2 4-4,1 0-1,0 6-1,3 2 0,1 3-1,0 4 0,-2-1-1,2 1-2,0 0 2,2 15-3,6 7 4,1 13-1,-3 4 2,-2 2-1,-1-2 0,-2-4-1,-1-10 1,0-11 2,0-6 1,0-8 2,0 0 1,0 0-2,-1-9-1,-5-13-1,2-8-1,-1-6 0,1-4 0,1 1 1,-4 2 0,3 2 2,-2 3-2,1 12-1,1 1-1,1 9-1,2 5 0,-1 1 0,2 4-2,-1-3 0,1 3 2,0 12-2,0 8 4,0 6 0,0-3 0,0-4 0,0-9 1,1-4-1,-1-1 2,0 1 0,0-2 1,2 2 1,-2-6-1,0 0-1,0 0-1,0 0 0,1-12-1,-1 0-1,0-8 2,0 0 0,0 8-1,0-1 2,0 9-3,0 4 0,0-2-3,0 2 0,0 0 1,2 2-1,0 15 3,1 9-1,0 8 2,0 0 0,-3 0 0,2-10-1,-2-2 2,0-9-1,0-7 0,0 0 0,0-6-1,0 0-6,0 0-11,0-15-34,-5-5-64,-2-14-186,-3 5-19</inkml:trace>
  <inkml:trace contextRef="#ctx0" brushRef="#br0">3660 9078 526,'0'0'45,"0"0"-3,0 0-7,0 0-8,0 0-9,0 0-9,0 0-1,0 0-5,0 0 2,0 0 1,-23 71-4,9-9 2,-2-1-4,-2 0-1,1-7 2,0-6 0,2-9 2,1-9 2,5-12 3,3-8 2,-2-6 4,3-3 0,-5-1 2,-4-2-2,1-14-3,-6-5-3,6-5-4,1-3 0,2-3-2,6 1 0,1 1 0,3 1 0,0 4-2,0 10 1,3 0-1,0 8-3,7 4 1,6 3 0,4 0-1,7 10 1,2 7 2,-2 4-1,0 3 0,-1 1-1,-2 2 0,-1-1 0,-3-1 1,-2-3-2,-8-8 1,2-3-4,-6-3-6,-3-5-13,1 6-21,-1-3-58,0 3-148,1 0-48</inkml:trace>
  <inkml:trace contextRef="#ctx0" brushRef="#br0">3828 9372 522,'0'0'8,"0"0"7,0 0 8,0 0-2,49 100-2,-36-63-3,1 1 5,0 1 7,-3-3 0,1-5 0,-7-12-5,0-6-8,-2-9-2,-3-4-1,0 0-4,0 0 0,3 0 0,4-6-1,-2-10-1,3-9-1,1-2-2,0 0 0,0-2-1,2 2-1,1 4-1,1 2 0,3 1-1,0 2 0,0 3-1,-4 4-1,-6 5 0,-2 4-1,-4 2 1,0-2-2,0 2-2,1 0 2,-1 0 1,0 2 2,0 10 5,-10 7-2,-4 3 1,-5-1-1,-1-1 0,1-3 1,0 0 1,6-7 1,5-3 1,5-4-3,0 1-2,0-1 0,0 0-2,3 6 2,0 1 0,4 2-3,6 2 1,5-3 1,-6-4-2,5-2 0,-5 0-1,-5-3-6,6-2-5,-3 0-10,-3 0-17,2 0-34,-6 0-82,0 0-127</inkml:trace>
  <inkml:trace contextRef="#ctx0" brushRef="#br0">4238 9493 561,'0'0'53,"0"0"0,0 0-8,47 114-10,-33-70-2,1 4-7,-1 0-5,-1-2-2,0-6-11,0-3 1,-4-9-6,-3-9-2,-1-7-1,-3-7-1,-2-5-1,0 0-1,0 0 0,1 0-10,-1 0-10,0-2-25,0-11-49,-1-9-144,-5 3-71</inkml:trace>
  <inkml:trace contextRef="#ctx0" brushRef="#br0">7431 9032 506,'0'0'6,"0"0"4,0 0 7,0 0 6,0 0 3,1 87-4,-2-49-1,-7 1-5,-3 0 5,-1-3-3,-3-4 5,-3-4 1,-1-6-1,-1-3-1,1-6-2,-1-4-2,5-2-3,-2-7-2,1 0 1,-1-4-6,-3-8 1,5-3-2,2-2-2,5-2-1,2-2-3,4-2-2,2 2 1,2 1 0,7 3-6,5 0 7,3 8-6,5 1 3,2 4 2,4 4-2,-1 2 3,2 8-4,-2 2 1,-1 2-2,-2 1 1,-2-1 1,-3 1-2,-4-1-3,-1-1-5,-3-3-8,-2-1-18,-3-3-22,-3-3-50,-1 5-105,0-4-82</inkml:trace>
  <inkml:trace contextRef="#ctx0" brushRef="#br0">7645 9261 522,'0'0'32,"0"0"5,0 0-1,36 95-2,-26-52-2,0 1-1,0 2-4,-2-3-6,1-9-8,-1-7-4,-2-8-4,-3-9-2,-1-6 1,-2-4 0,2 0 1,2-7 0,2-9 1,0-9-1,-2-2 2,-1-2-2,0 0 0,0 1-3,0 3 1,1 1-2,0 9-1,2-1 0,1 3-1,2 1 0,5-2 1,-5 7-2,5-1 1,0 3-1,-6 1-1,4 1 1,-8 2 1,-4 1 1,0 0-2,0 0 0,2 0 0,-2 0 1,0 8 1,-9 6 2,-7 6-2,-3 0 3,3-1-3,-1-2 2,7-5 0,2 0-1,4-2 1,3 0-2,1 7 0,0-1 1,4 4-2,5-1 1,3-4-1,2-3-1,0-2 1,4 2-1,-1-3 1,-3-2-3,1-2-6,-5-2-18,-6-3-37,5 0-48,-6 0-110,3-7-79</inkml:trace>
  <inkml:trace contextRef="#ctx0" brushRef="#br0">8097 9411 743,'0'0'26,"0"0"-2,0 0-5,0 0-5,0 0-5,0 0-4,50-77-3,-42 77-2,4 0-2,-5 9-1,3 6-1,-7 7 1,-3 5-2,0 4 3,-5 3 1,-3 3 0,1-2 2,-1-3 3,2-11-1,2-8 4,3-8-1,1-5 1,0 0 2,0 0-3,0 4 1,0 1-1,8 0-1,6-2-1,3-3-1,3-2-1,5-6 0,-1-4 0,4-5-1,1 0-1,-2-3-4,-1-1-6,-5 1-14,-1 2-41,-7 6-137,-5 4-123</inkml:trace>
  <inkml:trace contextRef="#ctx0" brushRef="#br0">13370 8197 479,'0'0'56,"0"0"-1,0 0-3,0 0-4,0 0-12,0 0-11,0 0-9,0 0-9,0 0-2,-10-49-2,7 78 2,-1 12 0,-7 10-2,-3 3-1,-2 1 1,-3-3 2,-1-10-4,3-7 5,-1-9-3,7-9 3,2-10 2,1-4 1,-3-3 0,-2-10-6,-3-9 6,2-5-8,4-5 3,0-4-1,1-2-3,5-1 2,1 1-2,3 2 1,0 3-2,0 11 0,4 5 1,2 7-2,3 4-1,4 3 1,5 7-1,8 10 1,0 9 1,-1 2 0,0 6 1,-2-1-2,-2 1 2,-2-6-1,0-3 0,0-5 4,-8-8-5,1-2 6,-2-6-5,-6-1 1,1-1-1,-5-2-11,0 0-4,0 0-23,7 2-43,0-1-65,3 6-158</inkml:trace>
  <inkml:trace contextRef="#ctx0" brushRef="#br0">13529 8413 651,'0'0'31,"0"0"-8,0 0-6,0 0-3,0 0-1,0 0-1,0 0 0,0 0 0,43 108-5,-37-69 1,-3 2-6,1-3 1,-1-1 1,-1-13 1,-1-9 1,0-6 1,-1-9 0,0 0 0,0 0-1,2 0-1,2 0 1,1-10 1,2-9-1,1-5-1,0-1-2,-1-1-1,-1 1-1,2 4 0,1 2 1,1 2-6,2 2 4,-1 0-5,0 8 4,1 0-2,-3 3 2,3 1-1,1 2 0,-7 0-1,4 1-2,-5 0 2,1 1 0,0 5 4,-6 4-3,0 7 4,-10 0-4,-7 7 3,-3-5 1,-2-4 1,0-3 0,6-3 0,3-2 0,4 0 0,2 0-1,0 1-1,4 1-1,2 4 0,1 2 0,4 4-1,7-2 2,4-3-3,5-2 1,-1-4-1,4 2 0,0-1 1,0-1 1,-8-4-3,-5-1-4,0 0-9,-6-1-9,1-1-20,2 5-31,-5-3-54,-1 0-132,3 2-28</inkml:trace>
  <inkml:trace contextRef="#ctx0" brushRef="#br0">13876 8710 685,'0'0'17,"0"0"-3,0 0-1,0 0-2,0 0-3,0 0-5,0 0-3,104-84-2,-78 72-1,5 2 0,-2 3-1,-2 2-3,-3 4-9,-5 1-22,-6 0-34,0 4-37,-7 1-78,0 7-70</inkml:trace>
  <inkml:trace contextRef="#ctx0" brushRef="#br0">13961 8695 507,'0'0'50,"0"0"-7,0 0-10,0 0-13,0 0-7,0 0-8,0 0-3,0 0-1,0 0-2,-7-9-1,5 9-1,-3 0-1,2 2 0,0 0-2,-3 6 3,5-3 0,-2-1 2,1 1 4,2-5 7,-1 0 9,1 0 12,0 2 1,-2-1-1,2-1-3,-1 2-11,1-2-3,-1 2-2,1-2-5,0 1-2,0-1-2,0 2-4,0 5 1,0 8 2,1 6 0,3 11 3,2 3-3,-3 5 2,0 3-3,0 0 2,-1 4-1,-2-1 3,0 0 2,0-7-6,0-6 3,0-11-7,0-10 2,0-5 0,0-7-2,-2 0-1,2 0-3,0 0-3,-3 0-8,0-11-13,0-10-33,2-5-35,1-4-96,0 0-109</inkml:trace>
  <inkml:trace contextRef="#ctx0" brushRef="#br0">14019 8649 706,'0'0'36,"0"0"-4,0 0-2,0 0-8,0 0-8,0 0-8,0 0-3,0 0-2,0 0-1,0 0 2,33 4-2,-1-3 0,3-1 0,0 2-2,-1-2 1,2 0 0,-4 1-2,-2-1 2,-2 0-1,-11 0 0,-4 0 1,-3 0-2,-5 0-1,-1-1-1,1 1-2,-5 0-3,0-2-7,0 2-16,0-5-25,-3-2-42,-5 0-63,-7-4-126</inkml:trace>
  <inkml:trace contextRef="#ctx0" brushRef="#br0">14160 8492 597,'0'0'49,"0"0"-7,0 0-9,0 0-10,0 0-8,0 0-3,0 0-2,0 0 2,0 0 2,0 0-2,24 90 1,-13-57-3,-2 1-3,-3-2-2,-2 2-1,-1-3-4,0-9 0,0-4 0,-3-5-3,0-7 0,1 0-1,-1-6-3,0 0-5,0 0-12,2 0-26,2 0-39,5-12-82,3-8-131</inkml:trace>
  <inkml:trace contextRef="#ctx0" brushRef="#br0">14421 8420 621,'0'0'22,"0"0"7,0 0 7,0 0-1,0 0-8,52 94-3,-52-58-9,0-1-4,0 0-1,-2-4-2,0-8-3,0 0 0,2-10-2,0-6-2,0 0 2,0-7 1,0 0 1,0 0 1,0 0-2,0-14 1,3-6-1,3-9 0,0 0-3,1 1 0,1 1-1,1 5-3,2 0 5,0 5-6,-4 5 5,3 2-3,3 2 0,0 0 1,3 0 0,-3 3 1,2-1-1,-4 3 1,-1 0-1,-5 1 0,-5 2 1,0-1 1,0 1-1,1 0-1,1 0-1,-1 0-4,-1 0 5,0 0 0,-1 7 2,-8 6 2,-3 3-4,0-1 6,0 2-5,2 0 4,1-5-3,3 1-1,3 3 1,3 0-2,0 6 1,2-6-1,2-4 0,6 0-1,-1-2 1,-2-6 1,5 4 1,-2-3 0,-6-5-3,1 2-4,-1-2-4,0 0-13,2 0-17,0 0-42,-6 0-64,0 0-161</inkml:trace>
  <inkml:trace contextRef="#ctx0" brushRef="#br0">14719 8644 742,'0'0'33,"0"0"0,0 0-8,0 0-4,0 0-7,32-82-5,-29 77-4,2 0-2,0 1-2,0 1 2,4 3-1,-5 0-5,5 0 1,3 5-4,-7 2 4,1 6-1,-4 2-2,-2 3 0,0 8 0,0-1 1,-6 2 3,-1-1 0,-2 1 3,2-3 2,2-8 1,1 1 0,1-7 1,2-5-2,1 2 1,0-4-3,0 2 0,0 0 1,4 0-1,8-5 2,6 0-3,10-5 1,2-6-1,5-3 0,4 1-1,4-4 2,1 2-2,-1 0 2,2 1-1,-6 2 1,-3 2 0,-7 3 1,-7 4-2,-12 1 1,0 2 0,-6 0-2,1 0 5,-1 0 1,-4 0 1,0 0 4,0 0-3,0 2-3,2-2-2,-2 2-1,0-2-1,1 1-2,-1-1-6,0 2-9,0 1-14,-7 1-36,-7 4-122,-4 1-144</inkml:trace>
  <inkml:trace contextRef="#ctx0" brushRef="#br0">15174 10925 367,'0'0'46,"0"0"-1,0 0-5,0 0-2,0 0-3,0 0-4,0 0-1,0 0-5,0 0-2,0 0-3,-10-11 0,10 9-2,-3 1-1,3 0-2,0 1-3,0-2-1,0 0-4,0-3-1,0 1-3,4-3-1,1 0 1,4 4-2,-1-1 1,4 2-1,5-1 0,2 3-1,4 0 1,0 0-1,2 0 2,1 0-1,3 0 2,3 0-1,2-3 0,7-2 1,2 0 1,6-2 0,2 2 0,2-2 1,4 3-2,0 1 0,1 0 0,2 0-1,0 1-1,2 2 1,1-2-1,2 2 0,1 0 1,2-4-1,3 3 1,-3-1-1,0 1-1,0 1-1,1 0 1,1 0 0,-1 0 1,-1 0 0,3 0-1,-3 0 0,-2 1 0,0 2 0,0-2 1,-4 2-2,0-3 1,0 2 1,2-2-1,0 2 1,-1-2-1,2 0 0,-1 0-1,1 0 1,-3-4 0,3 4 1,-3-3-1,0 2 0,-1 1 0,1 0 0,-1 0 0,-2 0 0,1-1-1,-5 1 1,0 0 0,-3 0 0,-2 0 1,-2 0 0,0 0-1,-2 0-1,3 0 2,2 0-1,-2-2 0,4-3 1,2 0 0,2-3-1,-1 0 1,1 0-1,-3 3 0,1 3 2,-1 1-2,-3-1 0,-1 2 0,-2 0-2,0 0 2,-2 3 0,0 1 0,2 1 1,-2 1-1,3-2-1,0 1 1,-2-1 0,2-3 1,-4-1 0,1 0 0,-3 0 0,-1 0 0,-2 0-1,-2-1 0,0-3-1,-2 3 1,-3 1 1,2 0 0,-3 0 1,1-1-2,-1 1-1,-2-3 0,0 0 1,-1 2 0,-1 0 3,-4-1-3,-6 2 0,-1-1 1,-5-1-2,2 0 1,-2 2 1,1-1-1,0 1 0,-2 0 0,4-2-4,-4 2 4,2 0 0,-7 0 0,4 0 2,-5 0-2,-1 0-2,3 0 3,-7 0 0,0 0-1,0 0 5,1 0-4,1 0 1,-1 0 0,1 0-2,-1 0 2,-1 0-3,0 0 1,2 0 0,-2 0-1,0 0 4,1 0-4,-1 0 0,0 0-1,0 0-3,0 0-1,2 0-4,-2 0-9,0 0-16,1 0-41,-1-9-95,-1-4-145</inkml:trace>
  <inkml:trace contextRef="#ctx0" brushRef="#br0">15148 12905 438,'0'0'22,"0"0"4,0 0 2,0 0 1,0 0 0,0 0-2,0 0-3,0 0-6,0 0-6,0-7 0,6 7-2,7 0 0,-3 0 0,2 3-1,6 1 1,1 0 0,3-1 0,1-2 1,0-1 0,0 0-1,2 0 1,3 0-2,2 0 1,3 0-2,6 2-3,2 3-1,2 0-1,8 2-1,0 0 0,6 0-1,1 1 1,2-1 0,4-2-1,3 0 0,2-3 0,5-2-1,0 0 2,2 0-1,1-2 1,2-1-1,-1-4 0,2 2 0,1 0 0,-2 1 0,1 4-1,-2 0 0,0 0 1,-4 7-1,-1 2 0,-3-1-1,-2 4 1,0-2 0,-2 0 1,1 1 2,-1-2-2,2-3 0,1-2 0,1-2-1,0-2 1,2 0-1,-3 0 2,2-3-1,1-3 1,-1 0 0,-1 1 0,0 2-1,-2 2 1,-1 1-1,-2 0-1,-1 0 0,-2 0 0,0 3 1,0 1-1,-1 1 1,1 0 0,3-1 0,-3-1 0,2 0 0,-2-3 0,0 0 1,0 0 1,0 0 0,2-5 0,0 2 0,-1-1 1,-1-1-1,2 1-2,-3-1 2,0 2-1,-1 2-1,0-2 1,0 1-1,2 1-1,1-3 0,3 2 0,2-1 1,1-4 0,1 0 0,2-1 0,-1-5 0,-2 1-1,0 0 0,-2 0 2,-3-1-2,-2 4 0,-1 2 0,-2 2-2,-4 3 3,-4 2-1,-2 0 0,-3 0 2,-4 3-2,-3 1 1,1 3 0,-4-2-2,1-2 1,-4-1-1,-1 0 0,-2-1 1,0-1 1,-2 0-1,-1 0 0,-2 0-2,-1-3 2,-3-2 1,-4 3-1,-1-1 4,3 1-3,-2 2-1,8 0 1,-2 0-4,-2 0 3,1 0 0,1 2-1,3 1 2,3-1-1,2-2-1,1 0 1,4 3 0,2-3 0,2 0 0,3 0 1,3 0-1,1-3 0,2-1 1,0 1-1,-1 1 1,1-1 0,-4 1-1,-1 0 0,-2 2-2,-4 0 2,-2 0 0,-4 0-1,-3 0 1,-3 0 0,-7 2 1,-2 0-1,-6-2-1,-5 0-1,6 0-1,-6 3 0,-2-3-1,2 0-6,-6 0-6,0 0-9,0 0-30,-12-8-60,-11-11-195,-13-3-18</inkml:trace>
  <inkml:trace contextRef="#ctx0" brushRef="#br0">26643 7289 513,'0'0'58,"0"0"-7,0 0-12,0 0-6,-11-99-9,14 78-12,5 1 2,-3 8-7,4 0 1,-1 2-3,1 3 1,4-1-2,3 7-1,0 1-1,5 4-1,1 10 2,-3 10-5,-2 7 5,-2 7-5,-4 5 1,-4 3 1,-4 2-1,-3-2 2,0-2-1,0-3 2,-4-7-2,1-11 2,0-4-1,2-6 2,-1-9 0,2 2 1,0-6 4,0 0 1,0 0 3,0 0-2,0 0-1,2-12-3,6-11-1,4-9-2,4-5 1,1-4-1,2-1 1,3-1-1,0-1 2,2 1 0,-1 4-5,0 4 4,-2 8-6,-4 5 4,-5 9-1,-4 4-1,-1 7-1,2 2-1,4 4-1,3 11-1,-2 9 6,-4 6-3,1 3 2,-1 4-1,-5-2-1,1-2 0,-1-4 5,-2-4-3,1-3-1,1-5 0,1-2-2,0-3 2,0-4 2,3 1-1,-2-4-1,-4-1 0,4 1-2,-3-2 0,4 2-1,0 2-5,-1-5-9,2 3-14,-4-3-47,3-2-116,-4-9-126</inkml:trace>
  <inkml:trace contextRef="#ctx0" brushRef="#br0">27431 7265 749,'0'0'17,"0"0"-1,0 0 0,0 0-3,0 0-4,0 0-4,99-32-5,-62 23 0,9-1 0,2 2 0,6-2-2,1 3-2,-3 1-4,-4 2-20,-9 4-35,-9 7-70,-11 10-155,-13 2-11</inkml:trace>
  <inkml:trace contextRef="#ctx0" brushRef="#br0">27601 7567 634,'0'0'44,"0"0"-2,0 0-10,0 0-13,0 0-10,0 0-5,0 0-3,102-46-4,-72 32-4,-5-1-18,-7 5-41,-8 6-66,-6 0-171</inkml:trace>
  <inkml:trace contextRef="#ctx0" brushRef="#br0">28199 7028 751,'0'0'18,"0"0"0,0 0 1,59-87-4,-42 74-6,1 4-5,2 2-2,-1 7-2,3 0 0,1 8-2,-3 5-1,1 2-2,-6 2 1,-2 5-1,-5 2 2,-5 2-1,-3 3 3,-2 3 4,-7 2-3,-4 0 4,-2 3-3,-6-2 1,1 4 1,-3-1-2,-2-2 3,1 1-2,0-3 3,3 0-3,-1-4 2,6-2-2,0-4 0,3-5 0,6-6-1,0-6 0,6-2 0,1-5 1,-2 0 1,2 0 3,-1 1 0,-1-1 1,-2 0-1,-2 0-1,0-4 2,-4-7-2,6 2 0,1-8-1,3-1-1,0-2-2,9-3-1,6 3-1,7 0 1,1 4 0,5 3-2,2 1 0,1 5-1,-3 3 0,1 3 0,-4 1 0,-4 4-1,-3 7 0,-2 1 2,-2 2 1,2 2 2,-3-4-1,1 1 2,-3-8-2,0 3 2,5-5 3,2-1-4,6 0 3,2-2-2,2-7-1,1-3 0,-2-2 1,-1-4 0,-4 0-1,-1 2 0,-3-1 1,-5 0-1,0 1 1,-2 0 0,-3 4-1,-1-1 0,0 6-1,-3-3 0,2 0 0,-3 4 0,0 1 0,-3 3 0,0-1-3,0 1-1,1 0-2,-1-1-2,0 1-5,0-2-3,0 2-11,0 0-19,-11 3-58,-3 8-128,-6 2-91</inkml:trace>
  <inkml:trace contextRef="#ctx0" brushRef="#br0">29113 7536 754,'0'0'36,"0"0"-4,0 0-8,0 0-7,0 0-6,0 0-6,0 0-2,0 0-4,0 0-3,0 0-5,1-16-7,-5 14-15,-6 2-31,-10 0-70,-2 7-180,-11 7-3</inkml:trace>
  <inkml:trace contextRef="#ctx0" brushRef="#br0">26620 8043 772,'0'0'9,"0"0"2,0 0 3,0 0-1,0 0-3,0 0 0,0 0-2,0 0 3,96-11 0,-50 11 0,6 0 0,10 3-1,10-1-3,5 3 1,7 0-3,6 0-1,2 1 0,5-1-3,3 1-1,-1 0 2,3 0-1,2 3 1,-2-2 2,0 3-2,2-1-2,-4-1 0,-3-1 0,-5-2 0,-1-1 2,-3-3-1,-2-1 0,-1 0 0,0 0-1,-4-1 0,-1-3 0,-5-3-1,-5 2 2,-7-2 0,-8 3 0,-10-1-1,-15 1 0,-13 4-1,-10 0 0,-7 0 0,0 0 0,0 0 1,2 0-1,-1-2 0,1 2-1,-1 0-1,1 0-1,-1 0-2,-1 0-2,0 0-6,0 0-7,-10 0-8,-10 2-19,-8-2-57,-2 3-200,-2-2-23</inkml:trace>
  <inkml:trace contextRef="#ctx0" brushRef="#br0">29765 8058 804,'0'0'2,"0"0"1,0 0-1,0 0-1,0 0-1,0 0-4,0 0-5,0 0-16,0 0-34,0 0-71,-78-58-175</inkml:trace>
  <inkml:trace contextRef="#ctx0" brushRef="#br0">24293 9547 525,'0'0'52,"0"0"-2,0 0-7,0 0-9,0 0-8,0 0-6,0 0-4,0 0-1,26-87-1,-25 65 0,-1-5 0,0 1-2,-7-2-1,-2 1 1,-5 0-3,-1 2 1,-2 6-3,2 2 0,4 5-3,4 5-2,-2 6 0,-1 1-2,-5 8-1,-3 6-1,0 13 1,0 9-2,1 8 2,3 9-3,1 6 3,2 0-2,2 0 3,3-5-1,3-7 1,3-8 0,0-8-1,2-6 1,5-5 0,-3-8 5,5-3-7,-1-3 5,3-4-3,7-2-5,0-2 7,8-11-5,-2-5 3,2-6 1,0-5-1,-2-2 1,-1-4 0,-3-3 1,-2-3-1,-3-2 3,-3 1-2,-2 3 1,-3 4 1,-2 10-1,-3 11-1,0 7 1,-2 7-2,0-1-2,0 1 1,1 1-2,2 15 2,-1 11-1,3 9 2,0 4-1,-1-2 1,3-2-1,4-4 1,3-5-2,2-5 1,6-7 1,2-6-2,3-6 0,2-3-1,2-8-3,-2-7-5,-3-3-8,-7-3-10,-4-3-20,-4 0-43,-8 0-85,-2 7-139</inkml:trace>
  <inkml:trace contextRef="#ctx0" brushRef="#br0">24542 9029 729,'0'0'21,"0"0"-1,0 0 3,0 0-7,0 0-5,0 0-5,0 0-3,0 0-1,0 0-1,109-51-1,-68 48-1,3 3-1,-1 0-4,-2 0-7,-6 1-15,-11 5-36,-3 0-54,-10 0-140,-3 2-47</inkml:trace>
  <inkml:trace contextRef="#ctx0" brushRef="#br0">24969 8751 691,'0'0'28,"0"0"-6,0 0 0,0 0-4,0 0-3,0 0-3,0 0-3,16 82 1,-10-46-2,2 3 1,0-4-3,-1-3 0,2-5-4,2-3-1,-3-7-4,-1-4-1,-3-4-4,-2-5-8,1 0-15,1 0-40,0-1-84,-1-1-159</inkml:trace>
  <inkml:trace contextRef="#ctx0" brushRef="#br0">18458 9760 695,'0'0'24,"0"0"-2,0 0 0,0 0 1,0 0-2,0 0-3,0 0-4,0 0-4,0 0-1,4-96-3,23 62-2,10-1 1,7-1 0,7-3-1,7 2-3,7 1 1,6 0-4,4 5 3,7 1 0,3 2 1,4 2 2,2 1-3,3 1 2,3 0-3,1 4 5,3 1-5,-4 2 4,0 2-2,-2 5-1,-1 0 0,-1 3-1,-2 2 1,-3 5-2,-3 0 2,-4 0-1,-4 2 1,-2 4 1,-4-2-1,-1 1 0,-1 1-1,-4-2 0,-3 0 0,-3-1 2,-6-2-2,-4-1 1,-7 0-2,-5 0-1,-5 0 2,-12 0 0,-1 0 0,-7 0 1,-7 0 0,1 0-2,-6 0 2,0 0-2,0-6 0,-5-4 0,-7-3-2,-7-3-2,-6 0-1,-2 4 0,-5-1 1,2-3-1,-2 2 4,3-3 0,1-1 1,2-2 2,3 0-1,0 2 0,4 0 2,1 3-1,6 5-1,-1 1 2,7 5 0,2 0 0,1 4 0,-1-4 0,1 1-2,0 0 2,0 1 0,3 2 0,-3 0-1,3 0-1,15 0 0,8 10 2,11 0-1,4 4 3,7 0-2,3-1-1,1 2 1,1 0-2,1 1 1,-2 0-1,-4-1 0,0 0 0,-8-3-1,-3 2 2,-9-4-1,-7-4 1,-4 2 1,-6-3-1,-5-2-1,0 5 1,-3 3 0,0 4 0,-6 5 2,-5-1-2,-1 1 2,-3 3-4,1-1 1,-1 2-3,-1-2 2,3-1 0,0 0 0,2-1 1,0 0 0,4-3 1,0-3-1,1-2-1,3-2 0,-1 0 0,0-1 1,2-4-1,1-2-2,1-3-3,-2 0-4,2 0-6,-1 0-18,1 0-51,-2 0-163,1-5-86</inkml:trace>
  <inkml:trace contextRef="#ctx0" brushRef="#br0">29169 7608 452,'0'0'4,"0"0"3,0 0 7,0 0 9,0 0 1,-21 78-4,4-40-2,-1 2-8,-4-1-9,3-1-3,1-7-10,4-10-9,8-9-22,6-12-69,12-8-133</inkml:trace>
  <inkml:trace contextRef="#ctx0" brushRef="#br0">29911 7174 407,'0'0'56,"0"0"4,0 0-8,0 0-5,0 0-9,0 0-4,0 0-4,0 0-5,0 0-3,0 0-8,-6 1 4,26-27-9,2-8 4,0 1-3,1 0-4,-2 0 0,-1-1-2,-2 0 0,-1 3-1,-2 4-2,1 4-1,-6 9 0,-3 7 0,1 4-1,3 3-2,2 10 0,6 12-1,-5 10 1,-1 10 2,-6 9-1,-4 3 1,-3 4 2,-1-4-3,-8-2 5,-4-5-3,-1-4 0,-2-4 1,-2-4-2,0-5 2,-2-5 0,1-4 0,0-1 0,3-3 1,3-8-3,1 1 3,6-6-1,1-1 0,2 0 2,3-3 0,-1 0-1,1 0 0,-2 0 0,1 1-1,-1-1 1,1 0-1,-1 0 0,1 0-1,-1 0 0,1 0 0,-1 0 1,1 0-1,0 0 1,-1 0 0,-2-1 0,-2-2 0,0-4 0,1 0 0,-1 0-2,0-1 0,0 1 1,2-3-1,0 3 2,-1-3 0,4 6 0,-1 2 1,2 2-1,-1-3 0,1 3 0,0-7 0,0 1-1,0-5 2,4-4-1,6 5 0,5-4 1,1 2-3,4 3 1,0 2-1,1 6-1,2 1 0,0 1-1,1 13 2,-2 4-1,3 9 1,-2 5 0,-2 4 2,0 3-2,-3-2 2,1-4-2,-4-4 2,0-7-1,-2-5 0,-2-5 1,2-5-1,-6-5 1,5-2 0,6 0 0,1-6 0,3-7 1,-1-4-3,-1 1 2,-3-4-2,-3 0 1,-4 0 0,-1 1-1,-2 3-1,-4 1-4,-2 4-6,-1 5-10,0-3-19,-3-1-45,-4-1-73,-4-2-156</inkml:trace>
  <inkml:trace contextRef="#ctx0" brushRef="#br0">30684 6694 604,'0'0'28,"0"0"6,0 0 2,0 0-5,0 0-10,0 0-8,0 0-3,0 0 5,0 0-4,0 0 4,16 85-2,-10-33-2,-3 7-3,1 4 0,-1 4-5,0 4 0,1 1 2,-1 1-4,2 2 4,2-3-2,-1-1-1,1-1 3,0-3 1,2-6 1,-4-4 0,1-3 1,0-6 1,-1-6-5,-2-2 3,2-8-5,-4-12 1,2-3-3,-1-5 0,-1-8-1,1 1-1,-2-5 1,0 0 1,0 0 0,1 3-2,-1-3-2,2 0-8,-2 0-6,1 0-10,2-9-13,-1-14-29,0-2-47,0-5-125,2-1-70</inkml:trace>
  <inkml:trace contextRef="#ctx0" brushRef="#br0">31095 7228 522,'0'0'23,"0"0"13,0 0 8,0 0-2,0 0-10,0 0-8,0 0-5,0 0-2,28 96-3,-27-77 0,1 1 0,-1 2-3,0-7-1,-1-2-1,0-9-2,3 3-1,-3-3 1,0 3 0,0-1-1,0-1 2,0-5 2,0 0 2,0 0 2,0 3 0,0-3 1,0 0-4,0 0-2,1 0-4,2-13-2,2-3 0,1-7-2,1 1 0,1 3 0,3-1-2,-1 4 1,0 3 0,-2 2-1,0 6 0,1 0 0,0 1-2,3 4 5,5 0-1,-2 7 1,7 6-1,-5 1-2,-1 5-1,-3 0 0,0 2 1,-4 1 0,-4-7-1,1-2 1,-2-3 0,-2-6 2,-1 2-2,-1-6 3,0 0-2,0 0 2,0 1 0,2 2 0,-2-3 2,0 3-2,0-3 0,0 1 0,0-1-1,0-1 0,1-15 1,4-5-2,3-6 0,7-1-1,1 3 0,2 1 0,1 4 0,0 3 0,-5 5 0,-5 6-2,1 3 1,2 3-1,1 3-1,5 6 2,-4 4-1,-3 4 2,-1 1-3,-2 2 2,-3 0-3,0-7-3,-4 3-6,2-8-7,0 2-5,0-1-7,-2-6-15,2 5-33,-1-4-61,-1-1-160</inkml:trace>
  <inkml:trace contextRef="#ctx0" brushRef="#br0">31760 7339 654,'0'0'34,"0"0"-5,0 0-7,0 0-7,0 0-7,0 0-4,0 0-4,100-32 0,-78 31 3,4-1-9,0 2-1,-6-1-16,-1 1-37,-5 0-41,-8-1-99,1 1-88</inkml:trace>
  <inkml:trace contextRef="#ctx0" brushRef="#br0">32035 7168 628,'0'0'55,"0"0"-14,0 0-4,0 0-11,0 0-7,0 0-10,0 0-4,0 0 0,0 0-2,10-12 3,-9 24 0,2 6 4,-3 0-6,0 2 5,0-3-5,0 2-1,0-7 1,2 7-2,-1-8-1,0-2-1,1 1-1,-1-6 0,1 2-1,-2-6 0,0 0-3,1 4-5,1 0-8,1 0-17,3 3-34,-1-6-66,4-1-172</inkml:trace>
  <inkml:trace contextRef="#ctx0" brushRef="#br0">28993 6077 490,'0'0'55,"0"0"-5,0-85-6,0 67-11,3 7-10,0 2-7,1 1-7,0 5-5,5 3-2,3 3-2,6 15 0,5 10 0,-4 9 0,-1 8 0,-5 2 0,-2 1-4,-2-2 5,0-8-2,-3-8 2,-1-10 2,-2-8-1,-2-7 6,-1-5 7,0 0 6,0 0 5,2 0-1,1-11-7,-2-9-3,4-8-6,-2-4-2,1-2-2,3-2-1,-1-1-1,0 2 2,1 3-3,2 3 3,-1 5-3,-2 7 0,-3 7-2,0 7-1,-3 3-1,6 0-1,6 3 1,6 11 1,4 8-1,-2 5 0,-4 5 2,-2 0-1,-2-1 1,-3-3-1,-1-9 2,-4-3-2,1-7 2,-4-4 1,1 0 1,-2-5 2,0 0 0,0 0 0,1 0-1,1 0 0,1-10-1,1 1 0,0-6-2,2 0 0,0-2 1,2-5-2,4 1 0,1-3 0,2 2 0,3 0 0,1 5-2,0 3 2,-3 4-2,0 6 0,1 4-2,0 0 0,7 11 2,-4 4-2,-4 4 3,-1 3-2,-3 2 1,-1 1-1,-5-5 1,-1-3 0,-1-2 0,-2-5 0,-1-6-3,1 1-5,-2-5-8,0 0-13,0 0-29,1 0-49,6 0-82,2-2-120</inkml:trace>
  <inkml:trace contextRef="#ctx0" brushRef="#br0">29934 6011 657,'0'0'36,"0"0"-7,0 0-6,0 0-8,0 0-7,88-47-4,-46 37-4,7-2 0,3 2-3,3 0-2,-7 4-4,-3 2-10,-16 2-20,-9 2-29,-7 5-31,-10 7-79,-3 7-93</inkml:trace>
  <inkml:trace contextRef="#ctx0" brushRef="#br0">30035 6291 517,'0'0'78,"0"0"-12,0 0-14,0 0-18,0 0-10,0 0-9,0 0-5,0 0-4,0 0-4,84-17-4,-68 14-5,-7 0-9,-5 1-16,2 2-46,1 0-85,0 0-141</inkml:trace>
  <inkml:trace contextRef="#ctx0" brushRef="#br0">30484 6009 573,'0'0'56,"0"0"-2,0 0-7,0 0-13,0 0-9,0 0-6,76-81-4,-63 69-1,4-1-1,1 3-5,2-2-2,3 2-8,0 3 2,1 2 0,-1 5-3,-2 0 4,-2 12-5,-3 3 0,-4 4 0,-4 5 1,-8 4-2,0 5-3,-14 5 1,-5 1-5,-3 1 5,-1-5 3,2-3 5,1-6 3,3-6 1,6-4-1,1-3 1,4-6 0,3-4-2,0 1 2,3-4-4,0 0 1,0 0 2,-1 0-3,1 0 3,0 7-2,0-2-1,1 5 2,9-2-1,7-3 2,8 0-2,2-5 1,4 0-2,1-5 0,-2-2-2,0-1 0,-5 0-1,-6 4-1,-7 1-3,-7 1-4,-5 2-7,0 0-18,0 0-38,0 0-58,0 9-166</inkml:trace>
  <inkml:trace contextRef="#ctx0" brushRef="#br0">30982 5970 669,'0'0'42,"0"0"-4,0 0-6,0 0-7,90-84-10,-70 72 0,5 0-6,-2 4 0,0 3-3,-1 1-2,-2 4-3,0 0 0,-2 9 5,-1 1-5,-3 2 3,-1 3-4,-6-3-3,-4 5 0,-3 2-1,-4 0-2,-10 7-2,-1-3 3,-2-6-2,1 0 6,3-5 0,6-7 0,4-1 2,3-4 0,-2 0 1,2 0 2,-1 0-2,1 0 0,0 0 0,0 0-2,0 3 0,6 2 0,8 2 4,4 2-1,2 1-1,-3 1 1,0 1-4,-1 2 0,-3-1-1,-2 2 1,-3-2 0,-2-1 1,-2-3 0,-2-4 0,-1 0 0,-1 2 0,-1 1 0,-8 6 3,-8 1-1,-6-3-4,-6-5 0,-2-1-3,-2 0 2,3 0 2,1-1-3,11-1-6,6-1-13,7-1-24,5-2-64,-1 0-130,2 0-76</inkml:trace>
  <inkml:trace contextRef="#ctx0" brushRef="#br0">31586 5891 708,'0'0'29,"0"0"-5,0 0 2,0 0-7,0 0-5,0 0-1,96-81-2,-76 76-1,3 3-1,2 2-3,1 0-4,-3 2-1,-1 6-2,-2 2-2,-5 4 0,-3 3 2,-6 3-2,-6 2 4,0 2-2,-11-1 0,-7 0 0,-2 0 0,1-3-2,-2-1 3,7-6 1,3-6-1,8-5 2,3-2-2,-1 0 0,1 0 1,0 0 0,0 0 1,0 5 1,3 2-2,8 1 0,2 1-1,0 1 0,3 0 0,-4 1-1,-2-3-1,-3 2 1,-1-2-1,-5 4 1,1 6 0,-2 0 1,-6 5 1,-7-1 0,-7-5-1,-8 0 3,-5-2-3,-6-2 0,-9-4-3,-4-3-8,0-3-8,1 0-15,4-3-31,15 0-47,7 0-117,11-2-78</inkml:trace>
  <inkml:trace contextRef="#ctx0" brushRef="#br0">29431 6671 663,'0'0'37,"0"0"0,0 0-5,0 0-4,-83-13-6,78 13-2,-8-2-3,7 2 0,0 0-3,2 0-2,4 0-3,-2 0-2,2 0 0,0 0 1,0 0 2,15 0 2,11 0 0,13 0-3,11 0-3,13 0-3,9 0 0,12-2-1,7-3 1,7-1 0,6-1-2,2 0-2,5 2 0,2-3-1,-2 1 3,2 2 0,-2-4 0,-4 4-1,-4-2-2,-6 2 1,-9-2-2,-7 1 2,-6 2 5,-5-1-3,-7 0 1,-3 0 2,-4 3-5,-3-3-1,-3 2-2,-4 1 1,-3-3-2,-4 3 5,-4 1-1,-6-3 0,-3 3 0,-4 0-1,-1-1 1,-5 1 1,1-1 1,2 2-2,-7 0 1,8-1-1,-10 1 0,3 0 7,5-2-1,-8 0 0,10 1 0,-3-1-5,1-1-2,6 1 3,1-1-2,-2-1 1,0 1 0,0 2-1,-4-1 1,-2 2 0,-4 0-1,-1 0 0,2 0 1,-2 0 0,-2 3-2,-4-1 2,-1-1-1,-5-1 0,0 0 1,5 2 0,-1 0-1,2-1 1,-1 1 0,-5-2 0,0 0 1,0 0-1,1 0 0,-1 1-1,1-1 1,2 1-3,-3-1 2,1 2 0,1-1 3,-2 1-2,1-1-1,1 1 0,-1 0-4,1-2 4,-1 1 1,-1-1-1,2 2 5,-2-2-4,1 1 0,-1-1 2,2 2-3,-2-2 1,0 1 3,1-1-4,-1 0-4,0 1 4,0-1-3,0 0 2,0 0 4,2 0-2,-2 0 2,0 2-2,0-2-5,0 0 2,0 2 0,0-2-3,0 0 0,0 0-7,0 0-8,0 0 3,-2 0-8,-5-8-2,-2-4-17,-5-3-54,-2-2-148,-5 3-80</inkml:trace>
  <inkml:trace contextRef="#ctx0" brushRef="#br0">29846 8107 343,'0'0'14,"0"0"7,0 0 6,0 0 6,0 0-1,0 0-2,0 0-4,0 0-5,0 0-1,10 0-5,-10 1-1,1-1-1,-1 0-2,2 2 1,-1-2-2,5 3 0,6 1-1,5 3 2,10 0 0,5 1-1,7-3 1,10 0 3,12-1-1,12-1 0,10-3-3,10 0-4,8 0-1,7-3-3,4-2 0,2-2 0,2 2-4,-2 0 4,-4-2 0,-2 4 0,-5-1 0,-4 3-4,-6 1 0,-10 0 1,-5 0 0,-10 5-1,-8 0 1,-6 0 5,-7 0 0,-6 0 1,-6 0-1,-6 0-5,-11-3 0,0 3 0,-7-3 0,-6-1 0,0 1 0,-5-2 1,0 0-2,0 0 2,2 0 0,-1 2 0,1-2 2,-1 0 0,1 0-1,-1 0 1,1 0 0,-1 3 1,1-3-2,-1 0 1,-1 0-1,2 2 1,-2-2-1,1 0 1,-1 0-1,2 0 0,-2 0 0,2 0-1,-2 0 1,1 2 0,-1-2-1,0 0-1,2 0 1,-2 1-1,0-1 1,1 0 0,-1 0 0,0 0 0,0 0 0,0 0 0,0 0 1,0 0 0,0 0 0,0 0 1,0 0-1,0 0 0,2 0 1,-2 0-1,0 0 1,0 0 0,0 0-1,0 0 1,0 0-2,0 0 1,0 0 0,0 0 0,0 2 0,0-2-1,0 0 3,0 0-3,0 0 1,0 0 0,0 0-2,1 0 1,-1 0 0,0 0 0,0 0 0,0 0 0,0 0 0,0 0 0,0 0 1,0 0 0,0 0 1,0 0-2,0 0 0,0 0 0,0 0-1,0 0 1,0 0 1,0 0-1,0 0 0,0 0 1,0 0-2,0 0 2,0 0-1,0 0 0,0 0 0,0 0 0,0 0 0,0 0 0,0 0 0,0 0 1,0 0-1,0 0 0,0 0 0,0 0 0,0 0 0,0 0-1,0 0 0,0 0 1,0 0-1,0 0 1,0 0 1,0 0-2,0 0 1,0 0 0,0 0-1,0 0 1,2 0 0,-2 0 1,0 0-2,0 0 1,0 0 0,0 0-1,0 0 1,0 0 0,0 0 0,0 0-1,0 0 0,0 0 1,0 0 0,0 0-2,0 0 2,0 0 0,0 0 0,0 0 0,0 0-1,0 0 1,0 0 0,0 0 0,0 0 0,0 0-1,0 0 2,0 0-2,0 0 1,0 0-1,0 0 0,0 0 0,0 0 0,0 0-1,0 0 0,0 0-2,0 0-2,0 0-4,0 0-10,0 0-25,0 0-46,0-5-133,0-8-79</inkml:trace>
  <inkml:trace contextRef="#ctx0" brushRef="#br0">7523 10626 540,'0'0'32,"0"0"-3,0 0-3,0 0-8,0 0-7,0 0-9,0 0-3,0 0-2,0 0 3,-9-15 2,15 28 2,3 2 1,-3-2 2,4-3 1,-1 0 5,2-3-1,5 1 4,0 1-2,4-4-1,0 0-2,2-2-3,1-1 0,2-1-2,-1-1-1,2 0 1,-1-5-2,3-5 2,-1-3 1,3-9 1,4-9 0,2-8 0,6-11-6,1-11 3,6-7-6,2-9 1,1-3 2,3 0-2,0 5 2,-2 6-1,-6 12-2,-8 9 2,-9 15-4,-10 12 4,-10 9-2,-4 9-1,-6 3 2,0 0-2,0 0 1,1 0 1,1 0-3,-2 0 3,1 0 5,-1 0-4,0 0 5,2 0-6,-2 0-4,0 0 2,0 0 0,1 0-3,-1 0-2,0 0-18,0 3-31,0 1-56,-3 6-190,-1 8-3</inkml:trace>
  <inkml:trace contextRef="#ctx0" brushRef="#br0">25198 9504 192,'0'0'52,"0"0"5,0 0 9,0 0 0,0 0-1,0 0-8,0 0-11,0 0-8,0 0-6,0 0-7,-6-4-3,4 4-4,2-2-3,0 2-1,0 0-3,0 0-2,0-1 1,0 1-2,0 0 0,0 0 0,0 0-1,6-2 0,11 2-1,7-2 0,8 1-1,0-1-2,2 1 2,-1 0-5,-1 1 2,1 0-1,-1 0-1,-2-2 0,-1 2 0,-3-1 0,-7 1 0,0-2 0,-7 2 1,1 0-1,-2 0 0,-5 0 1,5 0-1,-5 0 0,0 0-1,0 0 0,-6 0 0,4 0 0,2 0 0,-2 0 1,1 0-3,-5 0 1,0 0-1,0 0-4,1 0-5,1 0-7,-1 0-10,1 2-17,-1-2-27,-1 0-46,1 1-67,-1 1-94</inkml:trace>
  <inkml:trace contextRef="#ctx0" brushRef="#br0">25212 9721 439,'0'0'14,"0"0"6,0 0 7,0 0 1,0 0-4,0 0-3,0 0-2,0 0-2,0 0 6,-23 0 0,23 0 2,0 0-1,0 0-1,0 0-5,0 0-1,0 0-2,0 5 0,3 0-3,3 0 0,3 4-1,-1-2-1,4 1-2,3-3-1,1 2 1,7 0-3,1-2-2,0 0-1,4-5-1,1 2 0,0-2-1,0 2 1,-2-2-1,-1 0 0,-7 0 0,-3 1-2,1 2 2,-7-1 1,7 2-4,-8-1 3,-4-1 1,3 1-2,-3-1 4,0-1-3,0 0 0,-5-1 0,2 2-1,3-1 5,-2 1-5,1-1 2,-4-1 0,0 0-1,0 0-1,2 0 4,-2 2-4,1-2-2,-1 0 1,0 0-10,0 1-11,0-1-36,-4 0-69,-7-1-184,-1-2-13</inkml:trace>
  <inkml:trace contextRef="#ctx0" brushRef="#br0">26947 9193 343,'0'0'29,"0"0"5,0 0 1,0 0-5,0 0-4,0 0-11,0 0-4,0 0-2,0 0 3,0 0 12,10-17 2,-10 40 4,-6 13-4,-9 3-5,-4 5-6,-6 3-1,-4 6 0,-3-2-2,-1 0 3,-2-2-6,3-4 1,2-9-3,4-5-1,3-8 0,7-8 2,8-8 0,5-2-2,3-5-2,-6 0-3,-1 0 2,-3-13-1,-2-6 1,5-6 0,0-5 0,1-4-1,1-5 1,3 0-3,0 0 2,1 4-2,1 5 1,0 9-1,0 4 1,1 7-2,5-2 2,1 1-2,6 2 1,-3 0 0,7 6-1,3 3 3,4 0-4,6 7 1,1 3 1,-4 2-1,1 3-1,-4-1 4,-1 3-4,-2 0 2,0 2-1,-2 1-1,-2 3 2,-1 2 0,-1 4 0,-2 0 1,-2 0-1,1-1 0,-1-2 0,-2 0 1,0-5-2,1-1 5,-3-8-6,2-4 4,-2-3-2,3-3 0,5-2 1,0 0-2,4-7 1,-1-3 0,-4-2 0,-1-2 2,-4 4-2,-2-2-1,0 3 1,-4 0-1,0-2-4,-2 6-3,1 1-14,-2-2-19,0-5-41,-5 0-82,-3-1-136</inkml:trace>
  <inkml:trace contextRef="#ctx0" brushRef="#br0">27489 9808 528,'0'0'36,"0"0"3,0 0-4,0 0-10,0 0-9,0 0-9,0 0-3,0 0-1,0 0 1,10-39 0,2 52-1,4 6 1,-6 3 2,-3 2-2,-1-6 4,-5 0 0,-1-4-1,0-1 5,0-1 1,0-5 0,0 0 2,0-7-4,0 0 0,0 0-1,0 0 0,0 0 0,0 0-2,-1 0-1,-5 0-2,3-2 0,-1-8-2,1-4 1,3-3-2,0-6 0,4 2-4,8 0 1,0 2-2,-1 3 2,1 4 0,-1 3 1,-3 6-2,3 1 0,2 2 0,0 5 0,2 7 1,-5 5-1,-2 2 4,-3 4-4,-3 1 3,-2-6-1,0 2-1,0-8 2,0-7 0,0 4 0,0-9 1,0 0-3,0 0 2,0 1 0,2 1 1,-2 0 1,0-2-1,0 0-1,0 0-1,0-2 0,3-13 1,1-6-1,4-4-3,0-1 4,2 2-4,1 2 4,1 3-1,1 2-1,-1 7 1,0 3-1,1 2 0,4 5 1,3 0-2,-1 7 1,0 3-1,-2 2 1,-1 2 0,0-1 1,-2 2 2,-2-1-3,-2-6 3,-6 0-4,1-2 1,-2-3 0,0 0-1,-1 0-1,-2-3-6,0 0-4,0 0-9,2 2-22,-2-2-42,0 1-70,0 2-152</inkml:trace>
  <inkml:trace contextRef="#ctx0" brushRef="#br0">28158 9965 715,'0'0'25,"0"0"1,0 0 2,0 0-8,0 0-7,0 0-7,0 0-4,0 0 0,0 0-1,57-50 0,-31 40-2,3 2 0,-1 1-3,-8 3 1,0 4-2,-3 0 0,-1 0 1,3 7 1,-6 0 2,-1 0 1,-7 0-2,-2-4 0,3 2-3,-5-3-3,2 1-5,0 1-5,0 1-10,-3-5-25,0 0-35,0 0-74,0 0-121</inkml:trace>
  <inkml:trace contextRef="#ctx0" brushRef="#br0">28549 9796 558,'0'0'36,"0"0"8,0 0-2,0 0-4,0 0-9,0 0-7,0 0-2,0 0-5,0 0 2,0 0-8,54 42 1,-46-22-5,-2 3 0,-2 1-1,-1 0 0,-3-2-4,0 2 0,0-7 0,0 1 0,0-6 0,0 0 0,0 1 0,0-6 0,0-1-2,0-6 0,0 0-2,0 0 0,0 1-5,0 0-5,0-1-7,0 2-16,0-2-15,0-2-29,0-3-50,2-2-144</inkml:trace>
  <inkml:trace contextRef="#ctx0" brushRef="#br0">27653 10221 321,'0'0'67,"0"0"2,0 0-1,0 0-13,0 0-7,0 0-6,0 0-7,0 0-5,0 0-5,0 0-5,5 7-3,-5-6-4,2-1-3,-2 0-2,6 2 0,4 1 1,6-1 2,7-2-1,6 0-2,5 0-2,7-2-2,7-3 0,4 0-1,4 0-1,2-1-1,1 0 0,2 0-2,-2 1 1,1 2 0,-3 3 0,0 0 0,-2 0-1,-5 0 2,-4 0-1,-2 0 1,-8-1 0,-10 1-1,-6 0-1,-5 0 2,-10 0-1,6-2 0,-7 2 1,1-1-1,1 1 0,-6 0 1,0 0-1,0 0 0,2 0 0,-1 0 0,1 0 0,-1 0 0,1 0 1,-1-2-2,1 2 0,-1 0 1,1-1-5,-1 1 0,1-2-5,-1 2-7,-1-2-5,0 2-11,0-1-26,0 1-35,-1 0-75,-10 0-132</inkml:trace>
  <inkml:trace contextRef="#ctx0" brushRef="#br0">27994 10517 433,'0'0'40,"0"0"10,0 0-4,0 0-7,0 0-9,0 0-8,0 0-4,0 0 1,0 0 3,33 5 0,-30-2-1,-3-3-2,0 0-3,0 0-2,0 2 0,2-1-5,-2 1 2,0 0-4,0 3-1,0 2 1,0-1-1,0-1-1,0-5 1,0 0-2,0 0-1,0 2 1,0 0-3,0-1 2,-2 1-1,2-1 0,0 1 0,0 0 1,0-1 0,0 0 2,0 1 0,0-2 0,0 0 1,0 0-3,0 0-1,0-12-2,8-2 0,3-4 0,-1 3-6,0 4 6,0 3-5,-3 3 3,5 2 1,-1-1-2,1 4-2,5 2 2,-3 5 4,4 8-3,-5-1 5,0 3-5,-4 1 0,-3-4 1,-3-5-1,-3 1 1,0-3 1,0 5 0,-3 3 0,-6-3 1,-6 5-3,-2 0 3,-6 0-2,-1 2 1,-3 2 1,-3 4-1,1 0 1,0 1 0,2-2-2,2 0 1,4-5-1,6-6 1,5-5 0,7-3 1,-1-4 0,1 2-1,0 0 1,0 0 0,3-3-1,-1 0 0,-2 0 1,-2-9-2,0-6 1,-1-1 0,3-1-1,0-2 1,3 7 1,0-6-1,0 7 1,0 1-1,4-2 1,5 1-1,7-1 1,3 3 0,1 1-1,6 3 0,2 3 1,2-1-2,-1 1 1,0 2 0,-2 0 0,-1 0-1,-4 0 0,-6 0 0,-2 2 0,2 2 1,-7-1 0,7 2 1,-9-2 0,0 0 0,3 1 0,-3-1 0,1 0-1,-4-1 2,6 3-1,-6-5 2,1 2 0,5-2 0,3 0-1,4-5 0,6-8-3,-2-1 2,-4-2-1,2-1-1,-5 0 2,-1 5-3,-3 0 2,-4 5-1,0-1 1,1-1 0,-4 5-2,0 1 2,-3 3-2,0-3 1,0 3 2,1-1-2,-1 0-2,0-1 1,2 1-2,-2 1-2,0-2 0,0 0-7,0 1-8,0-3-14,-6-4-51,-2 1-89,-7-7-148</inkml:trace>
  <inkml:trace contextRef="#ctx0" brushRef="#br0">28782 9034 368,'0'0'47,"0"0"3,0 0 1,0 0-6,0 0-6,0 0-6,0 0-6,0 0-5,0 0-1,0 0-1,20-30-2,-2 23-3,5 3-3,7-2-3,3 0-2,3 0-2,6-2-2,2 1 1,3-1-2,3 0 0,0 1 1,1 1-2,-4 1 1,-2 4 1,-7-1-2,-6 2 1,-11 0-2,-5 0 0,-4 0 0,-5 3 0,0 2 1,-2 4 1,0 6 0,-2 6 0,-2 10 2,1 3 0,-2 10 1,1 0 2,2 6-2,2 3 2,-1-1-3,1 2-1,0-3-2,2 0-1,-2-5 1,1-2-1,-1 0 2,0-1 3,2-1-2,-3 2 0,-2 0 2,-1 2 2,-1-3-1,0 3 0,0-4-2,-6 2-1,2-7 1,-3-2-2,1-6 1,3-9-2,0-8 0,3-5 0,-1-2 0,-1 0 0,1-1 3,1 2-2,0-6 0,0 0 1,0 0 0,0 2 0,0-2-1,-2 1 0,-5 0-2,-3 2-1,-6 1 0,-7 1-1,-2 5 2,-3-2-1,-3 5 0,-1-2-1,1 0 1,-3-1-2,4-3 1,2-2-1,10-2-2,0-3-2,3 0-4,6 0-7,-6-5-10,-1-6-31,-1-6-75,-5-8-181,-1 0-12</inkml:trace>
  <inkml:trace contextRef="#ctx0" brushRef="#br0">26763 8874 544,'0'0'58,"0"0"1,0 0-6,0 0-16,0 0-13,0 0-7,0 0-8,0 0-3,0 0 0,-89-59 0,60 57-2,-4 2-1,-5 0-2,1 0 1,-3 0-1,4 0 2,-1 3-2,4 2 2,4 0 0,10-3 0,0 2 2,9-1 1,4-2 0,0 1-1,6-2-1,-1 0-1,1 0 0,-1 0-1,-1 0-1,-1 5 0,-1-1 0,1 9-1,-2 8 1,5 9-1,-1 11 2,1 6-1,0 7 1,0 4 3,-2 9-7,1 7 5,-2 7-3,-2 2 0,-1 2 3,0-5-3,2-4 1,-1-7 1,2-4-2,0-6 5,-1-4-3,1-4 1,-1 0 0,0-4-1,-2 0 1,1-4-1,-2-3 2,2-2-4,0-7 3,1-2-1,2-7 0,2-4 1,0-7-1,0-5 0,0 3 0,3-4 0,3-1 0,1 2 1,2-3 0,0 0-1,1-1 1,7 1-3,-5-2 1,6-1 0,1 1-2,-1-1 0,8 2 1,-2 0 1,2-1 0,3 1-1,0-2 2,1 1-5,0 1 2,-2-2 1,-6 0-2,-2 0 1,-7 0 0,0 0-5,0 0 2,-8 0-1,0 0-3,-5 0 0,0 0-5,0 0-3,3 0-8,-2 0-19,4-8-43,-1-9-80,4-6-152</inkml:trace>
  <inkml:trace contextRef="#ctx0" brushRef="#br0">29807 8747 541,'0'0'58,"0"0"-4,0 0-7,0 0-12,0 0-9,0 0-5,0 0-4,0 0-3,-14-86-2,23 63-1,2 3-1,0 1-4,4 4 0,-5 3-5,3 2 0,-5 5 0,3 3-1,0-1 0,1 3 2,6 0-1,0 8-1,4 6 1,-4 7-3,-2 4 2,-3 2-1,-3 4 0,-2 1 0,-4-1 0,-2-1 0,-2-1-1,0-6 2,-2-6-1,-2-4 2,-2-1 1,1-3-1,-2 3 2,-4-2-2,0 0 0,-4 2-1,0 1-1,-2 0-1,1 3 2,0-1-2,3 2 3,-1-2-1,5-3 1,0-2 0,5-3 0,1-4 0,-1 1 0,4-4 1,-2 0 1,2 0 1,-1 0-1,-1 0 1,-3 0-1,-1 0 0,-6 0 1,-1-4-2,4 1 0,-2-7-1,5 3 0,0 0 0,2 0 0,2 2 0,1 2 0,1 3 0,0-5-1,0-2 0,0-5 0,3-1 0,6 2 0,3-3 0,-3 5 0,3 1 0,1 3 0,-3 0 0,3 0 0,-3 0 1,-6 3-1,7 0 0,0 2 0,2 0 2,6 5-1,-3 2 1,1 5-2,-1 1 0,0 2 1,0 0-1,0 3 2,-1-2-1,0 0 0,-2-1 0,0-2 0,-4-3-1,0-1 3,-1-2-2,-1-3 0,1 2 1,-1-3-3,1 1 2,-3-1 1,5-3-1,0 0 2,8 0 0,2-3 3,-4-6-2,-1 1-1,0-4 0,-1-2-2,-2-1 1,-2-2 0,-1 5 0,-3-1-1,-2 4 1,-1-1-5,1-1 4,-2 5 1,-1-3-2,1 4 0,-1 1 0,1-1 0,-2 5 0,0-1 0,0 1 0,2-2 3,-2 0-3,2 2 0,-2-3 0,1 3-2,-1-2 2,0 0 0,2 1 1,-2-1-2,0 0 1,0 2-1,1 0 1,-1 0-2,0-3 2,0 3-1,2 0-1,-2 0 0,0-2-2,0 2-3,0-2-4,0 2-7,1-1-6,-1 1-9,1-8-28,1 2-52,-2-1-170,1 4-43</inkml:trace>
  <inkml:trace contextRef="#ctx0" brushRef="#br0">23246 12097 271,'0'0'49,"0"0"9,0 0 2,0 0-3,0 0-5,0 0-7,0 0-5,0 0-6,0 0-7,0 0-2,-23-14-4,21 14-5,2-3-2,0 3-2,0 0-4,0 0 0,0 0 0,0 0-3,0-2 0,0 2-3,2-2-1,2 1 2,10-1-1,6 1 1,4 0 2,9-2-1,1 3 0,2-2 1,3-1-1,0-1 1,3 3 0,4-2-2,-1-1 1,5 0-1,2 1 1,-1-2 0,3 1-1,0-1 1,3 0-1,-1-1 0,2 1 1,1-1-1,0 0-1,0 1-1,0 1-3,0 2 3,-1 1 0,0 1 0,-3 0 2,-1 0-3,-3 1 0,1 2 0,-1 0 1,-2 2 0,3-2 2,0 2-1,1-3-1,1 0-1,1-1-1,1 1 2,1-1 1,-3 0-1,1 2-1,1-3 0,0 4-2,0-1 1,2-2 1,3 3 1,0-3 0,2 1-1,2 0 2,2-2-1,2 0 0,0 0 1,2 0-2,6-2 0,3-5 1,3 2 0,4-2 2,3-1-3,2 3-2,1 0 2,-2 1 0,0 4 2,-3 0-2,-3 0 0,-1 2 0,-3 5 0,0 3 0,0 0-2,-3-3 4,5 2-2,-1-3 0,1 1 0,2-3-3,0 1 3,0-4 0,2 1 1,-3 0 1,1-2-2,-1 0-2,0 3 2,-3-1 0,-3 0 0,-4 1 2,-5-1-4,-4 3 2,-3 2-1,-2-3 0,-4 0 1,-1-4-2,2 0 1,-1 0 1,2 0 0,2-8 4,1-1-3,4-2 1,2-2-2,0 1-2,0-1 2,0 1 0,-4 0-1,-4 2 0,-2 3 0,-5 1-1,-7 1 1,-6 2 1,-5 2 0,-5-1 1,-11 2 0,0 0 0,-6 0 0,-6 0-2,5 0 2,-5 0-2,0 0 0,0 0 0,-6 0-1,0 0-1,0 0-3,1 0-7,1 0-9,-1 0-20,-1 0-64,-13 0-160,-16 4-63</inkml:trace>
  <inkml:trace contextRef="#ctx0" brushRef="#br0">27699 11804 272,'0'0'48,"0"0"6,0 0 4,0 0 3,0 0-4,0 0-7,-12-90-6,17 74-7,1 4-5,-1 5-5,-2 4-7,0-1-3,-3 4-7,3 0-3,4 7-4,2 10 0,2 9-1,-2 9 0,-3 6 3,-2 4-3,0 3 3,-4-1-5,2-2 1,-2-3 1,0-8 1,1-8 2,1-6 0,-2-8 0,0-6-1,1 0-1,-1-6-1,0 0-2,0 0 1,0 0-1,2 0-3,-2 0-4,0 0-15,0 0-24,0 0-43,-3-4-59,0 1-152</inkml:trace>
  <inkml:trace contextRef="#ctx0" brushRef="#br0">27197 12700 627,'0'0'33,"0"0"-6,0 0-5,0 0-7,0 0-5,0 0-4,0 0-2,0 0-2,0 0 0,49 43-1,-31-11 0,2 2-1,-1 3 1,0-3-1,-2-4 2,-4-3 1,-4-10 5,-2-7 4,-4-6 8,-3-4 4,0 0-1,0 0 0,1 0-3,-1 0-4,1-14-3,-1-10-4,0-6-3,0-4-2,0 1-3,0 4 1,0 0-2,0 12-1,0 5-1,2 4-2,1 4-2,-2 0-2,8 3 0,2 1 0,7 5 0,4 9 0,-1 5 0,0-2 0,-1 3 2,-4-1 2,1-4 1,-7-3 2,-1-6 2,-6-3 2,-3-3 1,0 0 2,0 0 2,0 0 0,1 0-1,-1 0-1,0-1 0,0-10 0,0 0 0,0-9 0,0 1-1,0-3-2,3-5-1,6 5-4,4 3-1,0 4 1,-1 7-6,3 4 3,5 4 0,1 4-1,6 9 1,-2 2-2,-2 4 0,-4 3 0,-2 0 2,-2 3 0,-3-1-1,-3-2-2,-3-6-6,0-5-10,-5-6-19,-1-5-44,0 0-53,0 0-138</inkml:trace>
  <inkml:trace contextRef="#ctx0" brushRef="#br0">27978 12801 691,'0'0'17,"0"0"-7,0 0 3,0 0-4,0 0-4,0 0-3,0 0-6,89 5-4,-72 0-13,0 0-25,3 0-28,-6 0-55,1-1-83,-1-4-41</inkml:trace>
  <inkml:trace contextRef="#ctx0" brushRef="#br0">28413 12571 610,'0'0'36,"0"0"-8,0 0-7,0 0-2,0 0-5,0 0-3,10 91 0,-10-53-2,-5 3 0,-3 0 1,2-4 1,-1-3-3,3-11-1,3-10-7,1-6-1,0-7-6,0 0-12,-2 0-18,2 0-37,0 0-70,-1 0-153</inkml:trace>
  <inkml:trace contextRef="#ctx0" brushRef="#br0">27408 13194 836,'0'0'6,"0"0"2,0 0-3,0 0 5,0 0-4,0 0-1,114-61-2,-70 51-1,6 3-2,4 0 0,0 2-1,5 2 1,0 3-1,0 0-1,-1 3-3,-4 2-6,-6 7-8,-7 0-8,-9 5-19,-5 6-39,-12 0-98,-4 1-128</inkml:trace>
  <inkml:trace contextRef="#ctx0" brushRef="#br0">27920 13369 825,'0'0'1,"0"0"7,0 0 2,0 0 0,0 0-2,0 0-5,0 0-3,0 0-1,0 0-1,77-57-2,-53 69-1,-1 5-4,-5 8 0,-5 5-4,-10 7 0,-3 6-3,-17 6 2,-6-1 3,-7 0 6,-6-9 5,0-9 6,0-6 3,4-9 5,5-5-1,8-5 0,6-4 2,3-1-2,4 0-1,-1 0-2,2 0-3,5 0-2,-1 0-2,1 0-2,9-4 0,9-5-2,8-2 1,6 2-1,4 1 0,1 2 0,1 0 2,0-2-1,-3 3 2,0-3 0,-2-1-1,0-2 1,-1-1 0,-3-1-1,-2-1-1,-5 2 0,-7 2-1,-6 4-4,-4 4-5,-5 2-6,0-2-10,0-1-26,-3-5-54,-5 2-98,-6-3-111</inkml:trace>
  <inkml:trace contextRef="#ctx0" brushRef="#br0">28530 12973 349,'0'0'39,"0"0"-4,0 0-7,0 0-4,0 0-2,0 0-2,0 0-1,0 0-2,0 0-1,41 0-4,-12 0-4,0 0-1,2-2-4,3-5-1,0 2-2,4 0-2,-2 2-2,-1 1-2,-2 0-4,-3 2-4,-4 0-10,-10 0-26,-4 0-31,-2 0-56,-6 0-97</inkml:trace>
  <inkml:trace contextRef="#ctx0" brushRef="#br0">28565 13145 507,'0'0'15,"0"0"-2,0 0 3,0 0-5,0 0-1,0 0-3,0 0-5,0 0 0,0 0 2,0 0-2,-19 1 3,35 5-3,8-1 0,7-3-1,2-2 0,2 0 0,0 0 0,-2 0-2,-1-2-4,-3-1-1,-9 1-9,-4 2-13,-5 0-19,-2 2-30,0 2-40,-2 3-92</inkml:trace>
  <inkml:trace contextRef="#ctx0" brushRef="#br0">26132 14109 445,'0'0'47,"0"0"0,0 0-6,0 0-7,0 0-9,0 0-6,0 0-3,0 0 0,0 0-1,0 0 2,-18 69-2,17-28-2,-2 2-4,2 4 0,-1 3-4,2-5-1,0-1 2,0-2-4,0-3 5,0-3-7,0-4 0,3-7 0,-1-5 0,-1-5-2,0-5-1,-1-5 0,2 2-1,-2-7-4,0 0-11,0 0-13,7 0-31,6-7-34,4-10-73,2-6-107</inkml:trace>
  <inkml:trace contextRef="#ctx0" brushRef="#br0">26351 14212 531,'0'0'22,"0"0"2,0 0 1,0 0-3,0 0-9,0 0-6,0 0 1,0 0 0,0 0 4,0 0-2,-4 87 2,4-56-4,0 1 1,0 2-2,3 1-1,0-2 3,0 0-5,0 2 3,0-4-4,2-1-1,-2-3-1,-1 0 0,0-12 0,0 2-2,-1-7 1,-1-6-3,2 3-2,-2-7-4,0 0-16,3 0-29,4-11-38,4-11-80,4-11-107</inkml:trace>
  <inkml:trace contextRef="#ctx0" brushRef="#br0">26748 14112 423,'0'0'23,"0"0"2,0 0 4,0 0 0,0 0 1,0 0-7,0 0-6,0 0-4,0 0-5,0-14 0,0 14 0,0-1-1,-2 1-1,-2 0 0,-4 10-1,-1 5 2,-3 9 1,0 3 1,1 4 2,-1 2 0,1 3-1,2 2 0,2 1-5,1-3 0,3 0 2,1-1-6,2-2 4,0-1-4,8-3 2,1 0-1,1-4-2,4 2 0,1-4-1,0 1 1,-1-5-2,1 0 3,-6-7-2,2-4 1,-5-1 1,-3-6 0,2 3 0,-1-4 1,6 0 0,4-10-2,4-4 0,-4-7 0,-2-4 1,1 1 0,-4-1 1,-2 2-1,-3 5 1,-4 1 0,0 0 1,-1 3 1,-6-5-1,1 9 1,-5-2-6,0 0 6,-1 4-3,-2-2 1,1 3 3,4 4-5,-2 0 1,-1 1 0,6 1-3,-5 1 2,5 0 1,-4 0-2,-4 6 5,3 4-7,0 5 0,-1 2-7,4 2-4,0 1-10,0 0-20,2 0-29,2-3-65,1-2-149</inkml:trace>
  <inkml:trace contextRef="#ctx0" brushRef="#br0">18346 14918 514,'0'0'4,"0"0"0,0 0-2,0 0 4,0 0 4,-89 87 8,68-38 9,-2 5-4,-4 6 2,-4 2-7,-2 1-3,-2-2 5,-2-7 2,-2-5 2,1-7-1,1-8-4,0-8-6,-1-6-4,1-11-4,0-3-1,-1-6 0,-1-6-2,2-8 0,0-6-1,3-4 0,3-5 0,4-2 0,2-1-2,5 1 3,6-1-3,2 0 3,3 5-1,7 1 0,0 8-2,2 1 1,0 7-1,0 6-1,7-1 2,0 2-2,5 3 0,7 0 0,0 5-1,7 7 3,0 0 1,0 3 0,0 4-2,2 1-1,1 2 0,0 3-2,2-1 2,-5 1 1,0-1 1,-2-2-1,-2 1 2,-4-3-3,-1-1 2,-4-1 1,0-1-1,-4-5 0,-2 0 0,-3-4-2,2 0 2,-2 1-3,-2-5-10,3 4-10,-2-4-22,0-1-34,7 2-70,-5-3-139</inkml:trace>
  <inkml:trace contextRef="#ctx0" brushRef="#br0">18375 15523 460,'0'0'3,"0"0"14,0 0 16,0 0 11,0 0 5,0 0-6,0 0-9,45 88-8,-44-62-5,-1 3-5,2 2-2,-1-1-3,1 1-3,1-2-1,0 0-3,0-1 0,0-10-6,-2-1 2,3-8 0,-4-3-2,1-1-2,-1-5 1,0 0-4,0 0-9,0 0-16,0 0-31,0-11-39,0-9-65,0-6-112</inkml:trace>
  <inkml:trace contextRef="#ctx0" brushRef="#br0">18740 15478 538,'0'0'6,"0"0"8,0 0 7,0 0 4,0 0 3,0 0-4,0 0-1,0 0-2,-5 97 1,5-68-3,0 1-3,0 4-1,0 0-6,2 1 0,-1-2 0,1-1-7,-1-1 3,1-2-5,-2-10 0,0-1 1,1-5-1,-1-7 0,0 6 1,3-5-1,-3-2-1,1 2-1,-1-7-2,0 0-1,0 0-7,0 1-8,1 1-22,-1 0-29,0-2-41,0 0-64,0 0-102</inkml:trace>
  <inkml:trace contextRef="#ctx0" brushRef="#br0">19191 15505 378,'0'0'71,"0"0"-4,0 0-12,0 0-11,0 0-8,0 0-6,0 0-7,0 0-6,0 0-5,0 0-3,-32-76-2,23 76 0,-1 0-1,-6 0-1,-3 5-1,5 7-2,0 5-1,-1 6 2,2 4-2,-3 5 1,0 6 0,5 2-2,-1 5 0,2-1 1,3 0 2,4-1-3,3-5 3,0-3-7,7-4 3,6-6 0,1-3-1,4-6 1,-1-1-1,2-7-1,1 0 2,-5-5-2,2 0 4,-1-3-2,0 0 0,0 0 0,-2-8-2,-4 1 3,-1-3 0,4-5 1,-4 1 1,-2-2-2,1 1 1,-2-2-2,0 4 1,-3-1-1,0 3-2,-3-1 4,1-2-4,-1 3 6,-1-6 0,-6 3 1,-1 1-2,-3 1 0,4 8 0,-5 1-1,-7 3-1,2 0 1,-5 7-1,2 5 0,-2 3 3,2 4-9,-2 1 3,-1 0-12,3 0-19,1-2-26,3-6-53,9-3-109,-5-8-60</inkml:trace>
  <inkml:trace contextRef="#ctx0" brushRef="#br0">18333 14894 338,'0'0'20,"0"0"-2,0 0 2,0 0 1,0 0 3,0 0 4,0 0 3,0 0 0,0 0 3,0 0 1,3-3-1,-3 3-2,0 0-8,0 0-5,0 0-2,-4 13-5,-7 1 2,-4 7 0,0 2-2,-1 1 0,-1 3-2,-2 2-2,-1 5 2,-4 2-6,-4 4 4,0 2-6,-5 1-2,2-3 2,-3 2-2,0-3 1,0-2-1,-2 0 3,0-3-2,0-1 2,-3 1-3,0-5 0,1 3 2,-1-6-1,2-4 0,3-4 2,1-3-2,4-3 2,0-4 2,3-2-3,0-5 1,3-1-1,-2-2-1,2-8-1,0-5 1,3-3-1,1-5 1,1-6-1,4-1 0,4-2-1,0 0 1,6 2-1,1 1 2,1 2-1,2 0 1,0 0-1,0 2-1,3 1 2,2 2-1,1 4 1,2-2 0,-1 3-1,-1 8 2,3-4-2,2 3 0,-3 5 0,5-3-1,1 3 0,-4 4-1,9-1 0,0 2 1,-2 0 1,8 5 0,-4 5 1,0-1-1,-1 8 1,0 0-1,0 2 1,3 0-2,2 4 1,-1 2-2,1 2 3,1 1 0,-1 3-1,-2-1 1,-2 1-1,-1-1-1,-2-3 0,-3-1 0,0-4 1,-1 1-1,0-9 1,-2-1 0,2-1-1,-4-5 1,0 1 0,0-4-1,-1-1 2,0 2-1,-2-2-1,3 0 1,-6-2 0,5 4 0,-4-4 0,-1 1 0,1-1 1,-2 1 0,2 0-1,-1-1 1,1 1-1,-5-2-1,0 0 1,5 0 0,2 0-1,-1 0 1,3 0-1,-5 0 0,1 0-2,3-5 0,-5 2-4,0 0-5,1-6-10,-4-6-25,0-5-50,0-5-168,-3-4-51</inkml:trace>
  <inkml:trace contextRef="#ctx0" brushRef="#br0">19367 14824 160,'0'0'36,"0"0"0,0 0 0,0 0 3,0 0 2,0 0 2,0 0 0,0 0-4,0 0-3,0 0-6,3-3-7,-12-3-2,-5-3-5,1 1-3,-6-3-1,3 3-2,-4-3 0,0 2 0,-2-1-1,-4 0 0,-2 1-1,-1-1 0,-2 3-2,-4-1 0,-1 1-1,-6 0 2,0-1-3,-3 0 2,2 0 0,-5 0-1,3-4-1,-4 2 1,0-4-5,-2 3 3,-2-1-1,1 1 0,-3 2 2,1 1 0,2 2-1,4 1 3,1 2-1,2 3 0,2 0 0,2 0-3,-1 0 1,5 0 0,-1 0 0,2 0-1,1 3 1,-1-1 0,2 0 0,0 1-1,-1 1 0,2 1 0,-2 1-1,1 1 0,-1 4-1,-2 1 1,2 3-2,-1 4 1,-1 1 0,1 4-2,0 5 3,3-2-1,1 1 1,2 1-1,3-1 2,2-2-2,0-1 0,2 0-1,3-3 3,2 2-3,3-1 3,0 0-2,2 2 0,1-1 1,2 2-1,-1 2 6,1 1-3,-1 3 2,0 1-3,1 0-2,-1 2 1,0-3 0,2 0 0,1-2 0,-2 1 0,3-4-1,1 0 2,0-3-1,-1-1 0,4 2-1,1-1-2,1 2 2,1-1 1,0 2-1,0 0 2,3 0-3,3 1 0,2 1 1,0 0 1,0 3 2,2-3-1,-1 0 2,1 0-5,3-2 2,-1 1-1,-1-4 0,2 1 1,0-5-1,3 3 0,-1-2 0,2 0 0,1 3 1,2-3 1,1 1-2,0 1 2,3 0-3,2 1 2,2 0 1,0-1-2,3 0 1,-1-1-2,1-1 1,0-2 0,1 1 0,0-2 3,0 0-3,1-1 0,0-2 3,1 2-3,0-2 4,1-1-5,1-1 1,0-1-2,2-2 2,1-1-1,0-2 0,2-1 2,2 1-1,-1-3 0,0 0 1,1 1-3,-1 0 3,1-2 1,-4-1-1,-1 2 0,1-1-2,-5 2 2,0-3 0,-2 1 0,-2-1 0,0-1-2,1 1 1,-2 0 0,-1-1 0,1 1 0,-1 1 2,-2-3-3,2 0 0,-2 0 2,1 0-2,-1-3 3,0 0-1,1-2-1,-1 2 1,1-1-2,-1-1 0,1 0 3,-1-1-1,0 2-1,-1-3 2,-2 2-4,0-2 2,0 0 0,-1-4 0,-2 1 5,-1-2-7,1 0 6,-3 0-6,2 0 2,-3 4 0,3-1 1,-7 4 0,2-2 0,1-1-2,-1 0 1,3-3 2,-1 0-3,0-2 2,0-1-1,0-2 0,3-2 2,-1-2-1,0-2-1,0 1 2,-1-1-2,1-1 0,-1 1 2,-3 3-2,0 1 0,-2 1 0,-5 7 0,0-2 0,-1 4 0,0-1 0,-1-3 0,0 2 1,2-5-1,1 1 0,0-2 0,1-6 0,2 0 1,-2-3-2,0-1 1,-1-2 0,2-1 2,-4 0-5,0 1 5,-2 1-4,1 1 2,-1-1 0,-1 3 3,-1-1-2,0 0 1,-2 1 0,0-1-2,0-2 1,0 0-1,0-2 2,-4 0-1,-3-1 2,1-2-2,0 0 2,-1 1-3,-3-1 2,2 3-2,0 0 2,-1 3-2,-1 1 0,3 5 1,1 4-7,-2 1 7,0 0-7,2 6 6,-3-6-2,2 3 3,0 4-1,-2-5 0,1 0 3,-1-1-3,-4-3 1,3 0 0,-1 0-1,0 0 0,1 1 4,-3-2-4,3 1 1,0 0-1,0 2-2,0 0 2,-1 2 0,0-2 0,-1 1 2,5 6-2,-4-3 3,-1 1-2,-1 0-1,-2-4 1,0 2-3,5 5 1,-2-2 3,-1-2-3,-2 2 1,-2-5 0,1 1-3,0 1 4,2-1-1,-1 1 1,5 3 1,0 0-3,-3 0 3,1-2-3,-2-1 1,4 2 1,0 2-3,1 1 2,1 2 0,-4-4 0,3 3 1,-2-3-1,3 4 0,0-3-1,-4 0 1,5 1 0,-3-2 1,3 5-1,1-3-1,0 2 0,3 1-1,0 4 1,3 0 1,-1-3-1,1 3-2,-2 0-1,1 0-6,-2 0 1,2-3-4,-1 3-6,1-1-12,1 1-28,0-8-63,1-5-189,8-15-6</inkml:trace>
  <inkml:trace contextRef="#ctx0" brushRef="#br0">24662 2998 410,'0'0'57,"0"0"4,0 0-2,0 0-10,0 0-12,0 0-13,0 0-6,0 0-6,0 0-3,0 0-4,-32-31-1,30 30-1,2 1-1,0 0 0,0 0 0,0 0 4,0-2 1,12 1 1,7-3 1,8-3 1,6 0-1,9-1 0,6-2-3,8 0-1,6 0-1,5 1-1,2 3 2,-1-1-1,-1 5-2,-4 0 0,0 2-1,-4 0 0,2 0 1,2 0-1,2 0 1,6 0-1,1 0 0,5 0 0,0 0 1,2-5-1,1 0 1,2 2 1,0-3-2,1-1 0,-1 3 0,-1 0 1,1 1-1,-3-2 1,0 3-1,-3-1-1,0 1 1,-1 2 0,0 0 1,-4 0-2,0 2 2,0 3-5,-2 0 3,1 3 1,2-1-1,-1 0 3,4 0-3,-1 0 0,0-3 1,2 0-1,-1-2 1,3-2 2,-1 0-3,-3 0 0,1 0 0,1 0-1,-3-2 1,0-3-1,-2-2 1,-1 2 0,-2 2 1,-2-3 2,-1 0-3,-1 4 0,0-1 0,-1-1-2,-1 3 2,1-1 0,-1 0 0,0-1-1,1-2 1,4-2-2,2 2 2,4-2 1,3 2-2,5-1 3,-3 0-3,3 1 0,-4 2 2,-4 0-1,-3-2 0,-6 3 4,-7-1-5,-5-1 1,-7 3 0,-8-2-2,-6 1 1,-10 1 2,-3-2-1,-8 3 1,-4-2 0,6 1-3,-7 1 2,1 0 1,0 0-1,-6 0 1,0-2-1,0 2 0,2 0-4,-1-1-11,1 1-21,-2-7-141,-17-9-147</inkml:trace>
  <inkml:trace contextRef="#ctx0" brushRef="#br0">25576 2539 441,'0'0'59,"0"0"0,0 0-20,0 0 2,0 0-11,0 0-5,0 0-5,0 0-4,0 0-3,3-55-2,-3 52-4,2 3-4,-2 0-1,0 0 0,0 17 9,0 11-4,0 10 4,-2 3-7,-3 2-3,-3-2 2,1-4-1,1-2 2,0-6-1,1-9 1,4-10 0,1-3 1,0-7 0,0 0 2,0 0 2,0 0 1,0 3 2,0-2 0,0 0 0,0-1-3,0 0-3,0-1-2,0-13-1,2-8-1,7-7 1,-2 1-2,3 3-1,3 1-1,0 2 0,6 1 0,0 3 1,6-1 0,2 1-1,3 0-2,2 0-8,1 2 7,-1 0-5,-3 3 9,-9 6 0,-8 2 0,-5 3 0,-7 2 1,0 0 0,0 0 0,1 0 0,1-2 1,-1 2-1,1 0 0,-1-1-1,1 1 1,-2 0-2,1 0 0,-1 0-1,-7 3 1,-9 11 8,-7 2-5,0 2 8,-5-1-8,4 0-2,1-5 1,7-4 0,0-1 0,7-3 0,-1 0-1,3 0-1,3-2 2,1 0-1,3-2 0,-2 0 1,2 0-2,0 0 0,-1 2-2,1-2 1,0 2 1,0 2-1,7 2 3,9 5 0,1-1-1,2 1 1,-1-1 0,2 2-2,-3 1 2,0 1 0,1 0-1,-2-1 1,-1 1-1,2-1 0,-2 1 0,-2-2 0,3 0 0,-7-5 1,1 3-1,-3-4 0,-1 0-1,1-1 2,-2 4-1,2-1 1,-6-4 1,3 4-2,-2-3 1,-1 0 1,1-1-2,-2-4 1,0 0-1,0 0 0,1 7 0,2-2 1,-1-2-2,-1 2 1,-1-5-1,0 0 1,0 0-2,2 2-1,-2-2-4,1 2-9,-1-2-21,3 0-117,3-4-172,-1-16-19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2:10:22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6685 4934 39,'0'0'43,"0"0"7,0 0 2,0 0-2,0 0-6,0 0-10,0 0-9,0 0-3,-44-27-1,44 27 2,-1 0-1,-1-2 2,1 2 0,1-1-2,-2 1 1,2-2-2,-1 2-1,-2 0-4,2 0-5,-3 0-1,-2 0 0,-2 5-2,0 4 0,2-1-2,0 5 2,3 4-1,2 0 0,-1 7 1,2-2 1,0 2-2,0-2 0,3 1-2,2 0-1,1 1 1,-1 1 1,1 3 4,-2 2-4,-1 4 3,2 1-6,-2 0 0,-1 4 1,1 0-1,0 2 2,-2 2-3,2 0 0,0 2-1,0-1 0,2-3 0,-1-4 1,0 2-1,1-4 2,2 1 3,-1-1-2,-1 2 3,1-1-3,0 1-2,1 3 3,-3-1-1,-2 2 1,-1 1-2,-1 0 0,0 0 0,0 2-1,0 0 0,-3 0 0,2-2-2,-2-3 2,2-3-2,-1-1 1,1-2 3,-2-1-4,3-1 4,0 0-4,-1-1 1,1-2 1,-2 3 0,1 0-1,-1 2-1,1 3 1,-1 3-1,1 4 2,-2 2-1,0 5 2,2-1-2,-4 3 2,2-6 2,-2 0-4,-1-3 3,2-6-4,1 2 1,0-5-1,0 1 0,0-1 1,0 1-3,0-2 2,-1 2 0,1 1 0,0 1-1,2-2 2,-1 2-2,2-1 2,0-1-2,0 2 2,0-3-2,0 2 1,0-3 4,0-1-5,0 0 5,0-3-4,0-2 0,0 0 0,0 2-1,2-2 1,-1 1-1,1 4 2,-1 0-2,0 2 1,1 1 0,-2 3 1,1-1 1,-1 2-2,3 0 0,-2-2 1,-1 1-2,0-2 0,2 0 4,-2 1-5,0-2 6,0 0-4,1-1 0,-1 2 0,2-1 0,-2-1 0,0 2 0,0 2 0,0 1 0,0 0 2,0 2-3,-2-1 1,-1-3-1,2 2 1,1-5 0,0-2 0,0-1 2,0-2-4,1-3 5,2-2-5,0-2 1,2 3 2,-2 0-1,1 2 3,-3 0-3,1 5 3,-2-1-3,0-2 1,0 3-1,0-1-1,-3 3 1,-1 2 0,-1 0 0,-1-1 1,2-2-1,-3-1-1,1-1 0,0 1 0,0-3 4,1 0-1,-2 0 0,2-2-1,1 1-2,1-3 1,0 2 1,0 1-1,0-1-1,0 2 2,-1 2-1,3-2 1,-2-2-1,0-2 1,0 0-1,0-3 0,0 3 0,0-1-1,2 0 1,-2 3 1,0-2-1,-1-1 2,1 2-3,1-4 2,1-3-3,0-2 3,-1-7-1,2 2-1,0 0 4,0 2-4,0 4 5,0-4-4,0 7 0,0-2 0,0-8 0,0 9 0,0 0 0,0 3 0,0 4-1,0 0 2,0 1-1,0-2 1,0-1 0,0 3 0,0-3-2,0 1 2,0-1-2,0-3 1,2-4 1,-1 0 0,0-1-2,-1-3 1,3 4-1,-1 3 1,-1-4 0,2 6 0,-2-1 0,-1 2 0,2 1 4,-2 2-5,0 2 3,0 3-2,0-1-1,0 0 2,1 1 0,-1-1 0,0-2-2,0-2 1,2-2-3,-1 2 4,2 0-1,-1-2 0,1 2 1,-2-3 0,0 1-1,-1 0 1,2 1-2,-2-1 2,0 2-2,0 0 2,0-3-1,0 0 0,0 0-1,0-3-1,1 1 3,-1 1-3,2-2 3,-2-4-1,1 0-1,-1 3 1,2 0 0,-1 6 0,-1-2 1,2 0 0,0 0 0,0-2 0,-1 0-1,2 0 0,0-2 0,0 1 0,0-6-1,0 0 1,-2-4-1,-1-7 0,2 6-1,-1-3 2,1 3-1,1 0 2,-3-5 2,1 4-4,3 0 1,-3 2 0,4 2 0,-4-2 0,2-1 3,0 5-2,0-4-2,0 0 2,-1-1-5,-1-5 3,-1 7 1,1-1 0,-1-6 1,2 2 0,-2-3-1,1 1-1,2 0 1,-2 0 0,-1 0 0,2 0 0,-2-1 1,1 2-1,-1-2-1,2 1 1,-2 0 1,1 0 0,-1-5-1,0 0-1,0 0 0,2 2 0,-2 1 1,1 2-1,1-1-1,-1 1 2,1 0-1,-2-5 1,0 4 0,1 0-5,1 1 5,-1 2-2,-1-7 1,0 0-4,0 0-6,0 1-15,1-1-47,-1 1-67,-1-1-169</inkml:trace>
  <inkml:trace contextRef="#ctx0" brushRef="#br0">8318 12784 515,'0'0'31,"0"0"1,0 0-4,0 0-7,0 0-6,0 0-5,0 0-2,0 0 2,0 0 1,0 0 5,-10 3 4,20-3-1,9-5-2,3 0-4,4 0-3,1 1-1,2-1-1,2 2-2,1 1-1,-1-1 1,3 1 0,2 0-2,0-1 1,0 1-3,0 2 1,-1 0 0,1 0-1,0 0 1,0 4 0,0-1 1,-1-1 0,1 2 2,1-1-1,0-2 1,-2-1 0,1 0-2,-1-4 1,-1-2 1,1-1-1,-1 0 1,0 1-2,-4-1-2,-2 2 1,-5 0-2,-6 3 1,-1 0 1,-4-1-2,-7 3 0,1 0 0,-1 0-1,2 0 2,-3 0-2,2 0 1,-6 0 0,0 0 0,0 0 2,1 0-1,1 0-1,-1 0 0,1 0-3,-1 0 3,-1 0-1,0 0-1,0 0 1,0 0-5,-1 0-4,-11 5-4,-7-2-3,-2 4-5,0-2 1,-2-1-10,0 1-11,-3 0-15,-1-2-25,-4 1-22,-2 1-26,-3 0-26,-3 3-25</inkml:trace>
  <inkml:trace contextRef="#ctx0" brushRef="#br0">8269 12951 618,'0'0'16,"0"0"5,0 0 8,0 0 0,0 0-5,0 0-4,0 0-6,0 0-1,0 0 1,0 0-2,-7-7 3,9 5-1,9 1-2,1-1-2,6 2-1,0 0 0,2 0-4,7 0 0,-1 5-1,-1-2-3,4 1 3,2 1-2,4 0 0,2 0 0,3-3 0,1 1-2,0-3 2,-1 2 0,-1 0-1,-2-1 3,-1 1-3,0-2 0,-1 0 0,0 0-2,0 0 2,-1 0 0,-1 1 1,1-1 1,-4 0-3,0 1 0,-2-1 0,-5 0 1,-4 0 1,-2 0 1,-7 0-3,-4 0-1,0 0 2,-2 0 0,2 3 1,-2-3 2,2 2-2,-6-2 1,0 0-2,0 0 2,2 0-1,-1 1 0,1-1 0,-1 0-2,1 0 0,-2 0 2,1 0-3,-1 0 1,1 0 0,-1 0-4,0 0-2,2 0-8,-2 0-14,0 0-19,1-1-66,3-13-204,-2-13-18</inkml:trace>
  <inkml:trace contextRef="#ctx0" brushRef="#br0">21653 2309 247,'0'0'24,"0"0"10,0 0 2,0 0 2,0 0-5,0 0-5,0 0-5,0 0-3,0 0-1,33-46 3,-31 48 2,-2 13-1,0 10-3,0 9-5,-9 7-8,-3 2 2,-5 5 5,-2 3-4,-6-2 4,1 3-6,-4-3-4,4-5 1,-1-3 1,2-5 2,1-2 1,1-6 2,2-2-3,0-5 0,2-6-1,5-3 0,1-7 0,1-2 2,1-3 0,-6 0-1,2-6 1,-3-8-2,2-6 0,1-4-2,2-3 0,2-2-1,3-3 0,2 0 0,1 2 2,1 1-2,2 2 0,0 3-1,0 7-1,0 0-1,6 2 1,1 0-4,5-3-6,-2 6 8,-1 2-10,-2 3 9,-4 5 0,7-3-2,-6 3 2,6 1 1,8-1 0,-4 2 0,8 0 0,-2 3 1,-1 4 8,1 2-7,0 6 8,-1-2-7,0 3-2,0 2 0,1 1-1,-1 4 2,0 2-1,1 4 1,-2 2-1,0 1 0,-1 0-2,-2 1 1,1-2-1,-5 1 2,2-7-2,-4-1 1,-2-10-1,1-1 1,-3-5 1,1-2-1,0 2 1,-3-5 2,0 0-2,-3-3 0,0 0 1,0 0-3,1 2 3,1-2 0,-2 0-1,1 0-1,-1 2 0,0-2-5,1 0-5,-1 2-13,2-2-31,1 0-40,5-11-86,4-5-130</inkml:trace>
  <inkml:trace contextRef="#ctx0" brushRef="#br0">22057 2859 429,'0'0'46,"0"0"7,0 0-4,0 0-6,0 0-8,0 0-10,0 0-5,0 0-6,0 0-7,2-28-2,-2 27 0,0 2-1,1 14 1,2 10 1,2 9 0,-1 6 2,0 2 3,1 2-2,2 1 1,-3-3 1,1-1-8,-1-2 6,-1-3-5,-2-2-1,-1-4 2,0-3-3,0-2 2,0-8 1,-3-3 3,2-4-2,-1-5 2,-2 4-3,3-5 0,-1 0 1,1 1-1,1-5 0,-2 0-2,2 0 1,0 2-3,-1 0 0,1-1 0,-2 1 0,2-2-2,-1 0 0,1 0-1,-3 2-1,3-2-2,0 3-6,0-3-12,0 0-17,0 0-23,0 0-47,10-8-80,5-11-111</inkml:trace>
  <inkml:trace contextRef="#ctx0" brushRef="#br0">22517 2709 577,'0'0'47,"0"0"3,0 0-7,0 0-10,0 0-9,0 0-6,0 0-8,0 0-3,0 0-4,0 0-2,-6-15-1,6 15 0,2-2 1,12 2 1,11 0 0,7 0-1,3 0 1,4 0 2,1 0-1,1 0 2,-1 0-1,0-3 1,-1 1 2,-1-1-3,-5-1-1,-2 1-1,-10 1-1,-9 2 0,-5 0 0,-7 0-1,0 0-1,0 0 0,1 0 0,1 0-2,-1 0 2,1 0-1,-1 0-1,1 0-1,-1 0-3,1 0-1,-1 0-2,1 0-5,-1 0-9,1 0-18,-2 0-31,0 0-73,0 7-149</inkml:trace>
  <inkml:trace contextRef="#ctx0" brushRef="#br0">22558 2969 533,'0'0'54,"0"0"-2,0 0-10,0 0-10,0 0-10,0 0-6,0 0-1,0 0-5,0 0-2,0 0 0,-77 0-3,74 0 1,2 0-1,0 0 0,-1 0 1,2 0 2,0 0-1,0 0 0,2 0 0,13 0-3,5 0 0,7 0-1,2 0-1,0 0-1,1 0-1,2 0 1,0 0-1,-2 0 1,0 0 0,1 0-1,-4 0 0,-1 0 0,-6 0-1,-2 0 1,-4 0 0,-2 0 1,2 0 2,-8 0-3,5 0 1,-4 0-1,-1 0-1,0 0 1,-6 0 1,0 0-1,0 0 1,2 0 0,-1 0 0,1 0-1,-1 0 0,0 0-1,1 0 0,-1 0 1,1 0 0,-1 0-1,1 0-1,0 0-1,0 0-5,-1 0-7,1 0-22,-1 0-58,-1 0-209,0 0-26</inkml:trace>
  <inkml:trace contextRef="#ctx0" brushRef="#br0">18667 1338 462,'0'0'56,"0"0"-2,0 0-9,0 0-9,0 0-10,0 0-8,0 0-2,0 0-3,0 0-5,6-25 0,-13 42-3,-8 9-1,-4 12 1,-4 6-1,-1 3-1,-2 3 0,0 5-1,-6-1 1,-1 2 2,-2-4-1,-1-3 12,-3-7 0,0-2 1,3-7 0,2-5-9,6-6-1,8-8 0,9-6-1,1-6 0,6 0-2,-6-2 0,-2-2-1,2-7-3,-5-6 3,4-5-2,-2-5-7,1-6 1,2-4 0,0-4 1,4-2 8,3 1-2,3 0-1,0 1 0,6 1 0,6 4-1,1 3 2,4 4-1,2 5-2,4 5 0,1 7 0,5 5-2,0 5 1,0 5 0,2 12 1,-4 6-1,-4 4 0,-1 5 0,-2 2-1,-4 2 1,-2-1 0,-2 0 1,1-2 0,-4-2 1,1-2-1,-1 0 10,1 0-1,-2-2 1,3-2-2,1-2-7,-1-4-2,0 0 2,-4-7-2,1 1-1,-2-8-2,-4-1-4,5 3-5,-4-4-10,0 0-8,2 1-16,-5-4-32,0 0-55,0 0-160</inkml:trace>
  <inkml:trace contextRef="#ctx0" brushRef="#br0">18820 1850 575,'0'0'33,"0"0"-9,0 0-6,0 0 3,0 0-4,0 0-1,-40 94-1,29-53-8,0 5-3,2 0 3,3-4 0,0-4 1,4-4-1,1-10 2,1-6-1,0-6-1,0-5 2,0-2-2,0-5 1,0 0 4,0 0 1,0 2 1,0-2-1,0 1-1,0-1-1,3-13-2,4-8-4,7-9-3,2-4 1,7-1-3,2-1 1,4-1 0,1 2 1,2 4-1,-2-1 0,-1 7-12,-3 4 1,-3 1 2,-8 9 0,-6 4 9,-4 4-1,-5 3 0,0-2-1,0 2 0,2 0 1,-2 0 2,1 0-3,-1 0 1,-11 3 0,-5 8 6,-9 4 3,2-1 1,3-2-1,-1 0-8,9-4 0,0-1 1,2 3-2,1-5 0,1 7-1,0 0 0,4-3-1,-1 8 1,5 0 1,0 3-1,0 6 0,6-2 1,5-2-4,1 2 3,3-4 0,4-3 0,-2 0 1,5-1-1,-2-3-1,-1-1 3,1 1 0,-1-3 0,-2-1-1,-1 2 0,-6-4-1,-1 3 0,-3-3 0,-1 1 1,0 1 0,-4-4 1,2-2 0,-3-3-2,0 0 0,0 0-1,0 2-3,2 0-3,-2-1-8,0 1-13,0 0-29,0-2-52,0 0-91,1 0-119</inkml:trace>
  <inkml:trace contextRef="#ctx0" brushRef="#br0">19510 1654 726,'0'0'31,"0"0"-4,0 0-7,0 0-8,0 0-7,0 0-4,0 0-1,0 0-1,0 0 1,90-76-1,-63 67-1,2-1-2,-4 3-3,-1-2-7,-5 1-8,-6 2-14,-6 1-15,-3 2-26,1 3-30,-5 0-59,-10 11-88</inkml:trace>
  <inkml:trace contextRef="#ctx0" brushRef="#br0">19461 1869 582,'0'0'61,"0"0"-9,0 0-16,0 0-13,0 0-9,0 0-5,0 0-1,0 0 1,0 0 1,0 0-2,41 43 0,-15-43-2,1 0-2,0 0-1,1-3-7,-4-2 6,-8 2-1,-4 0-11,-2 1 14,-6 2-7,1-1-3,2 1 6,-7 0-19,3 0-39,0 3-40,0 1-176,-3 4-39</inkml:trace>
  <inkml:trace contextRef="#ctx0" brushRef="#br0">20454 1684 412,'0'0'55,"0"0"2,0 0-6,0 0-5,0 0-7,32-88-9,-29 65-4,-2 6-6,-1-2-1,0 1-1,-4 0-1,-2-3-1,-4 1-5,4 11-2,-4-3-4,-1 4-1,2 3-2,-7 0-2,-3 5-1,-1 2-1,-7 6 0,2 7 1,-1 4 0,1 5-1,2 3 0,4 3 1,1 0-1,2 0 4,4-1-2,2 2-4,0-1 4,3 1-1,1-1 0,1-2 9,1 3-8,1-4 8,2-1 0,1-8-8,0-1 6,0-5-7,0-1 0,1-1 1,5-3 0,-2 0 2,5-4 0,5-1 0,3-2 0,4 0 1,1-10-1,0-2 3,-1-1-7,1-2-3,-5-2 2,2-2-4,-4 1 8,2 1 2,-1-5-1,-2-2 2,2-2-1,-1-3-1,2-3 1,-1 3-2,-2 2 3,-1 4 1,-4 8-2,-4 5 0,-2 8 0,-3 2-3,0-2 0,0 2-1,2 0-2,-2 0-1,1 0 3,1 12 1,-1 9 0,1 3 0,-1 1 0,1-1-3,1-2 4,1 2-2,3-1-1,2-3 2,1-3-2,0 0-1,3-5 0,-4-2-6,3-3-7,-3-4-12,2-1-14,-1 0-48,1-2-53,5-4-160</inkml:trace>
  <inkml:trace contextRef="#ctx0" brushRef="#br0">20986 930 398,'0'0'71,"0"0"-5,0 0-11,0 0-10,0 0-10,0 0-6,0 0-5,0 0-3,0 0-6,0 0-4,7-12-1,-5 12-1,-2 0-2,0 0-1,1 0-2,-1 0-2,-3 10 1,-10 9 0,-7 6 2,-2 6-1,-4 2 2,-2 0-3,2 0 5,1-1-1,7-7-3,6-7 3,4-7-7,7-5 0,1-6 0,-2 0 0,2 0 0,0 4 2,0 0 0,9-1 0,8-2 0,2-1 0,7-3-1,0-6 0,0 1-1,-1 2-1,-1 3-1,-2 3 0,0 0 0,-2 8 0,-4 1 0,-2 2 1,-5-4-2,0 2 0,-2-1 1,-1 0 1,0-1-3,-3-4-1,-1 2-3,-2-5-2,0 0 0,0 0-1,2 0-4,-2 0-4,0 0-6,0 0-2,-4-10 2,-5-2 7,-4-5 7,3 2 0,-1-1 8,3-3 1,2-3 7,3 0 9,2-2 1,1-2 2,0 1-1,0 5-2,0 2-5,1 8 2,-1 3-1,2 2-1,-2 5-1,0 0-4,0 0-1,1 0-1,1 0-2,-2 15 4,1 10 0,-1 5 0,0 1 4,0 3-1,0-2-1,0 3 0,0-1-7,0-4 0,0 1 1,0-6-1,0-6 0,0-2 1,0 2-1,0-1 0,0 2 1,0-3-1,0-7 0,0-5-2,0 7 0,0-7-1,-1-2-7,1 4-15,0-5-44,1-2-62,4 3-174</inkml:trace>
  <inkml:trace contextRef="#ctx0" brushRef="#br0">21260 660 640,'0'0'53,"0"0"-6,0 0-14,0 0-8,0 0-10,0 0-5,0 0-8,0 0-4,0 0 0,0 0 0,14 12 3,-13 15 0,-1 4-2,0-1-1,0 0 2,0-1-3,0-2 4,-3-1-1,2-8-1,1-7 4,-2-1-4,2-3 4,-1-2-1,1 2 2,0-7 0,0 0-1,0 0 2,0 0 0,0 1 3,0-1-1,7-10-2,4-8 0,4-4-5,-2 1 2,2 0-1,-4 1-1,1 3 1,-1 5 1,-5 5-2,2 2 0,-4 4 1,6-3-2,-1 0 0,-6 3-1,1-1 1,-4 2 0,0-2 1,0 2 1,1 0 1,1-1 1,-1-1-2,1 1 1,-2 0-2,0-2 1,1 3 0,-1 0-1,0-3 0,0 3-2,0-1-2,0 1 0,-4 0-1,-5 7 2,0 5 3,-3 5-2,3 0 0,3-3 3,4 3-2,2 1 1,0 0 0,2 4-4,2-7 2,4-3 3,-2-5-2,2-2 2,-1 2-2,1-4-2,-1 4-7,-3-5-4,0 1-8,-4-3-16,5 0-41,1 1-57,1 3-179</inkml:trace>
  <inkml:trace contextRef="#ctx0" brushRef="#br0">21648 1119 740,'0'0'36,"0"0"-7,0 0-14,0 0-1,0 0-9,0 0 0,0 0 2,0 0-5,0 0 1,0 0 0,112 22-2,-73-19-1,5-1 3,1 0-11,0-2 7,-4 0 0,-7 0-4,-9 0 9,-10 0-8,-10 0-2,-5 0 0,4 3-2,1-3 1,-1 2-2,1 1-19,-5-3-17,0 0-59,0 0-121,0 0-80</inkml:trace>
  <inkml:trace contextRef="#ctx0" brushRef="#br0">22192 825 668,'0'0'32,"0"0"0,0 0-3,0 0-7,0 0-1,0 0-6,0 0-3,0 0-3,0 0-2,0 0 1,20 32-2,-17-23-1,1 6 3,1 3-7,-4 4 2,2 5 0,-3 2-4,0 6 5,0 4-1,0 5 4,0 5 2,0 1-4,-3 1 2,3 0-5,0-3-3,0-5 2,2-4-1,4-5 2,2-2 0,1-7-1,-2-2-2,-1-8 1,-2-6-2,0-2 1,-1-3 1,-1-1 0,1 2 3,-3-5-2,0 0 2,0 0-1,1 1-1,-1-1 0,2 0-2,-2 1-2,1-1-4,-1 0-7,0-1-10,0-12-12,0 3-51,0-7-101,2 7-139</inkml:trace>
  <inkml:trace contextRef="#ctx0" brushRef="#br0">20117 2135 602,'0'0'49,"0"0"-5,0 0-11,0 0-7,0 0-7,0 0-6,0 0 2,0 0-3,0 0 0,6-12 0,14 10 0,9-1-2,9 1-2,7-1-2,10 0-2,5-1-1,7 1 1,2 0-2,2-1 3,1 2-4,2-1 2,-2 0-2,2-2 0,3 0-1,2 0 1,1-3 0,4 0 1,4 0 1,3 1-3,1-1 3,1 3 1,1-2-1,-3 2 2,-3 2-2,-3 1-1,-5 0-1,-2 2 1,-4 0-1,-2 4-1,-4-1 1,-1 1-1,-5-1 0,-3-1 1,-3-2-1,-2 0-1,-6 0 1,-2 0 1,-6 0 0,-2-2 0,-8 0 1,-11 1-1,-6-1-1,-7 2 1,-6 0 0,0 0 1,0 0-1,1 0-1,1 0 0,-1 0-1,1 0-1,-1 0-1,1 0-1,-1 0-2,1 0-11,-2 0-14,1 0-44,-1-2-161,-4-1-105</inkml:trace>
  <inkml:trace contextRef="#ctx0" brushRef="#br0">21183 3675 513,'0'0'27,"0"0"3,0 0-2,0 0-3,0 0-7,0 0-8,0 0-5,0 0-1,0 0 0,-12 1 0,11-1 3,1 0 2,0 2 3,10 2 4,4 1-2,10 1-1,1-1-4,6-3-2,5 3-2,5-2 0,3-1-2,3 1-1,3 1 0,4-1-1,2 2 0,2-3 2,0 1-1,3 1 1,2-4 0,2 0 2,3 0-1,3 0-1,4 0 0,2-7-1,2 2 0,5-4-1,0 4 0,3 0 0,1 1 0,3 1 0,2 0 0,-1 0-1,2 1-1,3 1 2,-3-1 0,0 1-1,0-1 2,0-1-1,1 2-1,-1-4 1,-1 2-1,-2-1 0,-1-1 0,-2 2 1,-2-2 0,0 4 0,0-2 0,0 2-1,2-1 0,2 0 1,2 1-1,2-1 1,3 2 0,-2-4-1,2 2 1,-3 0-2,-1-2 1,-1 3 1,-2-3 1,-3 1-2,-2 3 0,-2-4 0,-3 1 0,-2 2 0,-2 1 0,-3 0 0,-2 0 0,-4 0 0,-2 0 0,-3 0 0,-4 0 0,-2 0 0,-3 0 0,-3 0 0,-3 0 1,1 0 0,-6-4 1,-1 1-2,-3-1 1,-4-1-1,-5 3 0,-10-1 1,-7 0 0,-1 2-1,-5 1 2,-2-1-3,3 1 2,-7 0 0,0 0-1,0 0 0,1 0-1,1 0 0,-1 0-1,-1 0-6,0 0-7,2 0-20,-2-3-87,-8-1-186,-12-6-13</inkml:trace>
  <inkml:trace contextRef="#ctx0" brushRef="#br0">24356 2780 505,'0'0'40,"0"0"1,0 0-6,0 0-6,0 0-5,15-88-4,-12 68 0,0 1-1,-2-2-2,-1-6-2,0 0-4,0 0-9,-7-2 4,-5 1-5,1 3 7,-3 2-1,0 3 0,0 5-2,1 4 0,1 3-2,3 4-2,-4 1 1,3 2-2,-4 1 0,-5 0 0,-1 4 0,-5 8 0,3 3-1,2 5 1,0 3-1,3 3 2,-1 3 8,4 2-6,0 3 5,3-3-5,0 3-4,4-2 0,2-2 0,1 0 2,2-1-2,2 0 1,0 0-1,2-2 1,4 0-1,2-3 2,5-2-1,0-5 1,5-4 0,-1-5 0,3-4 0,2-4 0,-2 0 0,0-1 0,2-6-1,-3-3 0,0 1 1,-1-4-1,0-1 1,1-3 0,-2 0-1,2 0 2,-2-3-2,-1 1 1,0-1 3,-3 2-4,-3-3 2,2-2 0,-5 1 0,-1-5 0,0 1 2,-2 3-2,-1 6 1,-3-1-2,1 6 1,-1-2-2,0 1-5,0 6 6,0 2-6,0 5 6,0-2-1,0 2-1,0-1 0,0-1 0,0 0-2,0 2 1,0 0 9,0 0-6,-4 14 7,0 8-6,-1 3-4,2 2 3,2 1-1,1-2 0,0 3 1,0-2-1,0 0-1,1-1 1,2-1-1,2-1 2,2-2-2,-2-3 1,4 0 0,-3-9 0,4 0 0,2-3 0,-2-4 1,9 0 0,1-3-1,2 0 1,8-9-1,-3-5 1,1-1 0,-1-3 1,-2-2 0,-2 2-2,-4 2 1,-1-1 0,-1 2 1,-3-2-2,-1 0 1,0 1 0,-1 1-1,-5 3 1,1 0 0,-3 7-1,-2 0 0,-1 2 1,-2 3-2,0-2 1,0 2 0,2-2 1,-1 2-1,-1 0 0,2-3-1,-2 3 0,1 0 1,-1 0 1,0-2-1,2 2 0,-2 0-1,0-2-1,1 2 1,-1-1 1,0 1-4,0 0 3,0 0-2,2 0-1,-2 0-1,0 0-5,0 0-9,0 0-13,0 0-39,0 0-75,0-4-166</inkml:trace>
  <inkml:trace contextRef="#ctx0" brushRef="#br0">24705 1814 427,'0'0'55,"0"0"-2,0 0-9,0 0-8,0 0-2,0 0-7,0 0-4,0 0-3,0 0-7,-15-41-2,21 30-2,4-5 0,3 3-1,4-1 0,1 0-1,5 1-2,2 1-2,-1 0 0,4 0-1,-3 5-1,2 2-1,-3 5-1,-1 0-1,-3 8-1,-3 8-2,-3 4 2,-7 2 0,-4 3-1,-3 3 2,-6-2-4,-8 3 12,-4-4 1,-5-1 1,-3-4 1,0 0-9,1-5 3,0-1-1,6-6 1,2-3-2,7-2 2,4-1 1,1 0 2,5-2 0,-1 0 0,1 0-2,-2 0 0,2-2-3,0-8-1,2-6-8,10-2-1,5 3-2,3 3 1,6 3 8,2 2 0,2 4 0,-1 3 0,1 3 7,-2 7 0,-2 5-4,-2 3 0,-5 3-11,0 4 4,-7-1-2,-1 1 4,-7-1-1,-4-4 0,0 2-1,-7-1 2,-9-2 0,-2 1 3,-6-1 3,-5 0 0,-4-2 1,-3-2 1,1-3-1,2-2 5,1-3 0,11-4 4,3-1 1,5-2 0,5 0 0,-3-3-1,5-3-2,-2 0-3,5 3 0,2-1-3,-1-1-2,1 0 0,-1 0-4,2 1 2,0 4-2,-1-1 0,1 1-1,0-2 1,0 0-1,0 1-2,0 1-1,0-2-1,0 2-5,0 0-10,0 0-21,3 0-60,4 10-201,6 3-23</inkml:trace>
  <inkml:trace contextRef="#ctx0" brushRef="#br0">16352 5101 468,'0'0'48,"0"0"-6,0 0-5,0 0-9,0 0-8,0 0-8,0 0-4,0 0-5,0 0 0,0 0 1,-8-9 0,8 9 3,0 0 0,0 0 2,0 9 2,0 0-1,4 7-1,-1 3 3,0 3-5,0 5 3,0-2-8,-2-2 2,1-6-1,1-1-1,1 0 0,0-7-1,3 3 1,-2-4 2,-2-6-1,5 1 1,7-3 2,2-5-5,8-8 4,-4-3 1,0-4 1,0-3 3,-1 0-1,0-1-7,0 2 5,-2-3-6,1 2 2,1-1 1,1 0-3,1-2 0,4 1-1,1-2 1,2 1-1,0 6 0,0-2 0,-2 5 0,-4 1 0,-2 4 1,-7 2-2,-2 5 1,-5 0 0,-3 3 0,0 2 0,-4 0 2,0 0-1,0 0 0,2 0 0,-1 0 0,1 0 1,-1 0-1,1 0 2,-1-3-1,1 3 0,-2 0-3,1-1 2,-1 1-1,1 0 1,-1 0-1,2 0-1,-2 0 1,1 0-3,-1 0 2,0 0-3,2 0-3,-2 0-11,0 0-29,0 0-60,-3 0-200,-10 0-18</inkml:trace>
  <inkml:trace contextRef="#ctx0" brushRef="#br0">10319 6468 280,'0'0'43,"0"0"0,0 0-4,0 0-2,0 0-4,0 0-2,0 0 1,0 0-1,0 0-2,-59-3 0,58 3-5,1 0-3,-2 0-7,1 0-4,-1 0-3,1 0-1,-1 0-2,1 0-1,-1 0 0,1 0 0,1 0-1,-3 0 1,3 0 1,0 2 0,0-2 0,0 1 2,0-1 0,3 2-1,9-1 1,5 2 0,-1-2 0,3-1 0,1 0-3,0 0 0,8 0 1,-4 0-1,-2 0 0,0 0 1,1 0-2,0 0 1,-1 0-1,2 4 0,2-3-1,0 3 1,2-2-1,-1 0 1,2-1-1,0 1 1,1-2 0,2 0-1,0 0 0,0 0-1,-1 0 1,1-2 1,-3-1-2,-1 2 1,-2-2 0,-4 1-1,-5 1 0,0 1 1,3-2 1,0 0 0,5 1-1,-2-1 0,2 1-2,-1 0 1,1-1 0,-1 1 2,0-1-2,-5 1 0,-1-1 0,-6 0-1,0 1 1,2-1 0,-8 2 1,4-3-1,-3 2 1,-3 0-1,2 1 0,-6 0 0,0-2 1,6 2-1,0 0 0,1 0-1,-1 0-1,-2 0 2,2 0 0,4 0 0,3 0 1,-3 0-1,9 0 0,-3 0 1,3 0-1,-2-2 1,2-1 0,-6 3-1,4-4 1,-7 1-1,2 2 1,-2-1-1,-6 0-1,2 2 1,-6 0 0,0 0 2,0-1 0,3 1 0,-2 0 0,1 0-2,-1 0 1,1 0 0,-1 0 0,1 0 0,-1 0 0,-1 0-1,2 0-2,-2 0 2,1 0 0,-1 0-2,0 0 0,1 0-4,-1 0-16,0 0-28,0 0-95,-1 0-168,-12-2 3</inkml:trace>
  <inkml:trace contextRef="#ctx0" brushRef="#br0">13102 6475 247,'0'0'30,"0"0"1,0 0-1,0 0 2,0 0-5,0 0-2,0 0-2,0 0-5,0 0 0,0 0-1,-17-7-1,16 6 0,1 1-1,-2-2 1,2 2-4,-1 0 1,1-1-2,-2 1 1,2 0-2,0-2-1,0 2 1,0 0-1,0 0 0,0 0 2,0-2-4,0 2 1,6 0-2,0-1 0,7 1-1,-3 0-1,2 0 2,6 0-1,2-2 0,4 2 0,2 0 1,0-3-1,3 1 2,3-2-2,-1 1 0,3-4-1,-1 2-1,1 2-1,0 1-1,-1-1 1,-1-1 0,0 3-1,-4-1 1,-2 2 1,-1 0-1,-6 0 0,1 0 0,1-2 0,-1 2-1,7 0 0,-2 0 0,-2 0 0,-1 0 1,2 0-1,1 0 2,1 0-1,1 0-2,-2 0 1,2 0 1,-2 0-1,-1 0 0,1 2 1,-1 1-1,0-1 1,2-2 1,0 0 1,3 0 0,3 0-1,1-2 1,4-3-1,2-2-1,0 1-1,-1-2 1,2 2-2,-4-1 0,1 4 0,-4-1 0,-1 3 0,-3-1 0,-2 2 0,-1 0 0,-1 0 1,-3 5-1,-1 0 0,2-3 1,-2 0-1,0-1 0,2-1 1,2 0 0,-3 0 0,2 0 1,1 0-2,1 0 1,0-3-1,0 1 0,-9-1 1,3 3-1,-2 0 0,-5 0 0,4 0 1,-4 0-1,0 0-1,6 0 1,0 0 0,3 0 1,-1 3 1,2-1-2,-1-2 0,4 0 1,0 0-1,2 0 1,0 0-1,1-2 0,2-1 0,-1-1 1,2 1 0,1-2 0,0 3 0,1-3-1,-1 0 1,1 3-1,0-1 0,-3 0 0,1-2 0,-1 2 1,-2 0-1,-2 0 1,-4 2-1,-4 1 0,1-2 1,-1 2-1,0 0 0,-2 0-1,1 0 1,-10 0 0,-3 0 2,2 0-2,-7 0-1,3 0 1,1 2-1,0-1 1,1 1 2,-5-2-1,0 0 1,0 0 0,1 0-2,1 1 2,-1-1-1,1 0 1,-1 0 0,2 0-1,-3 2 1,1-2-1,-1 0-1,2 0 0,-2 0-1,1 0 2,-1 0-2,0 0 1,2 0 1,-2 1-2,0-1 1,1 0-1,-1 0-1,0 0 1,0 0 2,0 0-2,1 2 0,-1-2-1,0 0-2,0 0-1,0 0-3,2 0-8,-2 0-12,0 0-32,0 0-54,0-2-138,0-5-56</inkml:trace>
  <inkml:trace contextRef="#ctx0" brushRef="#br0">14045 5145 301,'0'0'57,"0"0"1,0 0-2,0 0-6,0 0-11,0 0-4,0 0-7,0 0-4,0 0-5,-17-24-4,17 24-3,0-2-2,-2 1-2,2-1 0,0 0-1,0 1-2,0 1 1,0-2 0,0 1-1,0 0 1,0-1-2,0 1-3,0-1 1,0-3 0,2 2-1,1 0 0,3-1 0,-1 2-1,-1 1-1,7 1 0,0 0 0,5 3 1,4 6 0,-2 3 0,-2 2-1,-2 0 0,0 1 4,0 2-4,-4-3 4,1 1-5,-2 2 1,-3-5-2,1 1 2,-3 0 0,-1-2-1,1 4 1,-1-4 0,-3 1 1,2-2 0,-2 1 0,0 1-1,0-7 1,0 0-1,0 0-1,0 2 2,0-2 0,0 2-1,0-7 1,0 0-1,0 0-1,0 1 2,0 1-1,0 0 1,0-2-1,0 3-2,0-3-1,0 2-2,0 0 1,0-2 2,0 0 2,-2 1 0,-3-1 2,-1 0-1,-6 0 1,2 0 1,6 0-2,-8-3 1,8 1 1,0 2 1,-5-3 1,4 1-1,1 0 1,-1 2 1,5 0 0,-5-1 1,1-1-3,-1 0 1,1 2 1,4 0-1,-1 0 1,1 0-1,-2 0 2,2-3-2,-1 3 0,1 0-2,-2 0-2,2 0 2,-1 0 0,1 0 1,-3-2 1,3 2-2,0 0 1,-1 0 0,1 0 0,-2 0 1,2 0 0,-1-2 0,1 2-1,-2 0-1,2 0 1,-1 0-1,1-1 0,-2 1-1,2 0-1,-1 0 0,1 0 1,-2 0-1,2 0 0,0-2 1,-1 2-2,1 0 1,-2 0 0,2 0 1,-1-2-1,1 2 0,-1 0 0,1 0 0,0 0 0,-2 0 1,2 0-1,-1 0 1,1 0-1,-2-1 1,2 1 0,-1 0 0,1 0 1,0-2 0,-2 2-1,2 0-2,0 0 1,0 0-2,0 0-1,0 0 2,5 2 0,3 8 0,7 2 0,-2 1-1,0 1 0,0-2 0,-4-2-1,-1-1 2,-1-1-1,-2 0 2,1-1 0,-3-4 0,-1 2 0,-2-5 0,0 0 1,0 0 0,2 1 0,-2 1 0,1-2 0,-1 0 0,2 0 1,2 0-1,5 0 1,1-8-1,2-4 0,-1-2 0,-1 1 0,3-1 0,-3 0-1,2 0 0,-4 6 0,1-3 0,1-2 0,0 3 0,0-1 0,-1 1 1,-3 3-2,1-1 1,0 3 0,-4 2 0,0 0 1,-3 3-1,0-1 0,0 1 0,2-2 0,-1 2-1,1-1 1,-2 1-1,1-2 0,-1 2-2,0-2 1,2 2 0,-2-1-2,0 1-2,1 0-8,-1 0-19,0 0-37,0 0-103,0 0-134</inkml:trace>
  <inkml:trace contextRef="#ctx0" brushRef="#br0">10457 7233 101,'0'0'10,"0"0"8,0 0 10,0 0 9,0 0 6,0 0 0,0 0 5,0 0-1,0 0 5,-24 3-3,23-1 1,0-2-5,1 0-4,-2 0-4,2 0-8,-1 0-6,1 0-6,-3 0-5,3 0-2,-1 0-3,1 0-1,0 0-2,0 0-2,0 0-1,0 0 0,0 0 2,0 0-1,1 0 2,13 0 0,6 0-2,5 0 3,1-4-1,0 3 3,2-2-4,-2 1 0,1 2-1,-2 0 0,-2 0-1,-1 0 1,1 0-1,0 0 1,-1 3 0,4-1 0,1-1 2,2 1-1,1-2 3,2 0-4,1 0 0,1-2 1,-1 1-1,-1-1-1,0 1 1,-2-1 0,-3 1-3,1-1 3,-2 1 0,0-1-2,0 2 1,-2 0-2,-2 0-1,-5 0 3,1 0 1,1 0 0,-1 0 2,0 0-1,1 0 0,-2 0 0,2 0-1,4 0 0,-9-3 1,4-2-1,-4 2 0,-1 2-1,-3-2-1,2 2-4,-7 1 3,1 0 1,5 0 0,-6 0 3,1 0-2,0 0-1,-2 0-2,2 0 2,-2 0-2,8 0 3,-8 0 1,1 0-2,0 1 1,1-1 0,1 0-3,-1 0 2,4 0 1,-5 0-5,-1-1 8,3 1-7,-7 0 6,0-2-1,0 2-2,1 0 3,1-1-4,-1 1 1,1 0 0,-1-2-3,1 2 2,-1 0-4,-1-2-7,0 2-15,0 0-72,0-6-204,-4 2-29</inkml:trace>
  <inkml:trace contextRef="#ctx0" brushRef="#br0">13251 7243 120,'0'0'3,"0"0"0,0 0 1,0 0-1,0 0 3,0 0 3,0 0 8,0 0 4,0 0 8,-30-5 3,27 5 6,3 0-2,-1 0 0,-1-2-4,1 2-1,-1 0-4,1-2-2,0 2 1,-1 0-2,1 0-4,-1 0-1,1 0-2,-1 0-1,1-1-2,-1 1-3,2 0-1,-1 0-2,1-2-3,-2 2-2,2 0 1,0 0 0,0-1 0,0 1 2,0 0 0,0-2 0,0 1-1,6-1 2,-1 1-1,5-1-1,-3 2-1,-3-1 2,8 1-2,-5 0 1,7 0 0,7 0 1,-4-2 2,6 1-1,0-1 0,-2-1-1,2 1-3,1 1 2,-1 0-1,1-2 0,-1 1 1,-6 1-3,1-1 1,0 0-2,-6 1 0,9 1 0,-2 0 3,-7 0-3,9 0 1,-3 0-1,2 0-1,-1 0 3,0 0 1,1 0-1,-3-2 1,8 1-1,-8-2-2,1 1 0,-6 1-2,2 1 1,6-2 2,-7 1-4,7 1 5,-7 0-7,1 0 5,1 0-1,-2 0 0,5 0 4,-7 0-5,5 4 6,1-2-6,1-1 2,5-1 1,0 0 0,0 0 1,1-4-4,0-1 4,0-1-4,-1 0 4,2 2-2,-5-1 0,-4 3 0,0-2-2,-5 3 1,1-1 0,2 0 0,-3 2 1,0 0-1,1 0 1,-2 0-1,0 0 1,3 0 0,0 0 1,7 0-1,0 0 0,4-3 1,-1 0 0,0-1-1,-2-1 0,0 0 0,1 1-1,-8 1 1,5 2 1,-2-3 0,-5 4-1,5-3 1,-7 1-3,2 2 2,-1-2 2,1 2-3,7-1 0,-2-1 1,6 0-2,2 1 1,1-3 1,3 4 0,-1-4 1,4 1-1,-1 2 0,-1-3 0,-1 1-1,-4 1 0,-1 0 1,-5 0-1,-3 2 0,-3 0 0,0 0 0,0 0 0,0 0-1,-1 0 1,2 0 1,-2 0-1,2 0 2,-2 0-1,0 0 0,0 0-1,-2 0-1,3 0 2,-8 0-1,5 0 1,-4 0-1,1 0 1,-2 0-3,-5 0 3,0 0-2,0 0 0,2 0 2,-1 0-1,1 0 0,-1 0 0,1 0 0,-1 0 1,1 0 1,-1 0-2,1 0 0,6 0 1,-2 0-2,0 0 1,0 0 0,-2 0 0,2 0 0,1 0-1,-1 0 1,0 0 0,-1 0 1,1 0-1,1 0 0,-7 0-1,0 0 3,0 0-2,6 0 0,0 0 0,0 0-4,0 0 5,-6 0-1,0 0 0,0 0 2,2 0-2,0 0 0,-1 0-1,0 0 1,1 0 0,-1 0 2,1 0-3,-1 0 0,1 0 0,-1 0-3,1 0 1,-1 0-5,4 0-10,0-8-41,4-4-204,1-7-65</inkml:trace>
  <inkml:trace contextRef="#ctx0" brushRef="#br0">10193 12925 349,'0'0'59,"0"0"1,0 0-6,0 0-13,0 0-8,0 0-4,0 0-3,0 0-2,0 0-3,-4 0-2,3 0-6,1 0 2,0 0-1,-2 0-1,2 0 0,-1 0-1,1 0-3,-3 0-1,3 0-3,0 0 1,0 0 0,-1 0-3,1 0 0,0 0-1,0 0-1,0 0 0,0 0 1,0 0 0,0 0 0,0 0-1,8 0 1,-2 0 0,6 0 0,5 0 0,-1 0 0,7 0 0,-1 0 0,1 0 0,0 0 0,2 0-1,-1 0 0,1 0 1,-1 0 0,-2-3 1,0 1 1,1 0-2,-9-1 0,5 1 1,0 2-2,1 0 2,0 0 1,-1 0-2,1 0 1,-1 0-1,7 0-2,-3 0 3,2 0-2,-1-1 1,1-1 1,1 1-1,0 0 0,2-2 1,1 3-2,1-2 0,-1 0 1,0 2-2,-2 0 3,1-1-3,-2 1 0,-1-2 2,0 0-6,-2-1 5,0 1 0,-1-1-1,1 0 2,-2-3-1,0 1-2,2-1 1,-1 2 1,0 1 0,-5 0 3,-1-1-3,1 3 0,-4-2 0,8 1 0,-10 2 0,5 0 1,3 0-2,-5 0 1,6 0-2,-4 0-2,-4 2 3,5 2 1,-6 0 0,0-1 1,1 0-1,-4-2-1,4 2 1,-8-2-1,1 1 0,-5-2 1,0 0-1,0 0 1,1 0-1,5 2 1,1-2 0,-3 0-2,2 1 2,-6-1-1,4 0 1,1 2 1,-1 0-3,8-1 2,-8 0-2,0-1 0,1 1 1,-1-1 2,1 2-1,0-2-2,1 2 2,-6-2-3,0 0 2,0 0 1,1 0 0,1 1-1,-1-1 0,1 0 1,-1 0-1,1 0 0,-1 0 1,1 0-2,-1 0 1,1 0 0,-1 0 0,0 0-1,1 0 2,-1 0-2,2 2 0,-2-2 1,1 0 1,-1 0 1,1 1-1,-1-1-1,1 0 0,-1 2 0,1-2 0,-1 0 3,-1 0-4,2 0 1,-2 0-1,1 0-3,-1 2 4,1-2-2,-1 0 0,0 0-3,2 0-7,-2 0-9,0 0-19,0 0-59,-3 0-217,-12-2-24</inkml:trace>
  <inkml:trace contextRef="#ctx0" brushRef="#br0">13047 12932 356,'0'0'56,"0"0"8,0 0-2,0 0-6,0 0-11,0 0-9,0 0-8,0 0-5,0 0-7,-23-10 1,22 8-5,1 2 0,-2 0-2,2 0-3,-1 0-1,1-2 0,-1 2 0,1 0-2,-2 0-1,2 0 0,0 0-2,0 0 2,0 0 3,0 0-2,0 0 2,3 0 0,7 2-1,6 3 2,0-3 1,7 1-2,-1-1-1,-2 0 1,3 1-5,0-1 2,2 1-1,2 1 0,2-1 1,1 2-1,2-1 1,3-1-1,3-1 1,1-2 0,4 0 0,2 0 0,3 0 0,0-2 0,2-1-2,2-1 1,-3 1 0,2-2-1,-2 0 0,-1 3-1,-1 0 1,-2 2 0,3 0 0,-3-3-1,1 3 1,-1-2 0,1 0 0,-1-1 1,1-2 0,-2 1 0,-1-1-2,-1 1 2,1 0-1,-4-1 0,2 1 2,-4-1-2,4 2 0,-4 1-1,0 1 2,0-1-2,1 0 2,-2 2-2,1-1 1,1 1-1,1-1 1,-3 0 0,-1-3-1,-2-1 2,-1 1-2,-2 1 0,-2-1 3,-2 0-3,-9 3 0,3-1 1,-1 1-4,-7 1 5,8 0-1,-8 0-1,-2 0 1,3 0 0,-2 0-3,1 1 4,-2-1-1,2 2-1,-1-2 4,-1 1-5,0 1 1,2 0 1,-8-2-1,6 1 0,-4-1 1,0 0-1,0 2 0,-6-2 1,0 0 1,0 0-2,1 0 1,1 1 0,-1-1-1,0 0 0,1 0-2,-1 0 2,1 0 0,-1 0 0,1 0 2,-1 0-2,1 0 0,-1 0 0,1 0 1,0 0 0,0 0-1,-1 0 1,1 0 0,-1 0 0,0 0 3,1 0-4,-1 0 0,1 0 0,-1 0-3,1 0 3,-1 0 1,1 0-2,-1 0 2,1 0-1,-1 0 0,1 0 0,-1 0 0,1 0 2,-1-1-2,2 1 0,-2 0 1,-1 0 0,1 0-1,-1 0 0,2 0-2,-2 0 2,1 0 0,-1 0 0,2 0 2,-2 0-2,0 0-5,1 0 5,-1 0 0,0 0-1,2 0 7,-2 0-6,0 0 0,1 0 0,-1 0-2,0 0 2,0 0 1,2 0-1,-2 0 0,0 0-1,0 0 1,0 0 1,0 0-2,0 0 2,0 0-1,0 0 0,0 0 2,0 0-2,0 0 0,0 0-1,0 0-1,0 0 2,0 0 0,0 0 0,0 0 2,0 0-2,0 0 0,0 0 0,0 0 1,0 0-1,0 0 0,0 0-1,0 0 0,0 0 0,0 0 2,0 0-1,0 0 1,0 0-1,0 0-2,0 0 2,0 0-4,0 0 4,0 0 0,0 0 0,0 0 1,0 0-1,0 0 1,0 0-3,0 0 1,6 0 0,-2 0-2,6 1 3,-1 2-1,2-2 1,7 2-1,-1-1 1,8 0-2,-2 1 2,1 1 0,2 1 1,0 1 0,0-1 0,3 0-1,2-1-1,-1-1 1,0-1 0,2-2 1,3 2-1,-4-2 0,1 0-1,0 0-1,0 0 2,0 0 0,0 0 0,-1 0 1,1 0-2,0 0 1,0 0 0,0 0 0,0 1 0,-1 3 1,1 1-1,-1-2 0,0 1 0,-2-1-1,2 2 1,-4-3-1,0 1 1,-2 1 0,1-3 1,-3 3 1,0-4-3,2 3 2,-2-3-2,0 0 1,-1 4 0,1-1 0,0 0 0,-2 1 0,2-1 0,0-1-1,0 1 0,1-1 2,-2-1-1,-3 0 0,-2-1 0,3 3 0,1-3 0,-2 0 0,1 0 0,-9 0 1,4 0-2,-1 0 1,-1 2-1,-1-2 1,-6 0 0,1 1 0,-7-1 0,4 0 0,2 0 0,-2 0 1,2 0-1,-6 0 1,0 0-1,0 0 0,2 0 0,-1 0 0,1 0 0,0 0 1,-1 0-2,1 0 0,-1 0 0,1 0 0,-1 0 2,1 0-1,-1 0 0,1 0 0,-1 0 0,1 0 1,-1 0-1,1 0 0,-1 0 1,1 0-1,-1 0-1,-1 0 2,2 0-1,-2 0-1,1 0 1,-1 0 0,1 0 0,-1 0 2,0 2-1,2-2-1,-2 0 0,0 0 0,2 0 0,-2 0 0,0 0 0,0 0 0,2 0 0,-2 0 0,0 0 0,0 0 0,0 0 0,0 0 1,0 0 0,0 0 0,0 0-1,1 0 0,-1 0-1,0 0 0,0 0 0,0 0 2,0 0-1,0 0 0,0 0 0,0 0 0,0 0-1,0 0 0,0 0 1,0 0-1,0 0 1,0 0 0,0 0-1,0 0 1,0 0-1,0 0 2,0 0 1,0 0-2,0 0 0,0 0-2,0 0 2,0 0 0,0 0-1,0 0 0,0 0-3,0 0-1,0 0-4,0 0-2,0 0-3,0 0-5,0 0-6,0 0-16,0 0-51,-5-3-165,-5-9-79</inkml:trace>
  <inkml:trace contextRef="#ctx0" brushRef="#br0">20741 14811 448,'0'0'44,"0"0"0,0 0-7,0 0-3,0 0-7,0 0-5,0 0-2,0 0-3,0 0-4,-12 8 1,12-8-4,0 0 0,0 2 0,0-2 1,1 0-2,12 0 1,8-2 0,7-5-2,3-1 0,2-1-2,6-3 0,7 1-2,2 1 1,4-1-1,2 4-1,2 0 0,2 0 1,-1 4-2,3 1 1,-2-3-1,1 5 0,-1 0-1,-2 0 0,-1 0 0,-3 0 2,-7 5-1,-2 0-2,-6-1 1,-6 1-2,-9-2 3,-3-1 0,-6-2-1,-7 0 2,-1 0-1,-5 0 0,0 0 1,0 0-1,2 0 0,-1 0-1,1 0 0,-1 0 0,1 0 0,-1 0-1,1 0-3,-1 0-2,1 0-6,-2 0-14,0 1-34,-16 1-106,-15 0-151</inkml:trace>
  <inkml:trace contextRef="#ctx0" brushRef="#br0">2512 16145 555,'0'0'36,"0"0"-2,0 0 1,0 0-2,0 0-4,0 0-5,0 0-5,0 0-1,0 0-2,-55-34-3,55 34 1,-1-2-3,1 2-1,-2-2-2,2 2-2,-1-1 0,1 1-2,0-2-1,0 2 0,0 0-1,1 0 1,13 0 0,3-2-1,6 0 0,-1 2 1,1 0 0,1 0 0,4 2-2,2 0 1,2-2-2,1 2 1,0-2 1,1 1 1,1 1 0,2 0-1,2 0 1,5 1-1,2 1 2,2-1-1,2 3 1,-1-2-2,0 1-1,0-2 1,-1-1-1,1-2-1,0 0 1,-1 0 0,3 0-2,-1 0 3,1 0 0,2 0-2,1 0 3,1 0-1,-3 5-1,0-1 2,1 2-2,-3 1-1,2 1 1,-2 1-1,0-1 1,-1-3-1,1 0 0,1-3 1,2-1 0,1-1 1,1 0 0,-2 0-2,2-6-3,0 0 2,-1 2 2,-4-3 2,4 2-2,-1 0-1,1 0-1,0-2-3,-1 2 4,0-3 1,-1 1-2,-1 0 2,1-4-1,-3 0-1,-1-3 3,-2-3 0,-2 1-2,-1-1 3,-4 2-3,0 1 0,-2 4-1,-1 1 1,1 1 0,-3 5 0,1 3 0,0 0 0,1 0 0,-2 5 1,1 4 0,1 0-1,1 2 0,-1-1 1,3 3 0,-2-3 1,1-1-1,0-3-1,-1-1-1,1-3-3,-1 1 5,3 1-2,0-3 1,-3 3 3,3 1-2,-2 2 0,-1 0 0,-1 0-2,0 4 2,-3 1 1,1-3-1,-1 2 0,-1-2-1,1 1 1,-3-2 1,0 0 0,-2-2-2,0-1 0,-1-2-1,0 0-3,-2-2 4,-6-1 0,0 0-1,-1 0 1,-6 0 0,8 0 1,-8 0-1,2 0 0,-2 3-4,1-3-2,-2 2-6,-5-2-8,0 1-12,-6-1-30,0 0-75,-1-4-179,-13-12-15</inkml:trace>
  <inkml:trace contextRef="#ctx0" brushRef="#br0">8570 14812 486,'0'0'16,"0"0"4,0 0 4,0 0 5,0 0 0,0 0 2,0 0-5,0 0 0,0 0-4,17-10-3,-12 8-3,-2-1-1,0 1-4,1 1-1,1-1 0,4 1-4,0 1 1,1 0-1,6 4-1,-1 2 1,3-1 1,5 3 0,2-3 0,0-2 0,2-1-1,1 0 0,2-2-2,0 0 1,2 0-1,1 0-2,2 0 2,-2 0-1,0 3-1,2-3-1,0 0 2,3 4 0,2 0 0,0 2 3,4 4 0,3-2 3,4-1-2,3 0 2,4-5-4,4 0 1,1-2-1,5 0-3,-1-4 2,-1-3 0,-1 0-3,-1-1 2,-2 0 0,-1 2-2,-2 1 4,0 0-5,2 2 0,-2 1 2,2-1-5,-2 1 3,1 1 0,-1-2 0,2 0 1,-2-2 0,2-2-2,1-2 2,0-3 0,0-2-1,0-1 3,-1 2-3,-3 1 1,-5 2 1,-1 3-2,-5 0 0,-3 6 0,-3 1 1,-2 0 1,-1 8-1,-1 1-1,-1 3 1,-1-1-1,0 6 1,-1-5-2,0 1 2,0-3 2,-2-1-4,-2-3 1,-2-2 0,0-3-2,-4 1 1,-5-2 2,-2 1-2,-3-1 1,-2 0 0,2 1-1,-8-1 2,8 0 0,-8 2 0,6-1 0,-2 1-1,-5-2 4,2 1-4,-4 1 0,1 0 0,0-2-3,1 3 3,-5-3 0,0 0 0,0 0-4,1 0-2,1 0-8,-1 0-5,5 4-8,-3-1-11,1 2-45,-1-3-143,-3-4-106</inkml:trace>
  <inkml:trace contextRef="#ctx0" brushRef="#br0">11923 16051 324,'0'0'24,"0"0"4,0 0 8,0 0 1,0 0-3,94 65-1,-71-55-6,2-3-3,-1-2-3,2 0-1,0-3-4,-2 1 2,1 1-4,-4-3-1,2 1-4,-9-2-5,5 1 0,1-1 0,-1 2-1,7 0 0,-2-1 0,1-1-2,-2 1 2,0 2-1,0 0 2,2 1 2,1 0-4,0 0 1,3 3 0,3-3 0,1 2 1,2 0-1,-1-1 0,3-1-1,3-1 1,0 0 0,6 1-1,1-1 1,5-2 1,0-1-1,5 0 1,0 0 1,4 0 0,1-1 0,3-4 0,3 0-2,0 1 1,2 1 1,-1 0-3,2 1 1,-2 1-1,2 1-2,-2 0 1,1 0 0,-1 3-1,2 1 3,-2 4-2,1-2 0,1-2-1,-1 3 1,0-4 0,1 1 1,1-1-1,0-2 0,2 1 1,0-2 0,0 0 0,1 0 0,-1 0-1,1 0 0,-1 0 2,1 2-2,0 1 1,1-1 0,1 1 0,0 1-1,-2 1 0,1-1 2,-3 0-2,0 3 0,0-2 2,-2 2-1,2 0 0,-2-2 0,0 2-1,0 0 0,-3-1-1,-3 1 1,0 0-1,-4-2 0,-2 3-1,-4-2 2,-2 0-1,-3-1 0,-3-2 0,-3-2-2,-1-1 2,-4 2 1,-3-2-1,-2 0 1,-5 0-1,-2 0 0,-1 0 0,-7 0-1,0 0 2,-1 0-2,-5 0 2,8 0 0,-10 0-2,-4 0 2,5 0-2,-6 0 0,0 0 1,1 0 0,-7 0-1,0 0 0,4 1-2,2-1-3,-2 2-11,2-1-13,-6-1-31,-4-12-67,-12-14-172,-12-15-3</inkml:trace>
  <inkml:trace contextRef="#ctx0" brushRef="#br0">15842 4858 45,'0'0'22,"0"0"0,0 0 6,0 0 5,0 0 3,0 0 4,0 0-2,0 0-1,0 0 3,0 0 0,6 5-1,-6-5-1,0 2-5,1-2-1,-1 0-5,0 1-4,0-1-1,0 0-2,0 0-2,0 0-1,0 1 0,0-1-2,0 0-1,0 0 1,0 0-2,0 0-1,0 0-1,0 0-3,0 0-1,-2-2-2,-1-3 0,-3-2-1,0 0-1,-2 2 0,2-3 0,-2 1 1,-3-3-1,-1 1-1,-2-3 0,-4-1 0,4 3 1,-5-1 0,1 2-1,-2-2 0,0 2 0,0 0-2,3 0 3,-2 1-2,3 1 0,2 1 1,2-1 0,-2 0-2,1 2 2,-2-2-1,1 1 0,-1 2 1,5-1-1,-6 0 2,6 3-2,-2-1 1,-6-1-1,6 1-2,-8 0 1,2 1 0,4 0 0,-5-1 1,5 3 0,1-2-1,-2 0 1,2-1 0,-1 2 1,2 0 0,0-2-1,0 3 0,0-2 0,-2 2-2,-2 0 1,-1 0 0,-5 0 0,9 2-1,-4 3 1,0 2-1,0-2 1,-3 3 1,0-1-1,4-2 2,3 0-3,-2-1 1,5-1 0,-4 3 1,1 1-1,4-3 1,-4 3-1,-1 0 0,0 3 0,-1 1-1,2 1 1,0 0 0,1 2 0,2 0-1,-3 0 1,3 3 1,-2 0-1,2 2 0,1-2 0,1-1-3,-1 2 3,3-2 0,0 3 0,1-3 2,0-4-2,-2 3-1,3-1 0,1-2 1,-1 5 0,-1-2 3,1 2-4,1-2 2,-1 2-2,1 0 1,3-7 0,-1 8 1,1-6-1,0 0 0,0 0 0,0 0-2,0 0 6,0-2-5,0 2 5,2 0-2,1-2-3,1 0 2,1 4-2,-2-6 1,3 5 0,-1 1 0,3 0 0,2 2 0,-3-1 0,2 2 0,1-3 0,-2 1 0,3 0 0,0-1 0,-1-1-1,0 1 3,2 0-3,-2 0 1,-3-6 0,3 3-1,-1-3 0,-3-1 2,3 3-2,-3-5 2,2 2-1,1 1 0,-3-1 1,5 2-1,-1-1-1,0-1 1,2 0 0,-1 1 0,4-1 1,-2-2-1,7 3 0,-4-1 0,-3-2 0,1 0 0,1-1-1,-7-1 1,7 2 0,-5-4 0,-6 1 0,5 0 0,-3-1 0,-2-1 3,3 1-3,-2-1 0,1 0 1,-1 0-2,7 2 1,-6-2-1,-1 0 0,7 0 1,-3 0 0,4 0 0,2 1 1,-3-1-1,1 0 0,-6 0 1,5 0-1,-6 0 2,5 0-2,-1-1 0,-5-1 1,5 1-4,-3 0 3,2-4 1,1 2-1,-2-1 1,1 0-1,0 1-1,0-1 2,-1 0-1,1 1 0,-2-1 0,3 1 0,-3-2 0,1 2 1,1-2 0,-1 0 0,1-2-1,1 0 0,1-2 0,3-1 0,-3-2 0,-2 4 2,1-4-2,-1 2 2,3 0 0,-1-1-1,-1 2 1,1 0-1,-3 1-1,2-2 1,-3 4-2,-1 0 3,0-2-1,-1 2 1,1-2 0,1 1 0,-1-1-2,0-1 1,0 1-1,-2-1 2,3 1 2,-3-2-3,2 1 0,-1-1 0,-1 1-1,1-1 1,-1 1 2,1-2-1,0 3-2,-1-3 1,1 0-2,-3 2-2,3-2 4,-4 2-3,2 1 4,0 3 0,-2 0-1,-1 5-1,0-5 0,0 0 2,0-2-3,2-3 1,-2 6 1,0-3-2,1-3 2,-1 3 0,2-3-2,-2-1 2,0 5 0,1-4 0,-1 4 2,0-1-3,2-5 1,-2 6-1,0 0 0,0-7 1,0 6 0,0 1-1,0-8 0,0 9 0,0-2 0,0-5 1,0 7 0,0-2 0,0-3 0,0 5-1,0-1 1,0 2-1,0-3 1,0 2 0,0 0-2,0 0 2,-2-2 0,1 2-2,-1-1 2,1-3-1,-1 4-1,1 1 1,-2-1 0,3 5 0,0-1 1,0 1-1,0-2-1,0 1 0,0-1-1,-1 0 0,1 1 0,-2 0-2,2 1-4,-1-2-9,1 1-19,-5-7-93,-2-4-189,-10-10-18</inkml:trace>
  <inkml:trace contextRef="#ctx0" brushRef="#br0">2790 9385 271,'0'0'53,"0"0"-7,0 0-5,0 0-5,0 0-5,0 0 1,0 0-3,0 0 0,0 0-2,0 0 0,10 7-2,-10-5-2,2-2-2,-2 0-1,1-2-3,2-10-3,-2 0 0,2-6-3,-2-2-1,-1 0 0,0-7 0,-7 0-4,0 1-3,-2-1 3,1 3-4,-4 2 5,2 2 0,0 5 1,0 3-2,1 3 1,3 2-2,3 5-1,-1-1 0,0 1-2,0 0 1,-1 2-1,1-3-1,4 3-1,-6 0 0,-5 0 1,-4 0 0,-5 7 2,4 1-1,-2 2 0,4 0-1,-2 5-2,1 2 0,1 5 0,2 1 5,-2 5-5,3 2 4,-1 1-4,1-1 0,2-1 1,1 1-2,3-1 2,1 1-1,2-3 1,1 1-1,1-4 0,0 1 0,0-1 0,4-2 0,3 0 1,-1-3 0,3 0-1,-1-4-1,4 0 0,-1 0 2,1-2 0,4-1 1,0 0-1,0-4-2,2-1 0,-6-5 1,1 1-2,-3 1 3,-6-4 1,7 0-1,-4 0 1,3 0 0,0 0 0,-3-7 1,6-2-1,-2-3 0,1-6 1,-1-1 1,-1-4 0,1-1-1,-1-1-1,-1-4 1,1-1 0,-1-1 1,-2 3 1,-1-1-2,1 6 0,-3 4 1,1 0-1,-4 9 3,1-2-1,-1 0 0,-1 5-1,2 3 0,-2 4-1,0-6 2,0 1-2,0-1 1,0 2-1,0-2 0,0 1-1,-2 1 0,-1-7 0,2 7 0,-1-1-1,1-6 2,-1 7-1,1-1 0,1 0 0,-2 0 0,2-2 1,-1-3-1,-2 0 1,2-2-5,-1 0 3,2 0-4,-1 2 4,1-2 0,-1 0 0,1 5 1,0 3 0,0-2-1,0 1 2,0-1-2,0 2-2,0 4 2,0-2-1,0 2 1,0 0 1,0-1-3,0 1 0,0 0 1,1 8 1,6 9 4,0 5-3,-1 7 2,0-2-3,1 2-1,0-1 3,-1-2-1,1 0-1,1-4 1,-1-1-3,0-1 2,0 1 0,2-3 0,2 0 0,3 0 0,0-1 0,0-3 0,1 1-2,-7-6 2,3-2-2,-4-2 2,3-2 1,-3-1-1,-2 1 0,6-3 0,-1 0 0,5-5 0,5-5 1,-3-2 0,-2-1-1,2-1 1,-2-3 0,-1 1 0,1-1 0,-1 0 0,-1 2 1,-3-2-1,0 5 1,-3-2-1,-2 7-2,-1-1 2,1 1 0,-4 4-1,2 0 0,-2-1-1,2 1 0,-2-2-1,2 2 1,-3 3 0,0-2-2,0 2-3,0 0-7,0-1-7,0-2-8,0-2-13,-3 2-18,-6-3-37,3 5-65,-6-2-141</inkml:trace>
  <inkml:trace contextRef="#ctx0" brushRef="#br0">2959 8415 371,'0'0'45,"0"0"1,0 0-4,0 0-6,0 0-6,0 0-5,13-92 0,-7 77-1,-2-2-2,5-2-1,-2 0-5,2-1-2,0 3-4,-1 5-4,-1 3-1,1 3-2,-1-1-2,1 3-1,-5 3 1,7-3-1,-4 3 1,7-1-1,-1 2 2,0 0 0,0 0 0,2 0 0,-2-2 0,0 2-1,2 0 1,-4 0 0,5 0 1,-4 7 0,3 5 0,-6 2-1,-1 4 3,-4 5-2,-3 3 2,0 2-1,-1 3 1,-5 3-3,-4 2 1,1-1 1,-1 1-3,-1-2 3,0-1-4,3-1 3,-4-2-1,2-3-2,0 0 3,-1 0-5,0-3 5,1-2 0,-1-3-1,0-3 3,4-4-3,-3-1 1,4-5 1,2-3 1,-3 3 0,1-4 2,2-1-2,-1 2 2,0-3-2,-1 0 0,-6 0 0,1-7-2,3-1 0,-3-4 0,5-1-1,3 1 0,0-5-1,3-3 1,2 1-2,4-5-1,2 4 1,-2 8 0,3 0 0,-2 2 1,1 2-2,-2 2 0,0 0 0,-3 3 1,0 0 0,4-2 0,-1 4 0,-2 0-3,6-3 2,-4 4-1,7 0 2,5 0 2,-1 4-2,6 3 0,-6 2-1,2 2 1,-4 0-1,2 3 0,-2-1 1,-1 2-2,0-1 1,-1-2 0,-4-2 1,0 0-1,2-1 2,-5-4-1,6 3 0,-1 1 1,1 1-2,2 0 2,-1-3-1,-3 1-2,-1-3 3,1-3-1,-1 3 1,-5-3 1,6 1-2,-6-2-1,1-1 2,5 0 0,-5 0 1,3-3 3,5-6-4,-3-3 1,6-4-1,-4 1 0,1-4 0,-6 6 0,0 1 1,-2 2-1,-2-1 1,2 2-1,-2-3 1,0 1 0,-3 1 1,1-1 0,-1 5 0,2-5 1,-2 6-1,0-8-2,0 1 3,0 6-7,0 2 6,0 4-5,0-2 3,0 2 0,0-2 0,0 2 0,0-3-2,0 3 1,0-2 0,0 0 1,0 1 0,0-1-1,0 0 0,0 1-1,0-1 1,0 2 0,0-2 1,0 2 0,0-3-2,0 3 0,0 0-1,0 0-3,0-2-1,0 0-10,0 2-10,-5-5-25,1 2-86,-1 1-172,-4 0-22</inkml:trace>
  <inkml:trace contextRef="#ctx0" brushRef="#br0">3113 10684 380,'0'0'51,"0"0"0,0 0 2,0 0-8,0 0-4,0 0-5,0 0 0,0 0-3,0 0-5,0 0-3,9 5-4,-7-5-5,1-3-1,-3-9-2,0-7 1,0 2-4,-5-10 0,-4 2-1,-5-2-7,-2 1 3,-4-2-5,-3 3 3,0 4 1,0 1-2,-1 4-1,3 6 0,6 2 0,0 6-1,4 0 1,-1 2-2,-5 0-1,3 9 1,-3 3-1,2 1 1,2 4 1,0 2 0,3 3 4,3 0-4,1 3 3,2 4-3,0 1-1,2 1 1,1 3-1,1-2 1,0 1-1,0-1 0,1 4 0,6-2 2,0 0-2,2-3 2,0-2-2,1-6 1,0-2-2,3-1 2,-1-6-1,-1 1 0,1-7 0,-1 1 1,-3-6 1,3-1-1,1 1 0,-1-3 0,7 0 1,-1-1 0,0-6 2,0-5-1,-3-1 0,-2-4 0,0-4-2,-2-3 2,0-3 1,-2-3-1,-3-2 3,0 0-2,-2 2 0,-2 0 0,-1-2 0,0 0 0,0 1 1,-1 4-2,-2 8 1,0 7-1,3 8-1,0 4 0,0-1-2,0 1-1,0-2-1,0 1 0,0-1 1,-2 2-1,2 0 0,0 0 2,0 10 0,8 9 1,3 8 0,-1-1-1,1 2 0,1 2 1,0 2 0,2-1 0,2 4 0,2-4 1,-1 1-3,2-4 3,-3-4-2,3-2 0,-2-7 0,-5-6 0,2-4-2,-4-3 2,2-2 0,5 0 1,-1-9 0,4 0 0,-4-6-2,-2 2 1,-3 2 0,-1 1 0,-6 3 0,-1 4-4,0 0-4,-3 3-6,0-2-11,0-1-17,0-10-34,0 2-47,-5-5-118,-3-1-56</inkml:trace>
  <inkml:trace contextRef="#ctx0" brushRef="#br0">3352 9990 611,'0'0'36,"0"0"3,0 0 1,0 0-9,0 0-8,-16-83-5,16 64-11,0 1 3,3 1-5,3 2 3,-2 6-2,8-3-1,-2 3-1,-1 2-2,7 2-1,0 2 1,2 3-4,4 0 1,-3 3 0,0 4-1,-5 4 0,0 1 1,-3 0 4,-3-1-4,-4 2 5,1-4-4,-4 3 0,-1 7 1,0-2-1,0 5 1,-6-3 1,-3-1 1,-2-2 0,-2-2 0,3-3 0,0-2 0,4-5 1,3-1 1,-1 0 0,4-3-1,-1 0 0,1 0-3,0 0-1,-2 0 0,2 0-1,0 0 1,0 2 0,13 0-2,3 1 1,6 1-1,-2 1 1,0 1 1,-1-2-1,-3 1 0,-3-2 0,-3 2-1,0 0 2,-1-1-1,-6-1 1,1 6 0,-4-1 1,0 9 1,-3 7-2,-11 1 2,-6 4-2,-5 1 3,-1 2-1,0-3 1,3-3 1,0-5-1,4-6 3,6-6 0,4-4 1,1-1 1,3-2 0,1-1 0,1 0 0,3-1-1,-2 0-2,2 0-2,-1 0 0,-1 2 1,1-2-1,1 0-1,-1 0 0,1 0-2,-2 0 2,2 0 0,-1 0 1,-2 0-1,2 0-1,-1-2 0,-2-2-1,1 0 0,0 1 0,-3-5-1,5 5 1,-2-2-2,1 2 1,2 3-1,-1-1-1,1 1-2,0-2-2,-3 1-6,3 1-9,-1-2-6,1-4-18,-2-2-46,2 3-196,0 0-44</inkml:trace>
  <inkml:trace contextRef="#ctx0" brushRef="#br0">1811 9707 669,'0'0'45,"0"0"-6,0 0-9,0 0-6,0 0-6,0 0-6,0 0 0,0 0-2,0 0-2,0 0-1,-7-39-3,7 39-1,-6 0-2,-6 1-1,-3 12 0,-4 4-1,0 8 1,3 6 2,-1 3-2,4 3 1,0 2 3,5 3-5,4 2 6,4-2-4,0 0-1,6 4 3,6-2-1,3 2 2,0-3-3,4-4 2,-1-2-3,1-3 3,1-5-1,-1-2-1,0-4-1,1 1 0,-2-2-1,0 0 3,1 0-1,0-3-3,0 2 4,-3-3-5,1 0 5,-4-1 0,1-2 1,-2 1-1,-3-7 0,1 0 1,-4-4-1,-3-2-1,4 2 0,-4-1-2,1-3 1,0 1 1,-4-2-1,0 0 2,0 0-1,2 0-1,-2 2 0,0-2 0,1 0 0,-1 3 1,0-3 0,2 0-1,-2 0 0,0 0-1,0 0 0,0 2-1,-2 0-2,-9-1-3,-7 2-3,-6-2 0,-1-1-2,-1 0 5,1-5 3,-1-4 1,2 1 2,4 0 0,7 2 0,-2-1 2,8 2-1,0-2 0,-1 3 3,3 1-1,-2-3 2,4 2 2,-2 1 0,2 1 0,3 2 2,-1-2-2,1 2-1,-2-1-1,1 1-4,1-2-1,0 2-1,0 0 1,9 5 0,8 7 2,4 3-1,2 2 1,-2 0 0,-2-2-1,0 1 1,-3-1-3,0-3-1,-5-4 1,1 2-1,-5-6 4,-4-1 1,1 0-1,-4-3 0,0 0 0,0 0 2,2 0-1,5 0 1,0-1 0,3-10 0,2-5 0,-1-3-1,-2-6-1,0-2 0,1 5-1,-3 3 0,-1 6-1,-2 4 0,-2 4-1,2 2-2,-4 3-4,0-1-8,0 1-10,0 0-27,0-1-74,0 1-183,0-2-13</inkml:trace>
  <inkml:trace contextRef="#ctx0" brushRef="#br0">20018 6474 22,'0'0'46,"0"0"21,0 0 1,0 0 6,0 0-8,0 0-12,0 0-11,0 0-7,0 0-7,-77-21-2,75 21-1,1 0-2,1-1 0,-2 1-3,2-2-2,0 2 0,0-5-2,2 2-1,7-1-1,6-2-1,2 2-1,6-1-2,1 2-1,4-1-2,0 4-2,6-3 0,3 1-1,4 2 1,5 0-1,2 0 1,5 0-1,2 0 1,5 0-2,0 0 1,4 2-2,3 1 1,5-3-1,0 0 1,3 2 0,2 0-2,0 1 1,1 2 0,-1-1-1,-1 4 1,2-1 1,-3 0-3,3 3 1,0-2-1,2 0 1,-1 1 0,7-1 4,0-1-3,5-1 3,6 1-5,6-4 0,1-1-1,4 0 0,1 0 1,1-2-1,-1 1 0,-1 1-1,-3 1 2,-4-1-1,-2 3 0,-7 0 0,-2 0 1,-3 2-2,-4-2 1,-1 2 1,-2-2-1,1-3-1,0 1 2,5-3-1,0 0 1,4 0 4,4-3-5,1-1 2,2-1-1,0 0-2,-3 3 1,-3 1-2,-3 1 2,-4 0 0,-3 1 0,-3 6 2,-6 2-3,-2 1 1,-2 0 0,0 2 0,-2-3 1,4-1-1,0 0 0,3-1 1,2-2-2,2-3 0,2-1 1,-1-1 0,3 0 1,-1 0 0,1-3-1,-2-2-1,-2 1 2,-2-2-1,-4 1 0,-5 2 3,0 2-4,-6 0 1,-2 1 0,-2 0-1,1 0 1,-2 0-1,-1 1 1,0 3-1,3-2 1,0 1 1,1 0-1,0-3 0,1 0 1,3 0 0,2 0-1,3 0 1,-1-1 0,5-1-1,-3 0-1,-2 2 0,1 0 0,-1 0 1,-4 2 0,-2 1 0,-4 0 1,-1 0-2,-1 0 1,-2 0 0,-5-1-1,2-2 2,0 0-2,-2 0 1,-1 0 0,-1-7 0,0 2 0,-5-2 0,-1 1 0,-1 2 1,-5-1-1,-5 2-1,-8 1 1,-7 2 0,-7 0 0,-2 0-1,2 0 1,-2-3-1,2 3 1,-6 0-1,0 0 1,0 0 0,2 0 0,0 0 0,5-2 0,7 2 0,4-3 0,7 1-2,-9 0 2,2-1 0,-6 1 0,1 2 0,0 0-1,-7 0-1,1 0-2,-7 0-2,0 0-3,0 0-6,3 0-6,-3 0-12,0 0-34,-6 0-108,-17 0-139</inkml:trace>
  <inkml:trace contextRef="#ctx0" brushRef="#br0">19990 7179 402,'0'0'63,"0"0"-4,0 0-9,0 0-10,0 0-6,0 0-6,0 0-4,0 0-6,0 0 0,0 0-5,-52-2 0,52 2-3,-2 0-1,2 0-3,-1 0-1,1-2-1,-1 2-1,1-1-1,0 1 1,0 0 1,1-2 1,11 1 2,6-1 0,7-1 0,-3 1 0,4 2-3,1-1 1,4 1-1,0 0 0,6 0-2,-1 0 0,6 0 1,0 0-1,4 0 0,0 0 0,5 1-1,1 3 2,3-3-2,4-1 1,3 0-1,4 0 2,4 0 0,2 0 0,3 0 0,1-1-1,0-3-1,1 1-2,-1 3 2,1-2-3,3 0 3,0 1-1,2-1 2,2 0 0,-1 2-2,2 0 1,1 0-1,2 0 1,2 0 0,1 0 0,2 0 1,1 0-2,1-3 0,-1-1-1,0 0 0,1-3 1,1 2 1,-1 0-1,1-2 0,-4 3 1,1 1-2,-4 0 1,-1 2 0,-4-2 0,-3 3 0,-4 0 0,-4 0 0,-2 5 0,0 0-1,0 2 3,-2-3-2,2 1 0,3 0 0,-2 0-1,3 0 1,-1 0 0,-1 0-1,-1 2-2,-3-2 5,-1 0-4,1 1 5,-2-2-2,-1-1-1,0 0 0,-4-1 1,-1 1-1,-4 0-1,0 0 1,-3-2 0,-1 3-1,0-3 1,-1 1 0,0-1 0,0-1 2,2 0-1,2 0-1,0 0 0,4 0 0,-1 0 0,0-1 1,0-2 0,-1 1-1,-2 2 0,-2 0-1,0 0 1,-4 0 0,-2 0-1,0 2 1,-3 1 0,-2 1 0,0 0 1,1 3-1,-2-3 0,0 1 1,1 1-2,0-1 1,2 0 0,-1 2 1,2-4-1,-3 1-1,-1-1 0,1-1 1,-3 3-1,-1-1 3,-2-1-2,-1-1 1,-2 1-2,-1-3 1,-1 3 0,0-1 0,1 2 1,2-1-1,2-1 1,1 1-2,2 1 0,5-1 1,-2 2 0,5-1 1,1 2-1,3-2 0,0 2 0,-1-2 0,1 0 0,0-1 0,-3 0-1,0 0 0,0 0 1,-2 0 0,0 0-1,0-2 1,0 3 0,0-3 1,2-1-1,0 2 1,-1-2-1,4 0 0,0 0 0,-2 1-1,2 3 0,0-3 2,-1 0-1,1 2 1,0 0-1,-3 1-1,0-1 0,-1 0 1,-4-1-1,-4 1 1,0 1 0,-2-3-1,-2-1 1,0 0 1,2 0-1,-2 0 2,0-5-2,2 1 0,1-2 1,1 1-1,-1-1 1,-1 2-1,-2-1 0,-1 2 0,-6 0-1,-9 2 2,-7-1-1,-7 2-1,-6 0 0,0 0-2,0 0-1,1 0-2,1 0-4,-1 0-4,1 0-10,-1 0-25,1 0-104,-2-3-165</inkml:trace>
  <inkml:trace contextRef="#ctx0" brushRef="#br0">20074 8015 391,'0'0'51,"0"0"-1,0 0-2,0 0-7,0 0-3,0 0-8,0 0-5,0 0-6,0 0-6,-19-22 1,19 20-4,-1 2 1,1-1-2,-2 1 0,2 0-1,-1 0-1,1 0-1,0 0-1,0-1 0,0 1-3,0 0 0,0 0 2,0 0-1,3 0 2,10 0 0,5 0 0,6 1 0,0 3 0,2 1 0,0-1 1,3 3-2,0-2 0,3 0-2,1-3 0,2 3-1,3-4 0,2 3 1,3-4 0,6 0 1,5 0-1,3 0 0,5 0 0,5 0 0,3-3 0,2 2 0,2 0-1,-2 1 1,3 0-1,-4 0 0,2 0-2,-1 0 1,0 1 1,2 3 0,-1-1 1,0 1-2,2-1 1,-3 0-1,2-1 1,0 2-1,-2-1 2,3 0-1,-1 0-1,4 0 1,1 0-1,1 0 1,1 0 0,1 0-1,1 0 1,1 0-1,1 0-1,-1-1 1,-2 1 0,1 0 0,-4-2 1,-1 2-1,-1-2 1,-2 1-1,-1 0 0,-3-2 0,-3 1-3,-2-1 2,-1 0 2,-4 0-2,-5 2 3,1-2-2,-4 3-1,-1-2 0,-4 1 1,1 1 1,-4-2 2,0 1-3,-6-2 0,-2 1-1,-2-1 0,-5 0 1,-3 0 0,-7 2 1,-2-2-1,-7 0 0,-6 0 1,7 0-1,-6 0 3,-2 0-3,2 0 0,-6 0 0,4 0 2,2 0-2,0-2 1,-1 2-1,0-1-1,-1-1 0,1 1 2,0 1-1,-5 0 0,0-2 0,0 2-2,3 0 2,-2 0 0,1 0 0,-1 0 5,1 0-5,-1 0 0,1 0 1,-1 0-2,1 0 2,-1 0 2,1 0-3,-1 0 0,1 0 0,-2 0-3,1 0 3,-1 0-1,1 0 0,-1 0 0,0 0-1,2 0 1,-2 0-2,0 0 0,1 0-3,-1 0-5,0 0-9,3-1-42,3-13-147,4-10-120</inkml:trace>
  <inkml:trace contextRef="#ctx0" brushRef="#br0">27556 9488 467,'0'0'8,"0"0"5,0 0 12,0 0 6,0 0 1,0 0-5,0 0-7,0 0-1,0 0-1,20-2 2,3 2-1,8 0-1,2-1-4,6-1-3,3-1-3,3 1-1,5 1-3,4-1-1,0 1-1,4-2 0,-1 0-1,2 2 0,0-3 1,-1 1 1,-3 0-1,-1 1 0,-8 0 1,-4 0-1,-8 2 1,-11 0 2,-8 0-3,-9 0 0,-6 0 1,0 0 0,0 0 1,1 0-1,1 0-2,-1 0-3,2 0-2,-2 0-3,-1 0-11,0 0-14,-7 0-35,-15 2-59,-16 1-173</inkml:trace>
  <inkml:trace contextRef="#ctx0" brushRef="#br0">21017 10152 473,'0'0'8,"0"0"6,0 0 6,0 0 4,0 0 2,0 0-1,0 0-4,0 0-1,0 0-5,0 0 0,50 29 0,-28-26-1,5-1 1,2-1 1,3-1-2,3 0-3,1 0 0,3 0-3,3 0 2,1 0-1,3 0 0,1 5-1,2 0-2,0 2-2,2 0-1,1 1-1,0-1 1,3 0-1,1-4 2,5 0-2,1-3 0,5 0 0,5-3 0,2-2 1,5-2-1,2 2 1,4-1 0,1 3 0,0 0-1,1 2 0,-2 1-1,-1 0 0,0 5-1,-2 3 2,1 1-1,-2 2 1,1-1-2,5-3 1,4 0 0,3-5 1,4-2-1,4 0 2,2 0 0,3-9-2,1 1 0,0-1 0,-2-1 0,-3 5 0,-1 0 0,-5 3 0,-3 1-1,-3 1-1,-3 0 1,-2 6 1,-3 1 0,-1 0 0,-1 1 0,-1-1 0,2-2-1,1-1 0,4-1-1,0-1 4,-1-2-2,2 0-1,-2 0 0,-1-7-3,1 2 4,-4 0-1,-2-2 1,-4 5-1,-2-1 0,-6 0 1,-2 3-2,-5 0 2,-6 0-1,0 0 0,-1 0 1,-4 0 0,-4 0-1,1 0 1,-2 0-1,-1-4-2,0 1 3,2 1 1,-3-3-1,3 0 2,-2-1-2,0 2-2,-1-3 2,-3 3-1,-2 1 0,-2 0 3,-4 0-3,-5 0-1,-9 1 2,0 2-3,-6-1 3,-6 1-1,1 0 2,-3 0-1,2 0 0,-2 0 0,2 0 2,-6 0 0,0 0 2,0 0 1,2 0-2,-1 0 2,1 0-3,-1 0 0,-1 0 1,3 0-5,-3 0 4,1 0-2,-1 0 0,2 0 1,-2-2-2,1 2-1,-1 0 0,1 0 1,-1 0-1,0 0 2,2 0-2,-2 0-1,0 0-1,1 0-1,-1 0 0,0 0 2,2 0-4,-2 0 1,0 0-3,0 0-2,0 0-8,0 0-12,0 0-44,0-4-96,-2-13-152</inkml:trace>
  <inkml:trace contextRef="#ctx0" brushRef="#br0">20953 13569 345,'0'0'36,"0"0"-1,0 0 1,0 0 1,0 0 0,0 0-2,0 0-2,0 0 0,0 0-7,-6-19 0,6 17-5,0 0-2,-1 1-2,1-1-4,0 2-3,0 0-5,0 0-2,0 3-1,0 14 1,0 9-3,0 6 2,4 0-2,2-3 1,1-2 0,-1-6 1,0-6 0,1-4 2,-3-5-2,-1-4 4,3 0-1,-2-2 3,2 0 3,4 0-2,6-4 1,-4-8-1,5-6-1,-4-2-2,3-2 1,-2-3-3,4-1 0,2-4-1,3 1-2,3-3 0,3-3 1,3-2-1,3-2 1,2 1-1,2 0 2,-3 2-2,0 3 0,-4 4 1,-4 3-5,-5 6 7,-9 7-5,-4 5 1,-5 5 0,-5 3 1,0-2 3,0 2-1,1 0-2,1-1 0,-1 1-1,-1-1 4,1 1-3,-1-2 1,2 2-3,-2-2 2,1 2 0,-1 0 0,2-1 0,-2 1 0,1 0-3,-1-2-1,0 2 3,2 0 0,-2 0 2,0 0-1,1 0 1,-1 0-2,0 0 2,0 0 1,0 0-2,0 0-4,0 0 1,0 0-1,0 0 0,2 0 6,-2 0-1,0 0-1,0 0-1,0 0 0,0 0-2,0 0 5,0 0-3,0 0 0,0 0 0,0 0-2,0 0 1,0 0-1,0 0 4,1 0 1,-1 0-3,0 0 0,0 0-2,0 0 2,0 0 2,0 0 2,0 0-5,0-2 2,0 2 1,0 0-2,0 0 4,0 0-7,0 0 3,0 0-2,0 0 1,0 0 1,0 0 0,0 0 2,0 0-2,0 0 0,0 0 4,0 0-8,0 0 4,0 0 1,0 2-3,-1-2 1,1 0-3,0 2 4,0-2-1,0 0 4,-2 0-2,2 0-1,0 0-1,0 0-3,0 0 5,0 0 1,0 1-4,0-1 1,0 0-1,0 0 0,0 0 2,0 0 3,0 0-1,0 0 1,0 0-4,0 0-2,0 0-2,0 0 3,0 0-1,0 0 0,0 0 3,0 0-8,0 0 2,0 0 1,0 0-8,0 0-4,-3 6-8,-3 2-28,-4 1-45,-4 2-92,-4-5-124</inkml:trace>
  <inkml:trace contextRef="#ctx0" brushRef="#br0">30033 6503 516,'0'0'22,"0"0"1,0 0 1,0 0 1,0 0-3,0 0-5,0 0-5,0 0-6,0 0-2,0 0-3,5-38 1,-1 48 4,2 10-3,0 5 2,1 1-2,0-1 1,-1-1 3,-1-7 5,0 0 0,1-8 0,0 0 2,3-2-1,-1-2 1,9 0 0,3-5-5,10-3 0,6-11-4,9-6-1,5-3-2,5-8-4,6-1 3,0-2-1,-2 2 4,-5 4 0,-7 2-1,-8 4-2,-7 7-1,-10 5 1,-12 3-2,0 5-2,-4 0 1,-2 1-3,6 1 2,-5 0-2,2 1 1,4 8-3,-5-2-2,3 1-8,-3-1-11,-2-5-34,-1 3-46,-3-5-178,0 0-8</inkml:trace>
  <inkml:trace contextRef="#ctx0" brushRef="#br0">30013 10490 567,'0'0'19,"0"0"-6,0 0 5,0 0-4,0 0 3,0 0 1,0 0-4,0 0-1,0 0-4,-8 8 0,11 9-2,4 4 1,0-3-2,2-1 3,2-3 2,1-2-1,2 0 3,1-3-4,-3-4 0,2-2-2,2 1-3,-5-3 1,8-1 0,2 0-1,-1-3 1,7-6-1,-2-3-2,4-5 1,3-4-1,5-4 0,4-9 0,2-3-4,5-6 2,1-6 0,2 1 2,0 0 2,-2-1-1,-2 9-2,-5 4-2,-8 7 2,-5 8-2,-10 9 2,-7 3-1,-8 9 0,-4 0 0,0-3 0,0 3-2,1 0 1,1 0-1,-2 0 0,1 0-1,-1 0-3,0 0-3,2 0-11,-2 0-18,0 0-37,0 0-49,-2 0-145,-9-2-25</inkml:trace>
  <inkml:trace contextRef="#ctx0" brushRef="#br0">23452 10920 287,'0'0'40,"0"0"8,0 0 7,0 0 1,0 0-3,0 0-7,0 0-8,0 0-4,0 0-6,0 0-3,14-72-3,-14 60-3,-2-5-2,-5-2-3,-4 0-3,-1 6-3,-4-1-3,0 2 0,-4 0 0,-2 0 0,-3 1-1,-2 1 0,-2 2 0,-1 1 0,-4 1-2,1 2 0,-2-1-1,-2 2-2,-1 3 2,-1 0 1,-1 4-2,0 5 0,0 3 1,1 2-4,-1 4 4,2 0-1,2 4 1,1 0 1,3 0 0,2 2-2,3 0 3,2-1-2,4 0 0,4-2 0,2-1 1,5 0 0,-2 1-2,5-1 1,1 4-1,0-2 0,2 6 1,-2-1 2,3 5-4,-1 2 6,1 2-5,0 0-1,0 2 3,2-1-2,1 3 0,0 1 0,0-1-1,0-3 0,1-1 2,4-2-2,0-2 3,4-3-2,0 0 1,-1-3-1,3-4 1,1-2-1,2-2 1,0 2-1,2-5 0,3-1 2,1 1-1,-1-1 0,1 0-2,0-2 4,-1 3-4,1-3 4,2 0-4,-2 1 2,3-3 0,2-1 0,-1 1 2,0-3-2,2-2 0,3 2-1,0-4 2,2-1-2,3-2 1,0 0-1,2 0 2,0-3-2,1-1 0,-3-3 0,1-1-2,0 0 4,-1-1-2,-2 0 0,0-2 3,-3 0-2,0-1 1,-3-3-5,2 1 4,-1-5-4,-1 1 5,0-5-2,-2 0 1,1-3-1,-2-3-1,-1 1 2,-2 2-1,-2 2 2,-3 1 0,-2 3 0,-1 0-1,-6 4 2,-1 1-2,1 1 3,-1 1-2,-1-2 0,0 0 0,-1-5-2,-1-2 1,-1-6 1,-1-1-2,0-1 3,0-2-1,-4-3-1,-5-2 3,0 0-5,1 0 5,-4 1-3,1 2 1,0 4 1,-3 0-1,2 3 1,-3 3 0,0 2-1,-4 2 0,2-1-1,-2 1 0,-1 0 0,0 3-1,-2-3-1,-1 3 0,-2-2 1,2 2-3,-3-1 1,-1-1-7,-5 1-7,-4-2-13,-9-2-41,-10-2-151,-12-6-115</inkml:trace>
  <inkml:trace contextRef="#ctx0" brushRef="#br0">8387 13373 589,'0'0'34,"0"0"4,0 0-2,0 0-5,25-90-10,-10 75-7,1 1-5,1 1-5,2 3 2,1 4-3,2 4-2,-2 2 2,0 11-6,-1 9 1,-4 6 2,-5 6-2,-6 7 2,-4 3 1,-10 3 0,-6 3-1,-7-1 2,-3-2-3,0-2 5,0-9-3,3-2 1,-1-10 0,9-9 1,3-2 1,5-5 3,2-4 1,1 1 1,4-3 0,-1 0-1,1 0-1,-2 0-2,2 0-1,-1 0-3,1 0-2,-1 0 1,1 0 0,0 0-2,0 0 4,0 0-2,0 0-2,12 0 2,3 0 0,6-2 0,1-4 2,-1-3-1,0 1-1,1-1-1,-2 0 1,-3 3-3,-2 0-1,-5 4-6,-6-1-5,2 3-10,-6 0-30,0 0-48,0 0-144,3 0-63</inkml:trace>
  <inkml:trace contextRef="#ctx0" brushRef="#br0">8856 13302 716,'0'0'33,"0"0"-4,0 0-4,0 0-7,45-85-7,-34 76-3,-3 3-8,4 3 2,5 1-3,-3 2-1,6 3 2,-5 6-4,-4-1 2,-3 2 1,-5-3 2,-3 6-1,0 4-1,-5-1 1,-5 6 1,-4-3 1,-1-3 0,-2-2 1,5-6-1,-2 1 1,7-5-3,2-3 1,2 2-1,3-3 0,0 0-1,0 0 0,0 3-1,11 2 1,6 1-1,6 2 1,8-1 0,3 1 0,2 0 1,0 1 0,-2 1 0,-5 2 0,-5 2-2,-9 1 2,-4-3 0,-10 3 1,-1 4 1,-8-1 1,-8 6 0,-6-3 1,-2-2-1,-2 1 1,-3-3 1,0-5-1,1 1 0,4-2-1,-1-3-2,5-1 0,6-2-2,0 0-1,5-2-4,4-1-4,1 0-15,4-2-35,-2 0-63,4 0-176,11 0-14</inkml:trace>
  <inkml:trace contextRef="#ctx0" brushRef="#br0">9300 13283 753,'0'0'30,"0"0"-5,0 0-4,0 0-6,0 0-8,0 0-3,0 0-1,0 0-5,85-57 1,-70 60-1,-5 7 1,-1 2-1,-2 8 1,-7 2 1,0 2-2,-3 2 2,-4-1 0,0-3 1,2-6 0,1 1 2,1-7 0,0 4 0,2-2 0,1-2 0,0 0-2,0-1 2,4-1 0,5-8 1,8 0 0,6-7-2,12-11 0,4-8-1,4-5 1,5 0-2,-3-3 0,-1 4 0,-6 4 0,-6 6 0,-11 8 0,-9 5 0,-7 4-1,-5 3 1,0 0-1,0 0 1,0 0 0,0 0-2,-8 5-3,-7 7-4,-3 0-10,-2 0-13,7-7-35,3 0-59,-2-5-162,5 0-19</inkml:trace>
  <inkml:trace contextRef="#ctx0" brushRef="#br0">9503 12542 664,'0'0'38,"0"0"-5,0 0-6,0 0-4,0 0-9,0 0-5,0 0-7,0 0 0,0 0-2,1 29 2,13 3 0,2 2-2,4-3 0,0 1 0,0-2 0,0-1-1,-4 1 1,-2-3 0,-4 3-1,-5 0 1,-5-1 0,0 3 0,-5-3 1,-3-1-2,-5-1 2,1-1-2,0-5 3,0 0-1,3-9-1,3-5 1,4-2 0,2-5 1,-1 0 2,1 0-1,-3 1 0,2 1 0,0 0-3,-1-2 1,1 0 0,-1 0 0,1 0 0,-5 0-1,0 0 1,-4 0-1,1-5 1,2-2 0,0 2 0,-2-2 0,3 2 1,1-5 1,-1 3-1,3 2 1,0-4-1,1 4 1,1 0-1,1 1 1,0 4-2,-3-1 1,3-4-1,0 0-1,0 1 1,0 0-2,0 4 3,4 0-3,7 1 1,2 8 0,2 4-2,-3 3 2,-2-5 1,-3 1-2,1 0 2,-4-5-2,3 5 0,0-7 2,-4-2-1,6-1 1,1-2 1,6-3-1,6-11-1,-3-6-1,2-9-5,4-3-7,-5-1-18,-1 0-54,-3 3-140,-11 4-97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2:13:49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15829 10369 183,'0'0'51,"-78"-14"1,45 7-3,2 1-1,5-2 0,6 4 2,3 0 4,4 2-1,1-1-2,-1 1-6,8 1-9,0 1-6,1-2-9,-1 0-2,1 2-6,0 0-1,4 0 0,-3-3-3,3 3-1,-1 0-2,-1 0-2,1 0 0,-1 0 0,2 0-2,-1 0 0,1 0 0,0 0-2,14 0 4,7 3 1,9 1 1,3 0-1,4 0-1,4-2 0,0 1-2,2 0-1,0 1 1,3 0-2,1-1 2,0 0-2,3 0 1,2-1 0,3-1 0,1-1 0,3 1 1,2-1 1,1 0 0,2 0 0,2 0 0,1 0 0,2-2-2,1 0 0,-1-1 0,1 1 0,0 1 0,-5-1 1,-1 1-1,-5 1 0,-4 0-1,-4 0 1,-5 0-1,-2 1 0,-6-1 1,-4 2-2,-5-2 2,-10 0-1,-1 1 1,-8-1 1,-5 0-2,2 2 2,-7-2-2,4 0 1,1 1 0,-1-1-1,2 2 1,-6-2-1,0 0 0,0 0 0,1 0 0,1 2-1,-1-2 1,2 0 0,-2 1-1,1-1 0,-1 0-2,1 0-4,-2 0-6,0 0-10,0-1-7,-9-9-12,-7-5-21,-8-4-39,-4 2-64,-5-3-133</inkml:trace>
  <inkml:trace contextRef="#ctx0" brushRef="#br0">15365 10272 598,'0'0'19,"0"0"9,0 0 4,0 0-3,0 0-5,0 0-8,0 0-2,0 0 0,0 0 1,0 0-2,-10-4 0,16-3-1,0 2-2,5 2-1,4-1-1,3 4-2,6 0-1,3 0-2,3 0 0,8 2 0,2 0 0,7 1 0,6-3 1,4 0-1,3 0 1,5 0 0,3 0 1,6-3 0,1-1-1,8-1-1,2-3-2,3 3 2,2-2-2,-1 0 0,-1 1 1,-5 3-2,-1 1 1,-1 0 2,-2 0-3,-2 1 2,-3-1-1,-3 2-1,-3 0 1,-4 0-1,-5 0 0,-3 3 1,-6-1-1,-3 1 1,-6-2 0,-5 1 1,-6-1 1,-8-1-1,-9 2-1,-8-2 0,-5 0 0,0 0 2,0 0 2,2 0 0,-1 0-1,1 0-2,-1 0 0,1 0-1,-1 0-1,1 0 0,-1 1 0,1-1-1,-1 0 1,1 0-1,-1 0 1,-1 0-1,2 0 1,-2 0-2,1 0-1,2 0-2,-3 0-6,0 0-6,0-7-12,0-13-25,0-10-82,-7-16-186,-1-5-14</inkml:trace>
  <inkml:trace contextRef="#ctx0" brushRef="#br0">18559 10972 374,'0'0'37,"0"0"2,0 0 1,0 0-1,0 0-3,0 0 0,0 0 0,0 0-4,0 0-3,-13 7-1,11-5-6,2-2-2,-1 0-4,1 1-3,-2-1-4,2 0-2,-1 2-4,1-2 1,-2 0-2,2 1-1,0-1 2,0 0-2,0 1 0,0-1 1,2 3 2,11-3-1,7 0 2,6 0-2,0 0 1,2 0-2,2-4 1,3 1-1,-1 0 0,1 0 0,-1 2 1,0-2-1,0 3 1,-2 0-2,0-3 0,1 3 0,-2 0-2,0 0 2,-2 0-1,-2 0 2,0-1-1,-1 1 1,-2-1-1,-6-1 1,1-1 0,-5 3 0,0-2 0,0-1 0,-6 1 2,1 2-4,-7 0 2,4 0 0,2 0-1,-1 0 0,0 0 0,-5 0-1,0-2 2,0 2-2,2 0 1,-1 0-1,1 0 0,-1 0 0,1 0 1,-2 0 0,0 0-1,1 0 0,-1 0-2,0 0 1,0 0 1,0-1-1,0 1-1,0 0-4,0-4-5,-6 3-10,-4-3-8,-7-1-17,-1 0-26,-9-2-33,1 1-53,-4-3-126</inkml:trace>
  <inkml:trace contextRef="#ctx0" brushRef="#br0">18264 10996 608,'0'0'19,"0"0"0,0 0 3,0 0 0,0 0-2,0 0-3,0 0-4,0 0-2,0 0 1,68 3-2,-41-3-1,2 0 1,1 0-5,2 0-1,2 0 1,0 0-4,1 2 1,0 2 1,2-1-2,-4 0 1,2 0-1,-3-2-2,-2 2 2,-1 1-1,0-3 2,-1 2 1,0-1-2,-1-2 2,-1 0-3,1 0 1,-1-3 0,-1 0 0,-1-1 2,-2-1-1,0 0 1,-7 2 1,0-1-2,-5 2 1,2-1 0,-2 0-2,-6 2 0,8-2 1,-8 3-3,0-3 1,2 3 0,-6 0-2,0-1 2,0 1-2,2 0 0,-1 0-2,1 0-6,-2-1-10,0 1-26,0 0-32,0-7-64,-3 2-163</inkml:trace>
  <inkml:trace contextRef="#ctx0" brushRef="#br0">24100 8407 462,'0'0'5,"0"0"0,0 0 4,0 0 1,0 0 5,0 0 2,0 0 2,0 0 3,0 0 1,5 5-1,-1 10 3,1 8-3,1-1 3,-1 3-6,1-1 0,0 2-4,1-1-1,3-5 1,-1 0-3,1-5 0,-2-4 1,4-3-2,1-5-1,4-3-2,8 0 1,-1-7 0,3-6-1,2-7-1,5-5 0,1-11 2,2-5-7,5-7 3,4-8-5,2-5-2,4-5 4,2 1-3,-1 3 2,0 3-2,-3 9 3,-6 6-1,-6 9 1,-7 11 0,-12 7 0,-7 10 1,-7 4-1,-5 3 0,0-2-1,0 2-2,1 0 1,1-1 0,-1 1 0,1-2 0,-1 2 0,1-2 0,-1 2 0,-1-1-1,2 1 0,-2-2 1,1 2 1,-1-1-2,2 1 2,-2 0-1,0 0 1,1-2 1,-1 2-3,0 0 1,2 0-2,-2-1 0,0 1 0,0 0-1,0 0-3,0-1-7,0 1-15,0 0-35,2-10-115,2-7-147</inkml:trace>
  <inkml:trace contextRef="#ctx0" brushRef="#br0">11420 8039 528,'0'0'37,"0"0"2,0 0 0,0 0-8,0 0-7,0 0-3,0 0-5,0 0 0,0 0-2,-14-65-5,13 65-2,-3 0-4,-3 5-4,-4 14 1,-2 15-1,-2 9 1,-3 13-1,2 10 2,-2 1-4,1 1 4,2-2 1,3-7-3,5-8 5,1-4-5,6-11 1,0-5 1,9-4-1,2-8 1,2-4 0,2-3-1,-3-7 2,3-3 1,4-2-3,1-4 2,6-6 0,0-5-2,2-5 2,-1-4-1,1-6 0,-1-4 2,2-5-4,-4-5 5,1 0-3,-5-4 2,-1 0 2,-6-3 2,-5 2 1,-7 1-1,-2 2-1,-1 2-2,-8 6 0,-4 4-2,-4 2 1,-2 10-1,-1 1 0,-2 7-1,-1 3-1,1 4 0,-2 5 0,1 2-1,-2 0 1,2 9 0,1 4-1,0 3 1,2 4-1,4 2 1,2 0 0,4 0 0,2 5-2,5-2 2,3 2-1,0 3 0,6-1-1,6-3 2,5 3-1,2-3 2,4 1-3,2-2 2,4-1-1,0-2 1,1-1-1,-1 0 0,-2-2 0,-1 3-2,-7-2 4,-2 2-5,-6 0 5,-4-7-2,-5 4 2,-2-2 1,-3 1-1,-6 6 1,-4-2 0,-5-2-1,1-2 1,1-4-1,4-4-1,0 0 1,4-3-1,4-5 0,-3 3-2,3-2-1,1 1-5,0-1-6,3-3-15,-2 0-28,2 0-38,0 2-70,2 1-131</inkml:trace>
  <inkml:trace contextRef="#ctx0" brushRef="#br0">11914 8427 594,'0'0'41,"0"0"-3,0 0-9,0 0-10,0 0-7,0 0-4,0 0-2,0 0-1,0 0 2,-36 87-4,36-56 2,0 3-1,3-1 1,5-3 1,0-4 4,2-4-8,1-5 1,-2-4-1,1-6-2,-1-2 3,1-5 1,5 0 0,-1-8 0,2-9-1,1-5 0,-4-6-1,2-3 2,-4-4 2,-1-3-4,-1-1 4,0-3-4,-3 5 2,-1-1 1,2 6-2,-4 9 2,2 4-4,-2 9-1,-2 5-1,1 0 0,-2 5-2,2 0 1,3 12 1,3 10 0,0 7 2,-1 3-2,-3 2 3,2-4 0,2-5-2,0-1 4,1-7-5,-1-5 1,1-5-3,3-1 3,-1-2-2,6-1-1,4-3 2,2 0-2,5 0-1,-1-3-2,-3 1-5,2 2-12,-3 0-9,2 2-17,-2 8-25,3-1-56,2 1-134</inkml:trace>
  <inkml:trace contextRef="#ctx0" brushRef="#br0">12667 8397 477,'0'0'62,"0"0"-1,0 0-10,0 0-11,0 0-11,0 0-8,0 0-3,0 0-5,0 0-1,0 0 0,-75-4-3,59 16 0,2 3-4,-2 3 1,1 4-2,1 4-2,1 3 4,1 1-5,-1 4 4,5-4-3,-1 0-1,0-4 0,6-8-2,1-6 2,2-7-3,0 0 1,0 0 0,0-1 0,0 2 1,1-6-1,8 0 1,4-8 1,3-6-1,-1-3 1,0-7 0,-2 2 0,-1-2 1,-4 1-2,2 2-2,-2 6 5,-3 1-6,-2 7 6,-1 2-3,1 2-2,-3 3 2,0 0-1,4 0 4,2 10-4,1 7 3,2 5-4,-1 0 1,1-4 0,0-3-1,3-3 1,5-4 0,3-6 1,3-2 0,0 0 0,5-13 0,-2-2 0,1-5 0,-1-1 0,-3-2-3,-3-1 5,-1 2-4,-6 0 4,-1 3 0,-5 5-2,-3 5 2,-2 0 0,-2 3 0,0-5-1,0 0 1,0 7-1,0-1 1,-6 5-2,-3 0 1,-7 5-1,0 10 0,-1 6 0,0 7 3,2 1-5,0 3 4,3-6-4,3-6 1,5-9 0,2-5 0,2-6 1,0 5-1,0-1 0,0 0-1,0 1 2,6-5-1,4 0 1,8-3-1,1-5 0,-2-2-1,-1-2 0,-2-3 1,1-1 0,-1-1-2,-2-3 4,0-1-5,-3 1 3,-1 0 2,-4-2 0,-1 1 0,-2 0 3,-1-1-2,0-5 0,-2 0 0,-6-3-1,-1-2 1,-3-2 0,1 2 0,0-2-1,-2 5 1,6 9-2,-1 3 2,5 9-2,2 3 0,-1 2 1,2 3-1,-1 0 3,1 12-4,0 11 0,0 12-1,0 8-1,1 6 2,2-1 1,2 1-1,-1-5 1,2-6-2,0-5 2,2-5 2,-1-6-4,-2-8 5,1-2-5,-2-4 0,-2-4 0,4 1 0,-3-2-1,0 1-3,2-1-6,-2-1-13,1-2-21,-1 2-45,1 1-66,-4-1-144</inkml:trace>
  <inkml:trace contextRef="#ctx0" brushRef="#br0">11816 8821 530,'0'0'28,"0"0"11,0 0 5,0 0-2,0 0-7,0 0-10,0 0-4,0 0-3,0 0-2,0 0-3,-76 19-4,76-14-1,2 7 0,10 0-1,6 5 1,7-5-1,5-2-3,8-3 0,7 0 0,4 1-1,6-3 2,1 0-3,3 1-1,2 0-2,0-1 1,-1-2 0,1 0 2,-3-2-1,2 0 3,-4-1 0,0 0-1,-2-4 2,-4 0-2,-5-3 1,-6 3-2,-3 1 0,-12 0 0,-3 3-2,-9 0 0,-5 0 1,5 0-1,-8 0 1,0 0 1,1 0-1,-5 0 0,0 0 0,0 0-1,2 0 1,0 0 0,-1 2 0,1-2 1,-1 1-2,1-1 0,-2 1 0,1-1-4,-1 0-2,0 2-8,0-4-14,-4-10-45,-11-5-202,-4-7-65</inkml:trace>
  <inkml:trace contextRef="#ctx0" brushRef="#br0">15598 10381 317,'0'0'38,"0"0"3,0 0 2,0 0-1,0 0 0,0 0-9,0 0-2,0 0-6,0 0-5,-8 0-3,8 0-3,-1 0-4,1 0-1,0 0-1,0 2-1,0-2 2,0 0-1,0 1-2,0 1 0,9 1-2,5 1 1,8 3-1,1-4-1,0 1 0,1-1-1,1-2-1,3 3 1,-1-1 0,1-2-1,-1 2 1,2-2 0,0 1 1,0-2-2,1 0 1,-1 0 0,1 0-1,-1 0 2,2 0 0,1-2-1,-1-1 1,4 1-2,0-3 3,3 2-3,-1 0 1,4-1-1,-2 4-1,-2-2 3,4 1-2,-4 1 1,2-2-2,-1 2 1,1 0 2,-3-2-1,0 2 0,-1-1-1,0-2 0,0 0 1,0 0 0,3-2 0,0 0-1,2 0 0,3 0 1,1-1 0,-1 1 0,-1 3-1,-1-2-1,-2 1 1,-3 0 0,-1 0 0,-2 2 0,-3-2-1,-2 1 0,-2 1 0,-8-1 0,0 1 1,1-1 2,-8 2-3,8-2 0,-9 2 1,-4 0-1,5-2 1,-5 2-2,-1 0 2,0 0-1,-5 0 0,0-2 1,0 2-1,2 0 1,-1 0 0,1 0 0,-1 0 1,1 0 0,-1 0 0,2 0 0,-2 0 1,1 0-2,-1 0 2,1-1-1,-2 1 0,1 0 0,-1 0-1,2 0-1,-2 0 1,1 0-1,-1 0 0,0 0 1,1 0-1,-1 0 0,0 0 0,2-2-1,-2 2 2,0 0 0,1 0-1,-1 0 2,0 0-2,2 0 0,-2 0 1,0 0-1,0 0 0,0 0 0,0 0 0,0-1 2,0 1-2,0 0 0,0 0 1,1 0-3,-1 0 2,0 0 0,0 0-1,0 0 2,0 0-1,0 0-1,0 0 1,0 0-1,0 0-1,0 0 1,0 0-3,0 0-2,0 0-4,0 0-4,0 0-12,-4-4-28,-8-3-65,-6-8-181,-5-7-10</inkml:trace>
  <inkml:trace contextRef="#ctx0" brushRef="#br0">18709 13994 74,'0'0'-11,"0"0"5,0 0 11,0 0 9,0 0 11,0 0 21,0 0 14,0 0 11,0 0 3,-13 0-9,13 0-5,-1 0-6,1 0-7,-2 0-6,2 0-5,-1 0-9,1 0-5,-2 0-4,2 0-5,-1 0-1,1 0 0,-2 0-3,2 0-1,0 0-3,0 0-1,0 2 1,6-1-1,6-1 0,6 0 0,3 0-1,6 0 1,2 0 1,3 0-1,4-1-1,2-1-2,1-1 2,3 1-1,1-3 0,1 3 2,0-3-2,0 0-2,0 3 3,1 0-2,1 1 1,-1 1 3,2 0-4,-2 0 0,-1 0 0,0 0-2,-1-2 2,-3 0 1,1 1-1,-5-1-1,0 2 1,-3-2-4,-5 2 4,-8 0-1,-1 0 0,-9-3 2,-4 3-2,1 0 1,-7 0 0,4 0-1,2 0 0,-1 0-1,1 0 1,-6 0 1,0 0-1,0 0 3,1 0-3,0 0-5,-1 0 4,2 0-3,-2 0-4,0 0-1,0 0-15,-2 0-17,-9 3-29,-8 1-38,-1 2-58,-5 1-126</inkml:trace>
  <inkml:trace contextRef="#ctx0" brushRef="#br0">18500 13911 386,'0'0'36,"0"0"2,0 0 4,0 0-2,0 0-1,0 0-4,0 0-4,0 0-5,0 0-5,0 0-3,-5-7-2,5 7-3,0-1-1,0 1-3,0 0-2,0 0 0,0 0-1,3 0 2,9 0-1,2 0-3,8 5 0,-1-2 0,3-2 0,3 1 1,4-2 0,2 0-1,3 0-2,1 0 0,4 0 0,2 0-1,-1 0 1,3 0 0,0 2 0,0 2 1,-1-1 0,-1-2-2,0 2 0,-1-1 1,1-1-1,-1-1 1,-1 0 0,2 0 1,-4 0-2,1 1 1,-1-1-2,0 0 1,-1 0-1,-2 0 1,3 2 0,-3 0-1,0-1 1,-2 2 1,-2-1-1,-4 0 1,0 1-1,-2-3 0,-9 2 0,4-2 0,-3 0 1,-5 0-1,5 0 1,-8 0 1,-6 0-2,2 0 1,-6 0 0,0 0-1,0 0 2,2 0-1,-1 0-1,0 0 1,2 0 0,-2 0 0,1 0-1,-1 0-2,1 0 1,-1 0 0,-1 0 0,2 0 0,-2 0 0,1 0-1,-1 2 1,0-2-2,2 0-2,-2 1-1,0-1-3,1 0-4,-1 2-7,0-2-11,0 0-36,0 0-52,-1-2-194,-8-13-4</inkml:trace>
  <inkml:trace contextRef="#ctx0" brushRef="#br0">2256 9614 509,'0'0'46,"0"0"-3,0 0-1,0 0-8,0 0-8,0 0-5,0 0-5,0 0-2,0 0-2,-22-53-4,21 53-5,0-2-6,1 4 0,0 18 2,4 16 2,6 15 1,5 12 1,1 3-2,1 5 2,-3-3-1,4-7-1,-4-6 1,3-11-2,-2-8 1,1-7 0,-2-8-1,-5-7 0,0-6 2,-2-6 1,2-2 0,5-4 3,2-9-1,0-10 2,0-8-2,3-10 0,-3-4-4,2-5 3,-1-1-2,-3-2-4,0 2 7,-4 1-4,-1 1 4,-5 3 5,-2 6-3,-2 3 1,-2 5-1,-5 6 2,1 6-5,3 8 2,2 9-4,1 3-2,0-2 0,0 2-2,0 0 0,0 0-1,0 15 1,7 11-3,5 13 3,1 8-2,0 3 3,0 3 5,-5-2-5,3-4 5,-2-2-4,2-2 0,-2-6 0,-1-6-1,2-4 0,-1-5-1,-2-10-4,3 2-3,-3-7-10,4-2-16,7-2-38,-6-1-68,7-2-161</inkml:trace>
  <inkml:trace contextRef="#ctx0" brushRef="#br0">3173 9769 713,'0'0'27,"0"0"-1,0 0 0,0 0-10,-88-12-8,60 27-3,2 6 0,3 4-5,3 6 5,5 2-6,7 2 1,2-3 0,6-1-2,3-6 1,7-1 0,6-4 0,6-4-3,1-2 1,3-4-2,3 0 2,1-3 1,2 2 2,1-1 0,-1 1 0,-2 3 2,-2 1-2,-8 1 1,-3 4 1,-8 1-1,-6 6 2,-3 2 2,-6 0 1,-7 2 1,-6 0 6,-4-3-3,0-4 4,-2-2-1,-1-3-5,2-3-1,1-6-2,5 0-4,1-4 0,5-2-1,1-2-2,-2 0-1,7 0-10,2 0-10,2-2-10,2-11-25,0-6-35,12-10-96,9 2-117</inkml:trace>
  <inkml:trace contextRef="#ctx0" brushRef="#br0">3503 9632 776,'0'0'23,"0"0"-5,0 0-4,0 0-4,0 0-5,0 0-2,0 0-2,0 0 0,62-78 0,-36 60-3,1-1 0,2 0-2,0 1-1,-3 0-2,-1 4 1,-5 1-1,-6 4-5,-5 2-8,-4 6-10,-5 1-23,0-2-30,0 2-32,0 0-78,0 12-71</inkml:trace>
  <inkml:trace contextRef="#ctx0" brushRef="#br0">3579 9833 701,'0'0'40,"0"0"-11,0 0-9,0 0-7,0 0-5,0 0-3,0 0 2,0 0-1,0 0-6,0 0 4,84-32-6,-64 20 3,-1-3-1,0 3 0,-8 5-1,1-3-1,1 3 1,-4 2-1,2-2 1,-2 2-3,-5 2-4,1 1-10,-5 2-14,0-1-29,0 1-52,0 0-166,0 0-13</inkml:trace>
  <inkml:trace contextRef="#ctx0" brushRef="#br0">3895 9215 723,'0'0'15,"0"0"6,0 0-3,0 0-3,0 0-5,0 0-8,0 0 2,0 0-2,0 0-2,65 80 2,-50-42-2,0 2 3,2 6 3,0 2 5,-1-2 0,0-2 1,-1-3-4,-1-3-2,-2-6-2,-2-4-1,-2-10-1,0-6 0,-4-2-2,-2-6 0,1-1 1,-3-3-2,0 0-1,0 0-2,1 0-5,-1 0-6,0 0-12,1 0-21,-1 0-50,0 0-101,0-5-108</inkml:trace>
  <inkml:trace contextRef="#ctx0" brushRef="#br0">4176 9125 715,'0'0'23,"0"0"-2,0 0-7,0 0 0,0 0-2,0 0-6,0 0 6,12 88-6,-12-59-1,0 0 0,0-1-2,0-2 1,-2-8-1,2 0 1,0 1-1,0-7 1,6 3 0,2-3-2,-2-3 0,5-1 0,2-4-2,-2-1 1,5-3-1,2 0-3,-1 0 3,5-7-1,-4-1-1,-6 3 1,1-2-2,-1 0-3,-4 0-3,4-1-2,-5 1-4,-4 5-6,0-1-19,-3 3-16,0 0-27,1 0-53,2 3-141</inkml:trace>
  <inkml:trace contextRef="#ctx0" brushRef="#br0">4314 9099 719,'0'0'29,"0"0"-6,0 0-2,0 0-8,0 0-2,0 0-2,0 0-1,0 0 2,56 87-8,-44-55 4,1-1-6,-5 3 0,3 1 0,0 0-1,-1 2 3,3 4 4,0-4 0,-1-4 2,-1-2-1,-1-4-3,-2-5-1,-1-1-3,-2-8 1,0 1-2,1 1 0,0-2 0,-2 1 0,3-2 1,-3-3-1,1-2-1,-1 3-1,-1-8-1,0 3-4,0-2-9,0 1-13,1-1-31,-1-1-46,-3-4-122,0-6-79</inkml:trace>
  <inkml:trace contextRef="#ctx0" brushRef="#br0">2494 10952 694,'0'0'9,"0"0"1,0 0 4,0 0 2,0 0 0,0 0-2,0 0-2,0 0 0,0 0 0,-11 5-1,11-2 1,3 1 1,10-1 0,9-2 1,5-1-4,11-6-1,5-8-4,5-2-2,6-5 1,5-4-2,4-2-2,7 2 1,3-4 0,3 4 1,3-2 0,1 0 0,4-2 0,-1-1 0,3-1 1,0-3 1,3 0-2,-2-4-2,2-2 2,1-1-5,0 0 3,1-1 2,-2 2-2,-2-1 2,-2 4 0,-4 3 0,-6 4 0,-5 5 0,-7 1 0,-3 4 1,-8 6 2,-6-1-2,-7 3 0,-7 3-1,-11 4-2,-3 0 2,-5 2-2,-9 1 1,2 2 2,-6 0-1,0-1 3,0 1-2,1 0-1,1 0-1,-1 0-2,1 0 0,-1 0 3,1 0-2,-1 0-2,1 0 0,-2 0-4,1 0 3,-1 0-1,0 0-5,2 0-4,-2 0-8,0 0-13,0 0-40,0 0-136,0 0-121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10:13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3124 6485 246,'0'0'34,"0"0"-2,0 0-6,0 0-1,0 0-9,0 0 2,0 0 0,0 0 3,0 0 2,-12-6 2,12 4 4,-2 2-1,2-2-1,-2 2-1,2 0-4,0 0-3,0 0-5,0 0-2,0 0-2,0 0-3,0 0-1,0 0-1,0 0-1,0 0-1,5 0 0,6 0 2,-1 0 2,9 2 2,-3 0-1,4-1 1,4 1-1,2-2-1,2 0 0,1 0 1,1 0-1,2-2-1,1-1 0,0-2 0,2 1-3,1 1 0,1 2 1,0-1-2,-1 0 1,2 2-2,1 0 0,1 0 0,-1 0 2,1 0 0,1 0-1,0 0 1,1-1-2,1-1 2,-2-1-2,1-1 1,2 1 1,1-2 0,1 0 0,-1 0-1,1-2 1,1 3-1,1-1-1,-2 0 1,-3 3-1,1-1 2,-1 0 0,0 1-2,0 0 2,0-2-3,-1 1 0,1 2 2,-1-4 0,1 1 0,-2 1-1,1 1-1,-1 0 1,-1 1-1,-1 1 0,-2 0 2,-1 0-1,0 0 0,1 0 0,-3 0 0,1 0 0,-1 0 2,1 0-3,-1 0 1,-1 0 0,2 0 0,1-2 0,0 0 0,3-1 0,-2-2-2,1 1 2,0 0 1,-1 0-1,-2-1 0,-2 1 0,-1-1-3,-3 1 1,-2 0 1,-2 1 0,-8 2 2,2-2-1,-6 3-1,0-1 1,-1-1 0,-6 2 1,-1 0 1,-5 0-2,0 0 0,0 0 1,3 0-1,-2 0 1,1 0 1,-1 0-1,1 0 0,-1 0 0,1 0-1,-1 0 1,1 0-1,-1 0 0,1 0 0,-1 0 0,1 0-1,-1 0-1,1 0 1,-1 0 0,0 0 0,-1 0 1,2 0-2,-2-2 0,1 2 1,-1 0-3,0 0-2,2 0-5,-2 0-6,0 0-13,2 0-18,-2 0-58,0 0-178,0 0-34</inkml:trace>
  <inkml:trace contextRef="#ctx0" brushRef="#br0">7309 6394 422,'0'0'23,"0"0"4,0 0 8,0 0 2,0 0-5,0 0-6,0 0-7,0 0-3,0 0-3,-47 7 2,45-5-3,1-2 0,-1 1-1,1-1 0,-1 2-1,1-2-1,-1 0-1,1 2-1,-1-2-2,1 0-1,1 1 2,-1-1 0,1 0-1,0 2 2,0-2-1,0 0 2,0 0-2,0 5 0,2-1 0,6 1 1,-1 0-2,3 0 0,5 1 0,0-2-1,4 3 1,3-2-2,0 0 1,0-2 0,2 0-2,1-1 2,0-2-2,1 1 0,2 0 0,-2 2-1,2 1 0,1-1 1,-1 0 0,1 1-1,-1 1 4,1 0-3,1-1 4,3-1-5,1 0 1,2 0-2,3-3 4,-2 0-2,2 0-1,2-6 3,-2 0-4,0-2 3,3 2-1,-2 0-1,-1 0-2,1 2 1,0 1 1,-4 1-2,0 2 2,-1 0-1,-2 0 0,-1 0 2,1-1-1,-3 1-1,1-2 1,-1-1-2,2 1 1,-2-3 4,2 0-4,-2 0 1,1 0-1,1 0-4,-2-2 5,2 3-1,0 1 0,-1 1 2,3-3-1,0 3-3,0 1 2,1-1 0,-2 2 0,1-2 3,-1 1-3,1-1 0,-1 0 0,0-1 0,1 2 0,-1 0 0,-1-2 0,1 1 0,-1 0-1,0 1 2,1-1 1,0 2-2,0 0 1,-1 0 0,-2 0-2,2 0 2,-3 0 0,1 0-1,-1 0 1,-1 0-2,1 0 2,-3 0-1,3 2 1,1-1 0,1-1 2,-2 2-5,1-2 4,-1 0-2,-2 0 1,1 0 1,-2 0-1,0 0 0,-2 0-1,0 0 0,-1 0 0,0 0 0,0 0 1,0 0-1,2 0 0,1 0 1,0 0 0,1-2 1,-1 1-1,-1-1 0,2 0 1,-1 2 0,2-3 0,-1 1-2,-1 0 2,0-1-4,0 1 2,-1-1 0,1 3-1,-2 0 2,2-2-1,-3 2 1,2 0-1,-2 0 1,0 0 0,2 0-1,-2 0 1,-1 0-1,1 0-1,0 0 1,1 0 0,-2 0 0,1 0 1,0 0-1,0 0 1,-1 0-1,3 0 0,-2 0 0,-7 0 1,4 0-2,0 0 2,2 0-1,-3 0 0,1 0 0,-1 0 0,0 0-1,1 0 2,-3 0 0,2 0 0,-7-2 0,6 1-1,-1-1 0,-5-1-1,-1 1 1,1 1 0,-6 1 1,6 0 0,1-1-1,-9 1 1,2 0-1,-6 0 0,0 0 2,0 0 0,1 0-1,1 0 0,-1 0 0,1-3 1,-1 3 0,1 0 1,-1 0-3,1 0 2,-1 0-2,1 0 0,-1 0 1,2-2-1,-2 2 1,1 0 0,-1 0-1,0 0 1,1 0 0,-1 0-1,-1 0 1,2-1-1,-2 1 0,0 0 1,1 0-1,-1 0 0,0 0 0,2 0-2,-2 0 1,0 0 0,0 0 0,1 0-1,-1 0 1,0 0-1,0 0 1,0 0-3,0 0-6,0 0-8,0 0-13,0-2-23,-1-10-77,-4-12-187,1-14-19</inkml:trace>
  <inkml:trace contextRef="#ctx0" brushRef="#br0">3964 7833 350,'0'0'18,"0"0"6,0 0 6,0 0-1,0 0 1,0 0-6,0 0-4,0 0-1,0 0-1,-20-12-1,20 12 5,-2 0-1,2-1 0,-1 1-1,1 0-3,-2 0-1,2 0 0,0-1-2,0 1-6,0 0 0,0 0-3,0 0-1,0 0-1,0 0 0,0 0 0,0 0 1,0 0 0,7 0 2,4 0 1,0 0 2,5 0-2,-3 0 0,-1 1-2,-1-1-1,4 0 2,-2 1-2,1-1 0,5 0 0,-6 0-1,7 0 0,-2 0-3,-7 0 3,11 0 0,-2 0-1,1 0 3,6 0-4,-3 0 0,1 0 1,-1 0-1,-1 0 2,-1 0-5,3 0 4,-1 0 1,1 0-1,1 0 2,-1 0-3,1 0 0,-2 0-1,1 0 1,-1 3-1,1-3 0,-3 0 1,1 3-1,-2-3 1,0 1 0,0 0 2,-1 2-3,-5-2 3,2 2-2,-1-3 0,-1 3 0,4-3-3,2 0 4,1 0-2,5 0 2,-1 0 0,-1 0-2,3 0 1,-2-3 0,1 3 0,-2 0 1,-1 0-2,-2 0 0,1 0 2,2 4-1,-2-1 1,1 0-4,1 0 2,2 1-1,2-4 1,2 0 4,-2 0-2,1 0 1,0-4-4,2 1 3,-2-2-4,2 3 3,-1-1 0,0 3-2,0 0 3,-1 0-4,2 0 3,-2 0-1,1 0 4,-1 0 1,0 0-4,2 3 0,-1-2 0,2 0-1,-2 2 4,1-1-4,0-2 1,-2 0-2,1 0-1,-1 0 4,0 0-1,1 0 3,-1 0-1,2 0-3,-3 0 0,1 0 2,2 0-4,-2 0 2,4 2 2,-2 0-1,1 1 2,0 0-1,-1-1-2,1-2-3,1 0 2,-1 0 0,1 0 2,-2 0 2,1-2-2,-1-1 3,-2-4-5,1 2 4,-1 3-3,-1-1 0,-1-1 0,-2 1 1,1 1-2,1-1 2,-1 3 0,2-3 0,-1 2-1,0-2 1,1 0-2,-1 1 0,1 0 2,0-4-1,-2 4 0,2-1 1,0-1-1,-1-1 2,1 0-2,-2 1 1,0-2 0,-1 2-2,-1-1 1,-1 3 1,0-1-2,-3 0 1,-3 1 0,-1 1-3,2-1 4,-7 1-1,9-1 0,-2 1 0,-8-1 0,8 2 0,-7-1 1,-2 1-1,3 0 1,-9 0 0,2 0-1,-2-2-1,2 2-1,0 0 3,0 0-2,-6 0 1,0 0 0,0 0 0,1 0 0,1 0 1,-1 0-1,1 0 1,-1 0 1,0 0-2,1-1 0,-1 1 2,1 0-4,-1 0 2,1 0-1,-1 0-2,1 0-1,0 0-5,0 0-7,-2 0-9,0 0-16,1-2-26,-1 2-86,3-5-163,-1-7 1</inkml:trace>
  <inkml:trace contextRef="#ctx0" brushRef="#br0">8671 7864 306,'0'0'45,"0"0"4,0 0 2,0 0 0,0 0-9,0 0-4,0 0-8,0 0-9,0 0-3,0 0-3,-19 9 1,19-7-2,-1-2 1,1 0-2,-2 1-3,2-1-1,0 0-2,0 0-2,0 2-1,0-2-2,0 0-1,0 1 3,0-1 1,0 0 2,3 0 0,9 0-2,1 2-1,5-1-1,-7-1 1,3 0 1,7 1 0,-1-1 1,5 0-1,-8 2 1,1-2-1,3 2-1,0-2 0,7 0-1,-4 0 0,2 0-1,-2 0 1,0 0 0,-1 0 0,2 0-2,-3 0 0,-1 0 0,2 0 1,-8 1 0,4-1 0,2 2-1,0-2-1,6 0 3,-1 0 1,-1 0-1,-1 0 1,1 0-2,-2 1 0,0 1-1,2-2 1,-1 0 0,1 0 2,1 0-3,2 0 0,0 0-1,3 0-1,-1 2 2,2-2 0,0 0 0,1 0 0,-1 0-1,1 0 4,-1 0-4,-1-4 1,3 3 0,0-2-3,1-1 4,3 2 0,2-3-1,-1 2 0,0-2 2,3 0-8,0-2 7,2 1-5,0 2 3,1 1 1,0 0 0,0-1-1,0 1 0,-3 1 1,2-1-1,-2 2 2,0-2-1,2 0-2,-2 1 1,2-2 0,-2 1 0,0 2 0,2 0 0,-2-2 0,2 0-1,-2 2 2,0-2-1,2 2 1,-4-1-1,0 2 1,0 0-1,-3-2 1,-1 2 0,-1 0-1,0 0-1,-4 0-1,0 0 2,-1 0 1,-1 0 0,1 0 0,1 0-1,-1 0 0,0 0 0,2 0 0,0 0 1,0 0 0,0 0-1,0 0 1,-1 0-2,0 0 1,-1 0 0,2 0 1,-2 0-1,1 0 1,-1 0-1,-1-2 0,1 2 0,-1 0 1,2 0 0,-3 0 1,1 0-2,0 0 0,0 0 0,0 0 0,0 0 1,-1 0-2,-1 2 1,2-2 0,-1 0 1,0 0-1,0 0 1,-1 0-3,2-2 3,-3-3 0,2 2 1,-4-1 1,1 1-3,-2-2 1,-6 2-1,-1 1 0,-3 0 0,-3 1 0,2 0 1,-5 1-1,-1 0 0,0-1 0,0 1 1,-1 0 0,1 0 1,-6 0-3,6 0 1,0 0 1,-1 0-1,1 0 0,-6 0 1,0 0-1,0 0 0,2 0 0,-1 0-1,1 0 2,-1 0-1,2 0 1,-2 0 0,1 0-1,-1 0 0,1 0 0,-1 0 1,0 0-2,1 0-2,-1 0-2,-1 0-7,2 0-8,-2-2-11,0 2-23,0-5-81,-6-7-173,-8-6-20</inkml:trace>
  <inkml:trace contextRef="#ctx0" brushRef="#br0">12689 7043 424,'0'0'36,"0"0"-3,0 0 0,0 0-5,0 0-4,0 0-4,0 0 0,0 0-3,0 0-1,0 0 0,-9-15-4,9 14 2,0 1-3,0-2 2,2-1 0,12 0-1,9-2-2,11 2-2,3 1-1,8 2-3,1 0-1,3 0 0,0 0-1,-2 0 1,-1 0 2,-7 1 1,-3-1 2,-4 1-2,-10-1 1,-1 2 0,-9-2-2,-6 0 1,1 1 0,-1-1-1,-1 0-1,0 0 0,1 2-1,-6-2 1,0 0-4,0 0 1,1 0-1,1 1 0,-1-1 0,1 2 1,-1-2-2,1 0 1,-1 1-1,2-1 1,-2 0-2,0 0 1,-1 0-6,0 2-12,0-2-15,-9-2-26,-10-5-37,-6-2-43,-2-3-78,-1-1-53</inkml:trace>
  <inkml:trace contextRef="#ctx0" brushRef="#br0">12949 6790 400,'0'0'49,"0"0"7,0 0-2,0 0-9,0 0-10,0 0-8,0 0-7,0 0-2,0 0-2,-10-13-3,9 13-4,-1-3-3,1 3-1,-7 0-2,-4 0 0,-6 4-2,-5 4 0,2 6 0,-3 4 0,0 4 0,-4 2-1,1 2 1,-2 3 0,0 1-1,0 0 1,2 0 0,1-5 2,2-5 0,3-3 0,6-6 0,7-5 0,2-1 0,3-2 3,0 0-5,0 1 0,3-4-1,-2 0 1,2 0-1,0 0 0,-1 0-2,1 0 1,0 3-1,0-3 1,0 2 1,6 2 0,9-1 0,5 6 1,1-4 1,1 2-2,3-1 3,-2 1-3,1 1 3,-2 3-5,1-1 3,0 1-3,-3 1 2,-1 0 1,-1 0-1,-4 1 1,-1-2 0,-4-2 0,0 3-1,-4-5 1,2 1-1,-1-1 1,-3-4 1,0 1 0,-3-4-1,0 0 0,0 0 0,2 3 2,-1-2 2,0 0 2,-1-1 1,2 0 1,-2 2-2,1-2 0,1 0-2,-1-12-1,2-7-1,-2-8-1,-1-2-3,0-3 4,-4-1-4,-2-1 4,1 0-1,-1 2-1,0 3-1,0 0-1,4 8 1,0 3 0,1 6 1,1 5-1,0-4 0,0 4 0,0 1 1,0-1-1,0 7 0,0 0 0,0 0-1,0-3 1,0-2 0,0-2 0,0 3 0,0 0 0,0-2-1,1 1 2,-1-1-1,2 2 0,-1-1 2,0 0-2,2 1 1,-2 0-2,-1 4 2,0-2 0,0 2 0,0-2 1,2 1-1,-2-1-1,0 1 0,1-1 1,-1 1-1,0-1 1,0 1-1,0-1-1,0 1 0,0-1-1,0 2 1,0-1 0,0 1 0,0 0 0,0 0-1,-9 10 2,-5 7-1,-6 6 1,0 2-1,-5 2 1,-1-4-1,2 0 4,-1-3-2,5-4 0,1-3-1,7-6-2,4-2 2,5-2 0,3-3-1,-1 0 2,1 0-1,-2 2-2,1-2 1,-1 1 0,1-1-1,-1 2 3,1-2-2,1 1 0,-2-1 1,2 0-2,-1 2 2,1-2 0,0 0-1,0 1 1,0 0 0,3 3 0,6-1 0,5 7 1,0 0 0,5 2-1,0 1 0,0 1 0,-1 1 0,-1 1-1,1 1 4,-2-1-6,0-1 5,-3-1-2,-3-6-1,-1 2 2,-3-6-2,-3-1 1,0 0 0,-3-3 0,0 0 1,0 0 1,1 2-2,1-2 2,-1 0 0,0 2 0,2-2-1,-2 0 1,1-2 0,-2-9-1,0-7-3,0-6 5,0 0-5,0-1 3,-3-2-1,0 1-1,2-1 0,1 1-1,0 2 2,0 2-1,0 3 1,4 2-1,-3 7 1,1-2 1,-1-1-1,1 2 2,1 1-1,-3 4 0,1 1 0,-1 5-1,0-1 0,0 1 0,0-3-1,2 3 0,-2-2 0,0 2-1,0-1 1,0 1 0,0-2 0,0 2 1,0 0 0,0 0-2,0 0 3,0 9-1,-6 4-1,-3 4 3,2-2-3,-2 2 2,1 2-1,-4 0 1,2 1-1,0 1-1,-3-1 1,3 1 0,2-8-1,0 3 2,4-7-1,1-5-1,-2 6 1,4-6 0,-1-1 1,1 2 0,1-5-1,-2 0 0,2 0 0,0 2 0,0-2 0,0 1-2,0-1 2,0 0-1,0 1 1,0-1 0,0 0 1,0 0 0,0 0-1,0-2 1,0-3-1,0 0 0,2 1 0,-2 4-1,0-1 0,0 1 0,0 0 1,1-2 0,-1 2 0,0-2 1,0 2-1,2-1-1,-2 1 1,0 0 0,0 0 1,0 0 0,0 0-1,0 0 1,0-1-1,-2 1 0,1 0 0,-1 0 2,1 0-2,-1-3 0,1 3 0,-1 0-1,1 0 1,-1 0 0,0-3 1,1 3-2,1 0 1,-2-1 2,2 1-3,-1 0 1,1 0 0,-2-1-1,2 1 1,0 0-1,0 0 0,0-2 0,0 2 1,0 0-1,0-1 0,0 1 1,0-2-1,0 0 3,2-1-1,2 1-1,0-2 0,0 3-2,-4 1 3,0-2 2,0 2-2,2 0 0,-1-1-1,1 1-2,-1-1 3,1 1 0,-2-3 1,1 3 0,-1 0-1,2 0 0,-2 0 0,0 0-1,1-3 1,-1 3-1,0 0-1,2 0 0,-2 0-1,0 0 2,1 0 0,-1 0-4,2 0 4,-2 0-1,1 0 1,1 0 2,-1 0-2,7-2 1,-2 2-1,7 0 0,7-2 0,-1 1 1,5-1-1,-1 0 0,0 1 0,0-1-1,-1 2 2,1 0-1,0 0 0,-2 0 0,0 3-1,-7 1 0,2-1 1,0-1 0,-6 1 1,6 0-2,-6-2 1,2-1 0,-1 1 0,1-1 1,0 2-1,0-2 0,0 0 0,1 0 1,0 0-2,0 0 2,-1 0-1,-2 0 0,3-2 0,-9 2-1,2 0 1,-2 0 0,2 0 0,1 0 1,-1 0-1,0 0-1,0 0 2,5-1-1,1 1 0,-2-1 0,3 1 0,-3-3 0,0 3 0,-4-3 0,5 3 1,-5 0-3,4 0 2,2 0 0,-8 0-1,6 0 2,-3 0-1,-2 0 0,5 0 0,-6 0 1,1 0-1,5 3 2,-6-3-2,0 3 0,7-2-1,-5 0 1,-1-1 1,5 2-2,-4-1 1,-1-1 0,6 2 0,-7-2-1,1 0 1,5 2 0,-6-2 0,2 0 1,-2 2-2,1-2 3,-1 2-3,0-2 2,1 1-1,-5-1 0,0 0 0,0 0 1,1 0 0,1 2 0,0-2 0,0 0 0,-1 2 0,1-2-1,-1 0 1,0 0 1,1 1-2,-2-1 0,1 0 0,-1 0-2,0 0 1,2 0 1,-2 2-2,0-2-1,1 0-5,-1 0-7,0 0-13,0 0-34,-1 0-107,-5 0-146</inkml:trace>
  <inkml:trace contextRef="#ctx0" brushRef="#br0">13530 6416 31,'0'0'26,"0"0"20,0 0 11,-4-83 11,1 56-3,2 9-2,1-2 0,0 1-2,0 7 1,0-8-7,0 3-10,0 5-12,4-5-8,0 3-3,-1 3-7,2-6-4,0 4-4,0 4-3,5-3-1,-1 1-1,2 2 2,5-1-1,-1 2 0,-3 4-2,3-1 1,2 3-1,1 2 1,3 0 0,-1 2-2,-2 7 0,-2 4 0,-3 4 0,0 5 0,-4 3 2,-4 4-1,-2 1 1,-3 2 0,0-1-1,0-2 1,-4-2-1,0-1 1,-1-4 0,2-5 0,0-2 1,0-3-3,1 0 1,-1 0-2,1 1 0,1-1 2,-1 2-6,1-1 4,1-1-8,0 5-8,0-6-22,0-2-46,0 1-52,0-5-156</inkml:trace>
  <inkml:trace contextRef="#ctx0" brushRef="#br0">13924 6659 432,'0'0'55,"0"0"9,0 0-6,0 0-18,0 0-11,0 0-8,0 0-1,0 0-3,0 0 0,0 0-2,47 8 0,-34-8-2,-7 0-4,0 0-1,0 0 0,-6 0-4,0 0 0,0 0-2,1 0-2,1 0 0,-1 0 0,1 1-1,0-1-3,0 0-13,-1 0-33,-1 0-127,0 0-133</inkml:trace>
  <inkml:trace contextRef="#ctx0" brushRef="#br0">4941 9278 114,'0'0'41,"0"0"2,0 0-3,0 0 0,0 0 1,0 0 0,0 0 1,0 0-1,0 0-3,-11-4-2,9 4-8,2 0-6,-1 0-7,1-2-2,-2 2-4,2 0 2,-1 0-3,1 0 0,0 0-1,0-1 0,0 1 0,-2 0-1,2 0 1,0 0-2,0 0-1,0 0-1,0 0 1,0 0-1,0 0 1,0-2 3,2 1 0,11-1 3,3 0-2,1-1-2,1-1-2,2 1-2,-2 0 1,7 1-1,-8 0 2,2-1-1,0 1 2,1 0-1,0 1 0,-1 1-1,1 0-2,2 0 1,3 0-1,1 3 2,-2-1 0,2 1 0,-1-1 0,1-2 0,-1 0 0,2 0 0,2 0-1,1 0 3,2-5-3,1 1 0,3-1 1,-1-2-2,1-1 0,-1 3-4,-3 0 4,0-2-4,-5 3 3,1 1 1,-10 1-1,1 1 0,3 1 1,-2 0-1,5 0 0,-2 0 1,-6 0 0,-1 1 3,0 1-3,-4 0 4,6-1-4,-8 1-4,5-2 5,5 0 1,-1 0-1,7 0 3,-4 0-4,1 0-3,-2-3 3,2-1-4,-2 1 5,1 1-3,-1-1 0,1 3 2,3 0-1,-1 0 0,1 0 1,-1 0-3,0 0 3,0 0 0,2 0-1,1 0 3,1 4 0,1-3-1,1-1 2,0 2-1,2-2 1,0 0 2,0 0-3,0 0 0,1 0 0,0 0-4,4 0 3,0 0-2,1 0 4,4-2-3,2 0 0,3-1 6,3-2-6,4-2 1,2 2-1,3-4-1,2 0 1,3-2 1,-1 0-2,4 1 1,-1-2-1,1 2-1,2-2 3,-1-1-1,-3 1 0,0 1 0,-2 1-1,-1 2 0,-2-1 1,1 1 0,1-1 0,1 1 0,-1 1 0,0 1 0,0 0 1,1 0-2,-1-1 1,-1 2-2,0-2 2,0 1-1,-1 2 1,0-2 1,0 1-1,-3 1-1,-2 1 1,-3-2-2,-3 3 2,-3-3 0,-1 2-2,-3-1 1,-3 1 0,-4-1-1,-2-1 2,0 1-1,-3 0 0,-3 2 2,-1-1-2,-8 1 0,-1-1 0,-5 3 0,0-2 0,1 2-1,-7 0 1,0 0 0,-6 0 0,0 0 2,0 0-2,1 0 1,1 0 0,-1 0 0,0 0 0,1 0 2,-1 0-2,1 0-1,-1 0 0,1 0-1,0 0-2,0 0 1,-1 0-5,-1 0-6,0 0-4,2 0-9,-2 0-10,0 7-25,-3 3-43,-1 2-93,1-2-101</inkml:trace>
  <inkml:trace contextRef="#ctx0" brushRef="#br0">4528 10224 320,'0'0'32,"0"0"5,0 0-3,0 0-6,0 0-7,0 0-3,0 0-1,0 0 2,0 0-1,0 0 0,-5 2-1,5 0-2,0-2-6,0 0-2,0 0-1,0 0-1,0 1 1,0-1 0,3 2-1,3 0 0,5-1 0,6-1-1,-6 0 0,5 0 1,3 0 4,-3-1-2,1-3 3,-2-1-2,-3 5-1,-1-3-3,0 1 0,2 0-1,-3 1-2,3 1 0,-3 0 0,2 0 0,-1 0 0,1 0 0,7 0 0,-9 1-1,10 3 1,-4-1 0,1-3-2,6 5 2,-8-3 0,2 1 0,2-1 2,1 1-1,5-1 0,-5 3 0,2 0-1,-2-3 0,-1 3-1,1-2 2,-7 1-1,5-1 0,0-1 1,0 0-1,2 1 0,-1-1 0,0-2 1,-1 1-1,1-1 1,-1 0-1,-7 2-1,3-2 1,0 0-1,0 1 0,5 0 2,-6 2-2,3-3 0,-5 2 2,1 0-3,5 1 3,-5-1 1,6 1-2,-3 1 1,-2-1 1,4 0 0,1-1 0,-2-1 0,2 0 0,-2 2 0,2-3-1,-5 0 0,7 2 0,-1-2-2,-8 0 0,9 2-1,-3-2 1,1 0 0,5 1 1,-2 1 3,0-1-2,1 1-1,-2 0 1,2-2-3,-1 2 3,0-2 1,2 2-1,2-2 0,1 0 0,-1 0-1,1 0 1,-2-2 0,2 0-1,-2 2 1,2 0-1,-1 0 0,1 0 0,-1 0 0,1 0-1,0 0 2,0 0-1,0 0 0,1 0 1,0-2 0,0 0 1,2-1-1,0 2 0,0-3 2,-1 1-1,1 1 1,-1-1-1,1-1-1,0 1-1,-1 1 0,1 2 0,0 0 1,0 0-1,0 0 0,0 0 0,1 0-1,1-3 2,0 3-1,3-4 1,0 1 1,3 1 0,0-3-1,4-2-1,-1 2 2,1-3-2,0 1 2,0 0-1,1 1-1,-2 2 0,1-1-1,1 0 0,-3 3-1,1-1 1,1-2 1,-1 2-1,2-2 3,2 1-2,-1 1-1,2-1 1,-2 1-1,-1-1 1,1 0 1,0-1-2,0 0 2,-3 3-1,2-1-1,-1 1 1,-1 0 0,-1 1-1,2-3 1,-2 3 0,1 0-2,3 0 2,-2-1-1,1 2 1,0-2 0,0 1 0,0-2-1,-2-1 1,1 4 0,0-3 0,-1-1 0,-1 1 0,-3 1 0,0-2-1,-3 3 0,-1-1 0,0 2 0,-3 0 0,0 0 0,-2 0 0,1 2 0,1 0 0,0 3 0,0-2 1,-2 1-1,2-1 1,-3 1-1,1-4 0,-1 0 1,-1 0 0,-2 0 0,-4 0 0,1 0 0,-1 0-1,1 0 0,5 1 1,-11 2 0,3 1-1,-2-2 1,2 1-1,2 2 0,1 0 0,-1 0 0,-1 0 0,0 0 0,2-1 1,-1-1-1,3 2 1,2-4-1,1 1 1,-2 0 1,5-1-1,-2 2 0,0 0 1,0 0-4,0 2 4,-3-2-2,3 2 0,-1 0 1,-1-3 0,2 2-1,1-1 1,1-2-1,0 1 0,1 0 0,1-2 0,-1 0 1,1 0 0,-1 0 0,0 0 0,0 0-1,-2 0 1,1 0-1,-1 0 1,-1-2 2,-1 0-2,-2 2-1,2 0 0,-4 0-1,2 0 1,-8 0 1,4 0-1,0 0 0,-1 0 0,2 0 0,-2 0 0,1 0 1,-8 2-1,9-2 1,-3 2-1,-5-2 1,6 1-1,-7-1 0,-1 2 1,3-2-1,-4 0 0,1 2 1,-5-2-2,6 3 1,-5-3 1,-2 0-1,7 0 0,-5 0 1,5 2-1,0 0 1,-5-2-1,6 1 1,-7-1-1,6 0-1,1 0 1,-1 0 1,0 0-1,1 0 1,0 2 0,0-2-2,1 0 1,2 0 1,4 0 0,1 0-1,4 0 0,-8-2 1,3 2-1,1 0 0,1 0 1,5 0-1,0 0 0,-2 0 1,1 0-1,-2 0 1,3-1 0,0 1-1,1-2 0,2 0 0,2-1-1,-1 1 2,0 0-1,1 1 1,-1 1-1,-1 0 0,1 0 0,-1 0 0,0 0 0,2 3 0,-3-3 0,3 0 0,-2 2 0,0 1 0,-1-1 1,-1 1-1,0-1 2,-2 0-2,-1-2 0,-1 0 0,-1 3 0,0-3 1,1 2 0,-2 1-2,0-1 0,1 1 2,-2 0 0,0 1 0,0 3-1,0-2 0,-1 0 1,2 0 0,-1-1-1,0-1 0,2 1 0,2-3 0,1 1 0,-2-1 1,5-1-1,1 0 0,-1 0-1,3 0 1,-1-3 1,1 3-1,-3-1 2,3 1-2,-4-2 1,2 2-1,-1-2 0,-1 2 0,0 0 0,2 0 0,2 0 1,-1 0-1,2 0 1,0 0-1,1 0 0,2 0-1,2 0 1,2 0 0,0 0-1,2 0 2,1 0 0,-3 0-2,0 0 2,-1 0-1,-1 0-1,-1 0 2,-1 0-1,-2 0 0,2 0 1,0 0-2,2 0 1,-1 0-1,2 0 1,0 0 1,3 0-1,3-4 1,-1 0-2,3-1 2,-1 1-1,3 1-1,-2-1 1,0 3 0,0 1-1,0 0 2,0 0-1,-1 0 0,1 1 1,0 1-2,3-2 1,1 0 1,2 0-1,1 0 1,0-2-2,1-3 1,1 1-1,0 0 2,0-3 0,1 2 0,-1 0-1,2-2-1,-1 2 1,0-2 0,1 2 0,-1 3 0,0-1 0,-2 1-1,-1 1 1,-1 1 0,-2 0 0,0 0 1,-2 0-1,0 0 0,-2 1-1,0-1 1,-1 0 0,0 0-1,-1 0 2,-1 0-1,0 0 1,-3 0 0,-1 0-1,-2-1 0,0-3-1,-4 2 0,1-1 1,-1 1 0,-1 1 0,0 1 1,-2 0-3,2 0 1,-2 0 1,2 0 0,1 0 3,0 0-3,1 0 0,-2 0 0,2 0-1,-4 0 1,1 0 0,-3 0 0,-1 0-1,-1 0 0,-7 0 1,-2 0 0,2 0 0,-8 0 1,10 0-1,-10 0 1,4 0-2,-4 0 1,3 0 1,4 0-2,-5 0 1,6 0 0,-2 0 0,2 0 0,-3 1 0,2-1-1,0 2 1,2-2 0,5 0 0,-1 2 0,0-2 2,2 0-2,0 0 0,2 0 1,1 0-1,3 0 0,1 0 2,2 0-1,1 0-1,3-4 0,0 3-4,-1-2 4,2 1 0,-2 2 0,0 0 2,-1 0-3,1 0 1,-1 0 0,-1 0 0,-1 0 0,1 0 0,-1 2 0,2-1 0,-2 2-1,1-1 1,-1 0 0,-1-1-1,-1 1 2,0 0-1,-3 1-1,1 1 3,-1-1-2,2 1 0,-5 0 0,4 0 0,-1-1-1,1 2 2,0 0-1,2-1 0,2-1 1,0 1-2,2-3 1,1-1 0,4 2 0,0-2 1,0 0 1,1 0-4,1 0 3,-1 0 0,-1 0 0,1 0 2,1 0-2,-1 0-1,3 0 1,-1 0 0,1 0-1,3 0 1,-1 0-1,3 0 0,1 0 0,-2 0 0,2 0 1,0 0-1,-1 0 1,0-2-2,-2 1 1,-3-1 1,0 0-2,-2 2 1,-1-3 0,-1 3-2,-3 0 2,0 0 0,2 0 0,-4 0 1,1 0-1,1 0 1,-2 0-1,2 3 1,1-3-1,1 0-1,0 2 1,1 1 0,3-1 0,0 0 0,1-1 0,-1-1 0,2 0-1,1 2 2,-2-2 0,0 1 1,-1-1-2,0 1 0,-2-1-1,1 3 0,1-3 1,-2 0 1,3 0 0,-1 0-1,3 0 0,-2 0-4,3-4 4,0 1 0,-1 0 0,3 0 3,-1-1-3,-2 4 0,1 0 0,-4 0 1,1 0-1,-2 0 1,-1 0-1,-3 0 0,1 4-1,-1-1 2,-1 0-1,-1 1-2,1 3 1,0-2 1,-1-2-1,-1-1 5,0 0-4,-3-1 0,-1-1 1,-2 0-3,-2 0 2,-5 0 2,-5 0-2,1 0 1,-2 0-1,-5 0-2,7 0 2,-1 0 1,-8 0 0,11 0 1,-3 0-1,0 0-1,5 0 0,-1 0 1,0 0-1,1 2 2,0 0-2,2-1 1,2 1-1,-1-1-1,2 0 1,1-1 0,-1 3 0,2-3 0,-3 0-1,1 0 3,-1 0-2,-2 0-1,0 0 2,-1 0-3,-1 0 2,-1 2 2,-2 0-2,2-1 0,-8-1-1,3 2-2,1-2 3,0 1 0,-1 1 0,-1 0 1,-5-2-1,1 0 0,8 0 1,-10 0-2,9 0 2,-7 0 0,0 0-1,6 0 0,-7 0 0,6-2-1,-6 0 1,1 1-2,4-2 2,-5 1 0,7 0-1,-9 2 4,4 0-4,4-3 2,-5 2-1,4 1-1,-6 0 1,1 0 1,1 0-2,-3-1 1,2 1 0,-1 0-1,1-2 1,-8 2 0,2 0 0,0-1 1,-2 1 0,0-2-2,2 2 1,-6 0 1,0 0 0,0 0 1,2 0-2,-1 0 0,1 0-1,-1 0 0,1 0 0,-1 0-1,-1 0-7,0 0-9,2 0-13,-2-2-18,-15-1-32,-8 1-67,-15 2-171,-6-3-6</inkml:trace>
  <inkml:trace contextRef="#ctx0" brushRef="#br0">17071 11529 220,'0'0'42,"0"0"6,0 0 1,0 0-1,0 0 0,0 0-2,0 0-2,0 0 0,-81-15-6,74 12-5,3 3-2,-2-1-5,1 1-6,5 0-3,-1 0-8,1 0-5,0 0-2,-2-1 1,2 1 2,0-4 3,6 0 4,9-3-3,4 0 0,2 0-2,2 0-1,2 2 1,4 0-1,1 0-1,5 1 0,1 1 0,3 0 0,5 0 1,2 0 1,4 1-2,3-2-1,4-1 1,6 0-2,2 0 2,5 0-1,1-1 1,3 0-1,-2 0-2,2 0-1,1 0 0,0 3 0,3 0 0,-1-1 0,0 4 0,-3 0-1,0 0 1,0 3-1,3 1 1,-2-1 1,3 0-2,-1 1 1,2-1-1,1-1 2,-4-2-2,4 0 0,-3 0 0,-1 0-2,1-5 4,1 0-2,-1-2 0,-2-1 0,-1 2 0,-2-4-2,-4 3 2,-3-1 2,-2 1-2,-2-2 2,-3 4-2,-2-2 1,-2 1 0,-3 2-1,-1-2 0,-3 2 0,-1 2 0,-2-4 0,-2 3 1,0-1-1,-2 1 1,0 0-1,-4 1 0,0-2 1,-3 1-1,2 2 3,-5-2-3,-1 0 0,-4 1 1,-6 1-3,-2-1 3,-6 1 0,0 1 0,1-2 0,-7 2 0,1 0 0,-6 0 2,0-1 1,0 1 0,1 0 3,1 0-3,-1 0 1,1 0-2,-1 0 0,1-2-1,-1 2 1,-1 0-2,1 0-1,-1 0-1,0 0-1,2 0 1,-2 0-1,0 0 0,1 0-2,-1 0-3,0 0-3,0 0-8,0 0-8,0 0-8,-4 0-12,-8 0-29,-8 2-53,-7-2-144,-2 0-33</inkml:trace>
  <inkml:trace contextRef="#ctx0" brushRef="#br0">10672 9228 364,'0'0'22,"0"0"-2,0 0 3,0 0-6,0 0-1,0 0-5,0 0-1,0 0 2,0 0 3,-4-6 3,4 6 5,4-2 0,2 2-3,4-2-4,-1 2-5,2-3 1,-1 3-3,1 0-1,1 0-1,0 0-3,8 0 2,-2 0-1,6 0 0,-1 5 1,0 0 2,3 2-2,3-2-1,3 0 2,3 2-5,1-4 0,3 2 0,3-1-1,-1-4 0,2 0 0,0 0-2,-1 0 2,1 0 1,-2 0 0,-2 0 3,1 0 0,0-4 2,-1 3 0,1-4-1,-1 3 1,-1-3-3,1 3-1,-2 0 1,-1 1 0,-1-1-2,1 2 0,-1-2-1,1 2 0,0 0 0,-2 0 1,-1 0 1,0 0-3,-1 0 1,-2 0-1,2 2 0,-3 1 0,0-1 2,-2 0-2,1 3 0,-2-5 1,-1 2-2,1-2 2,0 1-1,0 1 2,1 0-2,0-1 0,1 1 1,-1 0 0,4-2-1,-1 3 1,3-1 2,3 1-2,2 2-1,0-3 1,2 3-3,1 0 2,-1-1 1,5-1 0,0 0-1,2 0 2,1-3-2,1 0 2,0 0 1,-1 0-1,1-1 1,-1-1 0,1 2 0,2 0-1,-2 0-1,3 0 0,-1 0-4,-1 0 3,2 2 0,0 1 0,0 0 3,-2-1-3,-1 0 0,-3 0 1,-1-1 1,-3 1-2,-2 0 2,-2-2-2,-5 1 0,-10-1 0,-2 0-2,-9 2 2,-6-2-3,2 0 1,-8 0-1,0 0-1,0 0-8,1 0-12,-1 0-25,0 0-41,0-2-69,-9-4-131</inkml:trace>
  <inkml:trace contextRef="#ctx0" brushRef="#br0">20934 3229 429,'0'0'58,"0"0"3,0 0-15,15-99-11,-8 77-8,3 1-8,0 1-5,0 0-5,3 4-2,-4 4-2,3 2-1,-4 7-1,2 3-2,6 0-1,-1 3 0,5 13 0,-4 9-1,-2 6 2,-2 9 1,-3 5-4,-4 3 5,-3 1-5,-2-3 0,0-3 4,-6-4-2,0-5 2,0-7 0,3-9 1,0-1 0,1-8 1,0-5 0,2 1 1,0-5 1,-1 0 2,1 0 4,0 1 1,0-1 2,0 0-4,0-1-2,0-16-3,0-7-3,3-10 0,5-2 0,1-3-2,4-4 1,0-1-1,3 0-5,0 3 8,4 2-9,0 4 4,-1 6 1,1 4-3,-2 5 2,-1 6-3,-5 6 2,2 1-2,1 7 1,2 0 3,3 10-4,-2 5 2,-3 4 0,-2 5 0,0 1 1,-4 4 3,-3 2 2,-3 1-5,-2 1 5,-1 1-7,0-3 3,0 3 1,-1-5-1,-1 3 2,1-6-1,1 2 0,0-4 0,0-5 0,0-3-2,6-4 1,0-3-1,3 2 0,2-2-2,-4-4-1,9-2-6,0-3-13,0-9-25,5-10-57,-5-5-175,1-2-21</inkml:trace>
  <inkml:trace contextRef="#ctx0" brushRef="#br0">22031 3162 629,'0'0'43,"0"0"-3,0 0-6,0 0-13,0 0-10,0 0-5,0 0-1,0 0-2,0 0 0,22-46 0,-3 34-3,3 4 1,-1 3 0,0 1-1,2-2 1,-2 4-1,1-1-2,1-1 1,2 1-1,-2 1-2,-7-1-2,1 2-5,-5 0-9,-6 1-14,1 0-18,-7 0-27,4 0-33,0 0-56,1 2-91</inkml:trace>
  <inkml:trace contextRef="#ctx0" brushRef="#br0">21969 3401 580,'0'0'39,"0"0"2,0 0-6,0 0-10,0 0-12,0 0-9,0 0 0,0 0-2,0 0 1,103-63 0,-70 50-2,2 1-1,1 2 1,-1 1 0,-2 0 1,0 1 3,-2 4-4,-8-1 1,-4 4 0,-5 1-3,-8 0 2,0 0-1,-6 0 0,0-1 2,0 1 0,1 0 1,1 0-2,-1 0-3,1 0-3,-1 0-10,-1 0-20,1-3-47,-1 3-119,0 0-94</inkml:trace>
  <inkml:trace contextRef="#ctx0" brushRef="#br0">23312 2606 437,'0'0'32,"0"0"-1,0 0-8,0 0-10,0 0-8,0 0 1,0 0-2,0 0 6,0 0-4,0 0 2,-3 32-1,5 0 3,1 7 0,0 5 2,-2 8-1,-1 5 2,0 3-5,0 2 2,-6 1-3,-2-2 0,-4-3 4,-1 0-4,-1-4 3,-1-3-3,0-8-1,3-2-1,0-8-1,4-6-1,2-8 0,3-2 1,1-6-3,1-5 2,1-1-2,0-5-1,0 0 2,0 7-2,0-2 1,0 2 1,0-1-3,0-6 0,-1 0-1,1 4 0,-2 3-2,1-3-5,-1 5-11,1-4-25,-1-1-56,-2 4-111,0-4-68</inkml:trace>
  <inkml:trace contextRef="#ctx0" brushRef="#br0">23594 2711 443,'0'0'48,"0"0"6,0 0-4,0 0-10,0 0-10,0 0-8,0 0-7,0 0-2,0 0-6,0 0-3,6-36-4,-6 36 0,0 0 0,0 2 0,0 20 1,0 12 1,0 15-1,-4 8 2,-3 9-2,-2 1 1,-2 1 3,0 0-5,1-6 3,-1-5-2,3-2 1,1-4 2,3-3 0,-1 1 0,1-8-4,3-1 3,1-3-3,0-3 2,0-2-1,0-5 1,0-8-2,0-1 1,0-8-1,0-5 0,1 1 1,-1-6-1,0 0 0,0 0 1,3 1 1,-3 1 0,1-1 0,-1-1-1,2 2-5,-2-2-2,1-10-6,1-9-11,-2-7-20,0-3-42,0-4-67,0-2-130</inkml:trace>
  <inkml:trace contextRef="#ctx0" brushRef="#br0">22958 2804 302,'0'0'41,"0"0"5,0 0 2,0 0-4,0 0-8,0 0-7,0 0-5,0 0-4,0 0-2,0 0 9,-23-12-2,20 12-1,3 0-5,-1-2-10,1 2-3,0-2 2,13-2 0,8-3 1,13-3 0,5-2-1,11-1 0,9-6-1,8 0-3,8-5-1,8-3 1,3-1-6,4-4-5,0 0 5,-6 3-5,-3 5 8,-12 4 1,-7 5-1,-11 4 0,-12 4-1,-13 4-1,-10 1 0,-11 2 1,-5 0 0,0 0 0,0 0 1,2 0 0,-1 0 0,1 0-1,-1 0 0,1 0-1,-1 0 0,-1 0-1,2 0 0,-2 0-2,1 0-1,-1 0-10,0 0-10,2 2-23,-2 7-50,0 4-133,0 7-52</inkml:trace>
  <inkml:trace contextRef="#ctx0" brushRef="#br0">24249 2755 397,'0'0'45,"0"0"3,0-80-5,0 70-8,2 1-8,-1 5-7,1 0-6,-1 1-6,-1 3-6,2 0-2,2 10 3,2 12 1,4 15 4,-3 13 1,0 13-2,-1 7-3,-4 8 3,-2 4 0,0 0-2,-5-2 1,-2-8-5,1-7 0,0-8 2,3-8 1,-1-5 2,1-7 0,2-5 1,1-11 1,0 0-1,0-7 0,0-2-2,0 0-2,0-6-1,0 0-2,0-6 0,0 0 0,0 0 0,0 1 3,0 1 0,0-2-1,0 1-2,0-1-1,-3-13-2,0-10 0,0-10-1,-1-6 2,-1-4-2,2-6 3,0-2-1,-1-5 3,3 1 1,1-3-4,0 0 3,0 1-3,0 1 4,7-1 2,2 1-1,2 3 2,5 2-1,3 3 2,3 8-2,4 3 1,0 8-2,1 4 1,1 4-1,-4 9 0,4 4-2,-2 6 0,1 2-1,1 7 0,-1 8 1,-1 4-2,-1 5 0,-5 4 0,-4 1 0,-4 0-2,-5 1 1,-6-1 1,-1 1 2,-4-1 1,-8-2 1,-5-2-3,-5-3 2,-2-4 0,-4-4 0,-1-2 0,2-5 0,1-2-1,8-2 1,0-3-2,7 0 1,-1 0-2,1 0-1,7 0-1,0-1-1,4 1-7,-2-2-9,2 2-15,0 0-13,0 0-26,0 0-37,2 7-87,5 5-67</inkml:trace>
  <inkml:trace contextRef="#ctx0" brushRef="#br0">24999 3391 551,'0'0'30,"0"0"2,0 0-3,0 0-8,0 0-6,0 0 0,0 0-2,0 0 1,0 0-2,0 0-3,-21 106 0,10-76-3,-1-1-1,2-1-2,1-8-1,6-3-1,2 0 0,1-6-1,0 6 1,8-7 0,2-1 1,1 1-1,4-7-1,3-3 0,2 0-3,6-3-4,-1-8-6,-3-2-11,-2-2-24,-3-3-33,-5-2-65,-4-3-130</inkml:trace>
  <inkml:trace contextRef="#ctx0" brushRef="#br0">25010 3121 588,'0'0'53,"0"0"-15,0 0-14,0 0-13,0 0-11,0 0-4,0 0-8,0 0-11,0 0-31,-6-15-53,6 15-160</inkml:trace>
  <inkml:trace contextRef="#ctx0" brushRef="#br0">25052 2273 580,'0'0'21,"0"0"2,0 0-2,0 0-6,0 0-4,0 0 0,0 0 0,0 0-1,0 0 0,101-37-4,-67 22 1,0-5-1,1 0-1,-4-6 0,0 2-2,-5-1-1,-5-1 0,-6 0 1,-6 3-1,-2 6 0,-6-2 1,-1 0-2,-3 2 1,-2 2-1,-4 3-2,3 7-1,-7 0-1,-4 2 0,-5 3 0,-7 2 1,2 8 2,-1 3-1,3 2 1,1 2 0,4 2 1,4 0-1,2 3 0,2-1 0,3 3 0,4 1 0,0 0 0,4 3 1,1 1 0,0 0 1,0-2 0,4 0-1,3-1 0,2-4-3,1 0 3,2-3-1,2-2 0,2-2 1,3-7 1,2-1-2,2-2 1,1-3-1,2-2-1,-2 0-6,-2-8-5,-2-1-17,0 0-30,-2-3-43,-2 1-76,-4-1-97</inkml:trace>
  <inkml:trace contextRef="#ctx0" brushRef="#br0">25621 2273 547,'0'0'30,"0"0"-3,0 0-4,0 0 0,0 0-2,0 0-2,2 90-7,-2-64-1,-5 2-5,2-10 1,2 2-4,0-6-1,1-2 1,0 0-1,0-4 8,1 1-10,5-2 10,-2-1-10,-1-4 0,8-1-1,1-1-13,5-3 0,4-5-25,-2-2-18,-5-2-44,3-4-106,-5-3-62</inkml:trace>
  <inkml:trace contextRef="#ctx0" brushRef="#br0">25662 1954 629,'0'0'50,"0"0"-10,0 0-11,0 0-12,0 0-7,0 0-6,0 0-2,0 0-4,0 0 2,13-18-1,-3 14-2,0 4 0,2 0-7,-2 0-15,3 4-38,-6 1-102,0 3-136</inkml:trace>
  <inkml:trace contextRef="#ctx0" brushRef="#br0">23194 4352 298,'0'0'42,"0"0"-11,0 0-15,0 0-11,0 0-3,0 0 0,0 0 2,0 0 3,0 0 0,-3 34-1,3-6-3,-3 0-1,0 1 4,0-1-5,0-1 5,-1-3-3,3-6 3,-1-1 3,2-6 1,0-6 0,0 7 0,0-7-1,0 0 2,0 4-2,2-4 2,-1-2 0,8 2-2,-5-4 1,8-1-3,8 0-1,1-1-2,7-9-2,-5 0-2,0-2-1,-3-1-1,-3-1-2,-2 1-2,-3-1-3,-5 4-25,0-3-33,-4-3-66,-3 5-112</inkml:trace>
  <inkml:trace contextRef="#ctx0" brushRef="#br0">23224 4137 580,'0'0'38,"0"0"-7,0 0-5,0 0-8,0 0-5,0 0-3,0 0-5,0 0-4,0 0-1,0 0-3,-6-34-2,6 34-1,0-3-4,0 3-11,2 0-41,5 0-80,1 0-139</inkml:trace>
  <inkml:trace contextRef="#ctx0" brushRef="#br0">21706 6104 379,'0'0'74,"0"0"-11,0 0-14,0 0-12,0 0-5,26-92-5,-26 69-3,0 0-4,-3 2-5,-4-1-3,-3 4-1,-3-1 0,-3 4-1,0 1-5,-4 2 0,-2 2-5,0 4 2,-2 5-1,-2 1 1,0 1-1,2 10 0,1 3 3,0 3-5,3 0 7,3 5-4,1 0-2,4 3 0,4 0 0,4 2 0,1 2 0,3 0-2,0 3 2,4 0 2,4 0-2,3-2 2,-1-1-3,4-2 1,1-5 0,2-4 0,2-1 0,3-3 2,2-4-2,2-2 1,2-3 0,0 0 0,3-3 0,-1 1 0,-1-3 0,0 0 0,0 0 0,-4-6 1,-2-2 0,0-1-1,-3-3 0,-4 1 1,-2-3 2,-3 1 0,-4-6 0,-1 0-1,-3-6 0,-3-1-2,0-5 1,-3 0 0,-6-2-1,-1 2 1,-3 0-1,0 4-2,-3 4 3,3 5-1,3 7-1,-3 3 2,5 4-2,-4 3 0,-6-1-2,-1 2 0,-4 0-1,1 7 0,-1 6-2,0 2 0,0 2-5,3 0-9,4-5-26,4 1-51,7-6-93,2-5-117</inkml:trace>
  <inkml:trace contextRef="#ctx0" brushRef="#br0">21734 5449 580,'0'0'27,"0"0"3,0 0-2,0 0-7,0 0-9,0 0-5,0 0-3,0 0-1,0 0-1,0 0 3,4 4-1,-4 14 1,-7 7 0,-1 7 1,-3 6-2,-1 7 2,2 5-3,-3 6 1,2 6 0,-2 6-2,1 5 2,2 0-3,-3 1-2,1 1 3,0-5-3,0-4 4,0-6 0,1-7 4,-1-4 5,-1-5-6,3-4 5,-2-3-5,1-3 0,1 0 0,1-4-2,2 0-1,1-1 0,0-2-1,3-10-1,2 0 1,1-6-2,0-6 1,0 0-1,0-5 0,0 0 1,0 0 2,0 3-2,0-3 0,0 2 1,0-2-5,0 0 1,0 1-2,0-1-5,0-1-8,1-11-16,2-7-27,0-5-65,2-1-127,2-4-49</inkml:trace>
  <inkml:trace contextRef="#ctx0" brushRef="#br0">22259 5585 557,'0'0'37,"0"0"0,0 0-3,0 0-6,0 0-11,0 0-9,0 0-4,0 0-4,0 0 1,-11 0 0,0 24 1,-5 11 1,3 11 1,0 7 2,1 7-2,-1 6 2,3 2-4,0 2 1,3-3 2,1-4-1,5-4 4,1-4-3,0-6 2,1-7-1,5-5-2,2-7-4,0-6 1,-1-3-3,-1-7 2,1-3 0,-1-4-10,-3-4-6,5 2-31,5-5-74,3 0-164,3-10-18</inkml:trace>
  <inkml:trace contextRef="#ctx0" brushRef="#br0">22386 6094 532,'0'0'42,"0"0"-6,0 0-5,27 89-6,-21-74-5,-2-1-4,-2-6-1,-1-3-1,1 2-1,-2-7-1,0 0-1,0 0 1,0 0 3,1 2 0,-1-2 1,0 0-6,1 0-1,-1-12-3,2-7-2,-1-9 1,2 1-2,2-2 3,3-1-6,2 1 0,2 2-1,2 3-2,2 4 0,2 5 3,-1 2-3,-1 6 0,3 3 1,0 4-4,2 0 4,5 10 0,-7 4-1,0 2 2,-4 3 0,-3 6 2,0 1-1,-2 3-1,-3-2 1,-1 2-3,-2-3 5,-2-1-2,-2-1 2,0-3-1,-2-8 0,-2 3-5,-3-3-2,2-4-11,-2 0-18,6-4-51,1-5-123,-2 0-102</inkml:trace>
  <inkml:trace contextRef="#ctx0" brushRef="#br0">22682 5651 685,'0'0'26,"0"0"-6,0 0-6,0 0-3,0 0-5,0 0-2,101-5-2,-71 17-1,2 5-1,-3 3 0,-2 1 0,-3 1 1,-2 4-1,-4 3 2,-2 0 3,-1 3-5,-5-2 7,-1 2-6,-3-2 1,0 1 3,-3-1-5,0-1 4,-3 2-1,0-2 1,0-1-1,0 1-1,-4-2 0,-3 0 1,1 0-1,0 0 2,-1-2-1,-3-4 0,4-4-2,0-3-1,3-5-1,1-6 1,-3 5-2,4-4-2,-2-1-5,1 2-9,2-5-26,0 0-64,0-15-103,0-5-99</inkml:trace>
  <inkml:trace contextRef="#ctx0" brushRef="#br0">23214 5954 703,'0'0'29,"0"0"-2,0 0-3,0 0-4,0 0-9,0 0-6,98-27-4,-72 22-1,2-1-1,-1 3-1,-8 0-3,1 1-6,-6 2-8,-3 0-17,1 0-17,-8 0-42,2 0-45,-6 5-92</inkml:trace>
  <inkml:trace contextRef="#ctx0" brushRef="#br0">23200 6195 639,'0'0'43,"0"0"-7,0 0-9,0 0-8,0 0-4,0 0-4,0 0-3,0 0-3,0 0 0,104-2-2,-74-7-2,0 1-3,1 1 0,-4 1-2,-9 2-3,-6 2-7,-6 2-9,-6 0-21,8 0-35,-1 0-75,1 0-139</inkml:trace>
  <inkml:trace contextRef="#ctx0" brushRef="#br0">24119 5779 536,'0'0'54,"0"0"-9,0 0-14,0 0-9,0 0-7,0 0-5,0 0-2,0 0-7,0 0 1,0 0 0,55-19-2,-38 47 4,-2 9-5,-4 4 4,-3 1-4,-4 0 0,-2-3 3,-2-4-1,0-13 3,0-8 1,0-7 3,0-7 4,0 0 1,0 0 2,0 0-3,0 3-2,0-3-2,0 0 0,0 2-2,0-2-1,0-2-2,3-15-1,3-7-3,2-6 2,3-3-2,4-4 2,1-1 1,4-4-4,1-1 3,3 1-4,0 6 4,1 3-1,-2 8 0,-2 6 0,-7 7-2,2 9 0,1 3-1,-1 5 1,7 10 1,-1 4 0,-1 10 1,-3 0-1,-2 4 1,-5 0 2,-2 1-4,-2 0 4,-4-1-3,-2-6 0,1-7 1,-2-1 2,0-8-2,0-6 2,0 2-2,0-3 0,0 2 0,0-1-1,1 0 1,-1-5-1,2 5-2,-1 0-4,1 0-8,2 4-11,2 3-23,1-2-64,3 5-150,-2-3-44</inkml:trace>
  <inkml:trace contextRef="#ctx0" brushRef="#br0">25367 5153 645,'0'0'18,"0"0"6,0 0 3,0 0-3,0 0-6,0 0-8,0 0-4,0 0-2,0 0-3,-16-57-1,1 68 2,-6 10 2,-10 16-3,3 9 5,0 13-4,4 8-1,2 11 3,2 6-1,2 6 3,7 3 1,2-2-2,6-5 2,3-3-3,3-6 0,9-5 1,3-9-3,4-5 2,1-7-3,2-7 3,0-6-3,0-4 1,-1-7-2,-2-5-2,0-5 1,-7-5 2,0-4-1,-3-2 3,-2-3-3,3 2 0,-7-4 1,2 1-1,-5-2 0,0 0 2,0 0-8,4 0-5,0-7-12,4-6-19,-3-8-39,0-4-82,-3-7-139</inkml:trace>
  <inkml:trace contextRef="#ctx0" brushRef="#br0">25579 5479 643,'0'0'31,"0"0"-2,0 0-2,0 0-2,0 0-5,0 0-1,0 0-6,53 78-3,-41-42-2,-1 2-2,-4 1-1,0-2 1,-3 4-1,-2-5-4,-2-2 3,0-3-3,0-2 4,0-11-5,-3-1 1,1-7-2,1-5 1,1 1-2,0-6-1,-2 0-6,2 0-14,0 0-31,0 0-58,0-11-81,5-7-114</inkml:trace>
  <inkml:trace contextRef="#ctx0" brushRef="#br0">25815 5779 693,'0'0'39,"0"0"-6,0 0-6,0 0-6,0 0-7,0 0-6,0 0-2,0 0-3,100-21-1,-70 16 2,3 0-2,5 0 0,3-2 0,0 2 0,0-2-2,-2 2 0,-3 2 0,-4-1 0,-12 1 0,-6 3 0,-8 0 0,-1 0-2,1 0 4,-2 0-2,3 0 1,-7 0-2,0 0 1,0 0-2,1 0-1,1 0-5,-1 0-9,-1 0-12,2 0-26,-2 0-55,1-2-135,2-3-63</inkml:trace>
  <inkml:trace contextRef="#ctx0" brushRef="#br0">26774 5007 671,'0'0'43,"0"0"-5,0 0-8,0 0-9,0 0-10,0 0-8,0 0 1,0 0 0,0 0 1,0 0-2,26 104-2,-18-65 2,0-2-5,2 1 6,-2-1-4,0-2-1,-2-3 0,0-2-2,-1-2 0,-2-5-5,-2-6-9,-1-6-22,2-5-51,-2-6-154,0 0-70</inkml:trace>
  <inkml:trace contextRef="#ctx0" brushRef="#br0">26535 5611 738,'0'0'19,"0"0"3,0 0-5,0 0-6,0 0-6,97-37-6,-51 25 1,2 0-2,4 0-1,0 2-1,1 2-3,-3 1-2,-3 3-1,-5 3-6,-13 1-10,-6 0-17,-7 5-27,-7 2-47,-5 8-99,-5 4-52</inkml:trace>
  <inkml:trace contextRef="#ctx0" brushRef="#br0">26871 5866 594,'0'0'48,"0"0"-7,-22 84-5,19-42-2,2 7-8,1 6-1,0 5-10,6 0-3,3-1-6,2-1-1,0-7-5,1-3-2,-4-8 3,1-6-5,-5-11 5,-1-8-4,-1-10-5,-2-5-4,0 0-8,0 0-7,0 0-4,-5 0-3,-8-3-3,-1-14-5,-5-6-2,6-8 7,0-4 9,3-6 16,3-8 16,2 0 14,1-3 11,3 1 6,1 4 8,1 7 1,6 8 0,0 6-5,2 4-8,-3 8-6,4 4-7,-4 2-3,3 4-3,-1-2-3,5 4-2,6 2-3,0 0-3,5 2 0,1 4-1,-5 3-1,0 1 0,-4 2-3,-4-2-1,-6 4 0,-6 3-1,0 2 2,-12 8-1,-10-1 0,-4 1-1,-4-2 1,-2-1 0,2-5 1,2-4-2,11-6-3,6-6-10,6-1-24,5-2-73,0 0-120,8-4-74</inkml:trace>
  <inkml:trace contextRef="#ctx0" brushRef="#br0">27294 6146 726,'0'0'28,"0"0"0,0 0-3,0 0-7,20 78-6,-12-46-3,2-2 0,3 0-2,0 1 1,2-1-5,2-3 1,0-1-2,-3-3 0,1-2 5,-7-7-7,0-2 4,-4-5-4,-1-4 0,0 2 0,-3-5 1,0 0-2,0 0-3,0 2-4,0-2-11,0 0-16,-7-11-53,1-9-92,1-12-139</inkml:trace>
  <inkml:trace contextRef="#ctx0" brushRef="#br0">27310 4667 699,'0'0'41,"0"0"-5,0 0-7,0 0-5,0 0-8,0 0-3,0 0-6,0 0-2,0 0-3,0 0-1,65-35 0,-29 67-1,2 14 1,4 11-2,-3 14 3,0 4-4,-1 7 4,-1 1-1,-4 1-3,0-1 4,-2-1-4,-1-2 1,0-3 2,-1-4-3,-3-1 3,-4-4-3,0-4 1,-6-2 4,-5-2-4,-5-6 4,-6 1-2,0-4-2,-9 0 3,-6 0-2,-1-1 2,-5-1-1,1-4 1,-2-2 0,-1-5 0,2-4 0,0-3 1,1-4-4,0-4 2,5-2 3,4-7-4,4-7 5,5-2-7,2-5-1,0 0-5,0 0-10,0-3-17,0-16-43,6-9-57,7-17-132,5-13-46</inkml:trace>
  <inkml:trace contextRef="#ctx0" brushRef="#br0">28344 4573 591,'0'0'49,"0"0"-1,0 0-10,0 0-5,0 0-17,0 0-1,0 0-2,0 0-8,0 0 3,0 0-8,-26-53 1,20 69-1,-3 16 1,-2 16 1,0 12 0,0 13 2,2 7-4,2 4 3,1 3-2,1-4 0,2 1 4,1-5-2,2-3 5,0-3-1,0-4 0,5-8 2,4-1-2,2-6 1,3-3-4,1-7 0,5-3 2,-1-3-6,1-4 4,0-2-5,-1-3 0,0 0 1,-2-3 0,2-2 0,-3-2 0,-2 0-1,-2-5-2,-2-5 2,-4-5-1,-3-4-3,-3-3-3,0 0-8,0 0-14,1 0-16,1-12-41,-2-8-58,0-9-160</inkml:trace>
  <inkml:trace contextRef="#ctx0" brushRef="#br0">28530 5300 578,'0'0'51,"0"0"-6,0 0-11,0 0-10,0 0-6,0 0-1,0 0-3,0 0-1,9 85-5,-3-63-3,-2 0-3,2-7-1,-2 0-1,-1-7-1,-2-3-2,1 2-4,-1-2-11,1-2-15,-1 2-41,2-1-71,-3-4-152</inkml:trace>
  <inkml:trace contextRef="#ctx0" brushRef="#br0">28734 5421 674,'0'0'45,"0"0"-3,0 0-8,0 0-11,0 0-6,0 0-9,0 0-4,97-34-2,-59 25-2,4 1-1,4 1 0,0-2-1,0 1-2,-1 4 1,-3-1-1,-4 2 0,-5 3-1,-10-2-3,-3 2-1,-8 0-2,-6 0-2,-1 0-2,-5 0-6,0 0-21,0 0-52,2 0-150,-2 0-52</inkml:trace>
  <inkml:trace contextRef="#ctx0" brushRef="#br0">29445 4505 698,'0'0'46,"0"0"-7,0 0-8,0 0-12,0 0-6,0 0-8,0 0-2,0 0 4,0 0-6,54 42 3,-37-7-4,2 3-1,-2 3 2,-2-2-3,-3 1 1,-1-5-1,-4-1 0,-1-5-1,-3-7-3,-2-2-4,1-8-10,-2-6-16,4 3-34,-3-5-96,1 1-141</inkml:trace>
  <inkml:trace contextRef="#ctx0" brushRef="#br0">29427 5079 698,'0'0'40,"0"0"-7,0 0-10,0 0-12,0 0-7,95-2-4,-60-4-3,2-1 1,1 2-5,1 2-5,-2-2-8,-3 3-19,-5 2-41,-10 0-51,-2 2-118</inkml:trace>
  <inkml:trace contextRef="#ctx0" brushRef="#br0">29677 5313 639,'0'0'43,"0"0"-8,0 0-7,-6 82-4,5-39-6,1 3 0,0 5-3,0 3-1,1 1-4,7 0-2,3-1-2,0-7-6,4-2 1,-2-4-5,0-7 0,-5-14-1,-3-8-4,-2-6-5,-3-6-12,0 0-23,0 0-48,0 0-37,-6-13-33,-7-9-21,-6-10 37</inkml:trace>
  <inkml:trace contextRef="#ctx0" brushRef="#br0">29641 5692 119,'0'0'139,"-13"-90"-18,13 49-12,0 5-15,4 7-19,9 5-19,1 6-16,5 5-13,2 4-6,2 4-5,0 3-4,3 2-1,-2 2-3,0 6-4,0 1-1,-1 0 0,-1 2-5,-5-1 2,-3-2-2,-5 1-1,-3-4 0,-6 7-2,-4 1 0,-13 3 1,-8 4-3,-10-3 2,-2 0-3,-4-2-1,-2-1-1,4-3 0,7-1 1,10-5-2,11-1-12,6-1-49,5-3-101,10 0-132</inkml:trace>
  <inkml:trace contextRef="#ctx0" brushRef="#br0">29992 5620 727,'0'0'38,"0"0"-3,0 0-5,0 0-12,0 0-10,0 0-5,87-24-4,-67 24-2,-7 4-2,-3 4-1,0 4-1,-6-1 0,1 7 2,-5 1-2,0 3 4,-8 5 2,-4-3 0,-2-2 2,0-3 2,4-6 2,4-6 2,3-4 2,3-3-1,0 0 1,0 0-2,0 1-3,0-1 0,0 0-2,0 0-4,9 0-5,10-3-10,8-3-18,1-4-60,5-2-162,-7-5-67</inkml:trace>
  <inkml:trace contextRef="#ctx0" brushRef="#br0">30038 4328 688,'0'0'42,"0"0"-1,0 0-9,0 0-9,0 0-7,0 0-7,0 0-2,81 2-2,-52 24-2,3 10-1,1 11 0,2 10 0,2 6-1,-1 10 2,1 5-3,-1 4-2,0 3 2,-2-3-3,-3 1 0,-6-4 5,-5-4-4,-6-5 6,-7-2-2,-4-2-3,-3-4 3,-3-3-3,-8-3 3,-2-5-3,-4-6 2,-2-4 0,-1-6 0,-2-3 0,3-3-2,0-7 4,8-7-7,5-5 4,2-6-7,4-4-9,0 0-20,0-4-93,13-13-187,4-13-18</inkml:trace>
  <inkml:trace contextRef="#ctx0" brushRef="#br0">30745 5223 759,'0'0'25,"0"0"0,0 0-7,0 0-6,0 0-11,0 0-7,0 0-9,78-37-3,-60 30-24,-4 2-59,0-2-112,-2-2-100</inkml:trace>
  <inkml:trace contextRef="#ctx0" brushRef="#br0">31161 5118 721,'0'0'46,"0"0"-9,0 0-16,0 0-13,0 0-7,0 0-2,0 0-3,0 0 2,0 0-8,108 10-12,-75-14-13,0-2-24,-3-2-22,-1 2-22,-9 1-18,-3 1 5,-5 1 39,-7 2 47,1-1 60,-6 2 44,0-2 29,0 2 10,1 0-14,1 0-17,-1 0-26,0 0-16,1-1-11,-1 1-7,6-2-8,-2 1-6,5-3-4,4 0-5,-4 1-5,5-3-4,1 1-13,1 4-18,-2 0-65,-5 1-188,-9-2-19</inkml:trace>
  <inkml:trace contextRef="#ctx0" brushRef="#br0">28655 7009 625,'0'0'32,"0"0"0,0 0 1,-12-93-5,9 80-6,-1 5-8,1-2-5,-6 9-4,-7 1-3,-1 13 1,-8 14 2,-2 14 0,-2 10 3,0 11 3,3 9-3,6 4 2,1 5-3,7 2-2,4-2 0,6-1-2,2-6 2,12-5-3,5-8 2,5-4 4,2-5-7,4-4 5,1-5-4,1-3 0,-1-5 0,-2-2-2,0-1 2,-3-5-2,-1-1 2,-3-3-2,-3-5 0,-6-6-1,-4-4 0,-1-3-1,-3 0-1,0-1-2,0-1-5,-3-2-6,0 0-13,1-13-18,5-8-42,-2-8-70,3 1-146</inkml:trace>
  <inkml:trace contextRef="#ctx0" brushRef="#br0">28960 7316 319,'0'0'73,"0"0"1,0 0-3,0 0-10,0 0-11,0 0-12,0 0-9,0 0-7,0 0-5,0-51 0,0 51-3,3 12 4,2 7-3,4 10 0,-3 6-3,-2 2 1,0 1-8,-1 0 0,0-1-3,0-6 0,-1-2-1,2-3 0,-3-11-1,1-3 0,-1-7-2,-1-5-1,0 0-3,0 0-6,2 3-10,-2-2-12,2-1-28,6-4-55,4-9-134,6-6-53</inkml:trace>
  <inkml:trace contextRef="#ctx0" brushRef="#br0">29320 7495 746,'0'0'18,"0"0"3,0 0-2,0 0-5,0 0-6,0 0-3,99-58-2,-64 48-2,5 0 1,0-1-2,-1 3 0,-3 3 0,-4 1 0,-9 3 0,-5-1 1,-6 2-1,-7 0 1,1 0 1,-6 0 0,0 0 1,0 0-2,2 0 1,-1 0-3,1 0 0,-2 0-4,1 0-5,-1 0-13,2 0-36,2 0-58,2-9-172,8-3-24</inkml:trace>
  <inkml:trace contextRef="#ctx0" brushRef="#br0">30183 6574 675,'0'0'41,"0"0"-6,0 0-4,0 0-5,0 0-7,0 0-2,0 0-6,0 0-2,0 0-4,59 110 0,-52-70-2,2 3-1,-2 0 0,2-6 0,2 0-3,1-5 1,0-5-2,-1-5-3,-1-3-4,-2-7-9,0-3-15,-1 2-28,-2-5-66,-1 0-183,-1-2 0</inkml:trace>
  <inkml:trace contextRef="#ctx0" brushRef="#br0">30019 7204 772,'0'0'6,"0"0"-1,0 0 4,0 0-1,0 0-8,111-59 4,-60 42-7,9 2 2,2 1 0,3 1-1,0 1 2,-3 2 0,-3 3-1,-7 1-3,-6 1-7,-15 2-8,-14 3-10,-7 0-16,-10 0-27,0 0-49,0 0-122</inkml:trace>
  <inkml:trace contextRef="#ctx0" brushRef="#br0">30402 7321 675,'0'0'24,"0"0"8,0 0 1,0 0-3,-33 118-8,30-71-8,1 5-1,0 1-6,2-4-1,0 0-4,0-2 0,0-5 2,0-1-4,0-7 2,0-9-3,0-6-1,0-6 0,0-8-3,2 2-2,-2-7-7,0 0-8,0 0-17,0 0-19,0 0-18,0-12-11,-3-8 1,-5-9 16,-1-5 25,0-5 28,0-5 28,2 0 29,2-3 21,2 0 10,3 3 1,0 4-6,6 6-11,4 4-12,6 7-11,2 3-7,3 5-5,2 4-5,2 4-3,3 3-2,0 4-1,3 0-1,-1 0 1,-1 7-3,-1 1-3,-4 5-2,-4-2-4,-8 0-1,-5 2 1,-7 2 0,0 2 0,-13 7 2,-9 0-3,-6 2-1,-7-1 0,-4-1 0,-3-2 1,1-2 2,4-4-2,3-3-2,11-3-7,9-6-11,8-3-29,6-1-49,-1 0-95,4 0-115</inkml:trace>
  <inkml:trace contextRef="#ctx0" brushRef="#br0">30739 7620 748,'0'0'15,"0"0"7,0 0 5,0 0-2,-1 79-10,-3-49-5,2 2-2,2 2-7,0-2 4,0-3-6,2 0-1,3-6 1,-2-6-1,0-8 1,-2-5 1,-1-4 1,0 0 2,0 0 1,2 2 1,-2-2 2,1 2-1,1-2-1,2-13-1,5-6-2,4-9-4,2-1 4,5 0-7,3 0 6,3 0-1,1 7-2,-1 1 2,0 2-2,0 6 3,-1 1-3,-9 7 0,-5 0-2,-5 3-5,-6 2 2,0 0-3,0 0 3,2 0 0,-2 0 2,-6 7 0,-11 8 2,-5-1-1,-4 0-1,-2-2 3,4-2 0,5-2 0,3-2 2,7-1 2,4-5 0,2 3 0,3-3 2,-2 0 1,2 4 0,3 2 0,9 5-1,4 2 2,4 2-6,3-1 4,4-2-5,4 1 1,2 1 0,0-2-2,0-2-1,-1 1-3,-4-2 1,-9-3-2,-8-2-2,-2-1-5,-5-1-7,1 0-13,0-1-32,-5-1-65,0 0-132,-1 0-37</inkml:trace>
  <inkml:trace contextRef="#ctx0" brushRef="#br0">30833 6457 597,'0'0'47,"0"0"-2,0 0-8,0 0-7,0 0-10,0 0-3,0 0-4,0 0-2,0 0 4,103 43-5,-60-2 2,7 10-4,3 11-2,5 9 0,0 7 0,-1 1 2,-3 4-5,-3-5 1,-7-1-1,-8-5-4,-8-4 3,-9-4-1,-5-2-1,-9-3 2,-5-2-2,-2-5 3,-9-2-1,-2-4 2,-1-5-1,-1-4 1,0-7-1,-1-3 2,3-5-2,0-2 0,5-8 3,2-5-5,4-3 4,2-4-9,-1 0-4,1 0-11,-2 0-24,2-1-59,2-17-144,8-10-93</inkml:trace>
  <inkml:trace contextRef="#ctx0" brushRef="#br0">31896 7461 844,'0'0'15,"0"0"3,0 0 0,0 0-6,0 0-8,0 0-10,0 0-15,0 0-25,0 0-119,40-17-159,-40-3-22</inkml:trace>
  <inkml:trace contextRef="#ctx0" brushRef="#br0">9735 4738 497,'0'0'4,"0"0"-8,0 0-1,0 0 2,0 0 5,0 0 2,0 0 2,12 105 0,-2-76 3,4-5 4,1-4 8,-2-6 6,0-7 9,4-7 6,2-5-1,12-16-4,6-15-11,9-11-11,12-13-8,9-5-2,8-1-1,0-3-5,3 3 4,-3 1-6,-4 5 1,-5 4 7,-6 6-5,-9 6 1,-7 10-2,-9 7 2,-9 10-2,-10 6 1,-8 5 0,-3 4 0,-5 2 1,0-1 0,0 1-1,1 0 1,-1 0 0,0 0 0,2 0 0,-2 0-3,0 0 0,1 0-5,-1 0-8,0-2-26,0 2-53,0 0-151,8-3-58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11:58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9771 6408 155,'0'0'34,"0"0"-2,0 0 0,0 0-4,0 0 1,0 0-3,0 0-2,0 0 0,0 0-2,0 0-1,-14-9-2,13 9 0,-1 0-3,1 0 1,-1 0-3,1 0-4,-1-3-2,1 3-1,1 0-1,-2 0 1,2 0-1,-1 0 0,1 0 1,-2 0 0,2-1 2,0 1 0,0 0 1,0 0 2,0 0-3,0 0 1,0 0-1,0 0-1,0 0 1,8 0-2,-2 0-1,6 0 0,-1 0-4,1 0 3,0 0-1,0 0-1,7 0 2,-8 0-2,9 0 0,0 0 0,-2 0 0,7 1 0,-2 2 1,-3-3-1,2 2 2,2 0-2,1-1-1,4 1 1,1 0-1,2-2 1,4 1 0,0-1 0,3 0 1,3 0-1,-1 0-1,0 0 1,-2 2-1,-1-2-1,-2 2 2,3 1-1,-3 1 0,1-3-1,0 3-1,2-1 2,3-3 0,0 4 1,6-3-1,1 1 1,3 0-3,3-1 3,0 1 0,0-1 0,-2 0 1,2 2-1,2-3 0,-1 2 1,-1-1-1,-3-1-1,0 0 1,1 2-1,-1-2 1,1 0-1,-1 0-1,0 0 1,0 0-1,-2 0 0,2 0 1,-4 0-2,0 0 2,-3 0-2,-2 0 0,-4 3 0,-1 1-1,1-1 1,-5 1 0,3 0 0,-3 0 1,1 1-1,-2-2-1,3 2 2,-3-4-1,2 2 1,0-1 1,1-1-1,2-1-1,4 0 1,0 0 0,2 0 0,0 0 0,2-3-1,-3 0 0,2 2 0,0-2 0,-3 1 0,0 1 0,-3 1 0,-1 0 0,-1 0 1,-1 0 0,-3 0-1,-1 0 0,2-2 0,-1 2 0,3-2 0,0 1 0,3-1 1,2 0-1,1 0 0,2-2 0,1 0 0,0 1 1,-1 0-1,-1 1 1,-3-2-1,-2 3 1,-3-1-1,-1 2-2,-4 0 1,1 0 2,-3 0-1,-1 0 0,0 0 0,1 0-1,2 0 2,2 0-1,3 0 0,4 0 1,1 0-1,2-4-1,4 0 2,1-1-1,0 1 0,-3 1-1,-1 1 1,-2-1 0,-4-1 0,1 1 1,-5 1-2,-3-1 1,-2 1 1,-3 0-1,1 2 1,-2 0 0,2-1-2,0 1 1,3-2-1,1 0 1,4 2 1,2-3-1,3 2 0,3 0 0,-2-1 0,1 1-1,1-1 2,-3 0-1,-2 1 0,-2-1 1,-1 0-2,-3 2 1,-5 0 1,0 0-2,-1 0 1,-2 0-1,1 0 0,-2 0 2,3 0-1,-1 0 1,1 0-1,-1 0 0,1 0 1,3-3-1,-2 3 0,1 0 2,-3 0-2,-5 0 0,-1 0 0,-4 0-1,-2 0 1,-1 0 0,-4 0 0,-1 0 0,-6 0-1,0 0 0,0 0 1,2 0-1,3 0 0,1 0-1,0 0-3,1 0-7,-7 0-23,0 0-72,3 0-192,3-9-25</inkml:trace>
  <inkml:trace contextRef="#ctx0" brushRef="#br0">4373 6416 136,'0'0'43,"0"0"7,0 0 7,0 0-5,0 0-3,0 0-6,0 0-3,0 0-6,0 0-6,0 0-6,-49-5-7,48 5-6,1-2-4,-2 2-2,2-1-1,0-3 0,2 1 2,9-2-1,5 1 1,3 1 1,5 0 0,2 1-2,0 0 3,5 2 1,3-3-1,4 3 1,2-4-1,6-1 1,4 2 0,3-2 1,5 1-2,1 1 0,2 1 0,1-1-1,0 1-1,1 1 1,-1 1-1,0 0 1,2 0 0,-1 0-1,6 0 1,2-2 1,5 2-1,3 0-1,3 0 1,0 0 0,1 0 2,1 0 1,0 0 0,-4 0-1,-4 0-1,-3 0-1,-3 0 1,-6 3 0,-5-1-1,-4 2 0,-3-1-2,-4 0 0,-3 0-2,-4 1-1,-1-1 1,-4 1 0,-1-1 0,-4-1-1,0 1 1,-5-3-2,-8 2 2,0 0-1,-7-2 0,-6 0 0,1 1 1,-6-1 1,0 0-1,0 0 1,1 0 0,0 0-1,1 0 2,-1 0-1,1 0 0,-1 0-1,1 0 0,-1 0-1,1 0 0,0 0 0,-2 0 0,2 0-1,-2 0-1,1 0-1,-1 0-4,0 0-14,2 0-28,-2 0-76,0 0-180,-2-1-2</inkml:trace>
  <inkml:trace contextRef="#ctx0" brushRef="#br0">18620 5060 561,'0'0'34,"0"0"-9,0 0-7,0 0-8,0 0-7,0 0 0,-6-79-3,10 73-3,6 6-1,2 0-1,5 8 0,1 13 3,-1 9-1,-1 8 2,-3 4 2,-3 4-6,-4 0 5,-3-7-2,-2-10 2,1-12 4,-2-10 3,0-7 1,0 0 4,0 0 6,0 0 6,0 0 1,0 0-4,0-5-6,0-13-6,0-9-2,1-10-5,3-4 1,0-1-5,2-2 1,2-1 1,3 1-1,1 1 0,1 7-1,1 9 0,-4 8-1,3 11-4,0 8 1,4 5-3,4 15 2,1 10 1,-1 10 1,-2 7 3,0 3-2,-6 2 2,-2-5-4,-5-6 4,-1-14-1,-4-12 5,0-9 3,-1-6 5,0 0 2,0 0 1,2 0-3,1 0-4,1-14 0,3-6-5,1-9 4,0-2-6,1-1 1,-1-3 0,1 0-1,0 1 3,2 0-3,-2 3 2,-1 12-3,-4 7-1,0 7-2,-4 5-2,4 0 0,5 9 0,4 10 4,4 8 0,-2 2 2,-1 1-1,-2-3 0,2-1 0,-2-6-2,4-5-8,-6-4-12,-3-6-32,3-3-68,-1-2-158</inkml:trace>
  <inkml:trace contextRef="#ctx0" brushRef="#br0">20114 5194 340,'0'0'47,"0"0"5,0 0-1,0 0-6,0 0-8,0 0-1,0 0-1,0 0-1,0 0-6,6 14-5,-6-14-7,0 1-4,2-1-1,-2 0-1,1 0 0,1-3-4,-1-7 2,2-2-5,-3-2 2,1 2 0,-1 7-2,0-7-2,0 7 0,0-2-1,2 3-3,-2 4-1,0-1-1,1 2 0,4 15 1,2 13 7,0 7-4,0 1 5,1 0-4,0-4-1,1-5 2,-3-8-1,0-8 1,-1-5 0,-1-4 0,4-3 3,-1 0-1,7-12 1,4-8-2,0-4 1,0-5-1,-1-1 0,-2-2 1,-2 0-4,-3 0 3,-1 3-5,-1 2 3,-4 7-1,1 10-1,-4 5-1,-1 5-1,5 0-2,5 0 1,3 10 0,7 6 2,-3 6 3,1 6-5,-1 2 5,-1-1-4,-3-2 0,-2-5 1,-3-7-1,-4-7-2,-1-4-2,-3-4-3,0 1-10,-7 3-19,-12-3-52,-8 1-84,-8-2-116</inkml:trace>
  <inkml:trace contextRef="#ctx0" brushRef="#br0">20158 4749 700,'0'0'15,"0"0"-4,0 0-7,0 0-1,0 0-5,0 0-5,0 0-18,0 0-39,0 0-76,71 26-152</inkml:trace>
  <inkml:trace contextRef="#ctx0" brushRef="#br0">20878 4625 640,'0'0'21,"0"0"-4,0 0-6,0 0-6,0 0-3,0 0 1,0 0 3,0 0 2,46 107 2,-26-42-5,0 13 2,-4 8-1,-1 4 1,-4 0 4,-5-1-3,-1-2 2,-4-2 0,-1-8-2,0-7 0,0-8-1,0-10-1,0-8-3,4-7-1,1-6-4,-3-11 0,1-9-1,-1-4-10,-2-7-13,0 0-15,0 0-73,0 0-124,-5-14-62</inkml:trace>
  <inkml:trace contextRef="#ctx0" brushRef="#br0">20823 4947 621,'0'0'18,"0"0"3,0 0 1,0 0-1,91-51-5,-59 51-6,1 0-5,0 4-2,-2 9-5,-5 4-1,-6 5-2,-9 7 2,-6 5 0,-5 7 3,-13 2 1,-12 4-6,-8 1 2,-3-6-6,-5-5 2,4-12 3,2-10 4,5-8 4,5-7-1,6 0-1,6-8-3,5-4-5,3 5-1,5-6-5,0-5-4,13-1-8,10-6-24,8 3-28,3-4-46,6 1-44,3-2-59</inkml:trace>
  <inkml:trace contextRef="#ctx0" brushRef="#br0">21323 4889 336,'0'0'43,"0"0"7,0 0 7,0 0-6,85 70-15,-69-41-15,-3 5-11,0 0-6,-4 1-3,-2-2-1,-1-3-6,0-7 5,-4-4-4,0-7 4,-2-9 6,1 4 10,-1-7 3,0 0 0,0-2 2,2-15-11,-2-8 3,1-6-4,1-1 2,-1-1-2,4 0-4,1 0 0,2 2-4,1 4 1,1 5-1,-3 7-1,-1 8 0,3 4-3,2 3 1,6 1-2,6 10 1,-2 5-2,-1 3 2,-1 3-2,-2 0 0,-1 0-2,-1 0-2,-4-4 0,-1-6-3,-5-5 2,-2-2-7,-3-5-28,0 0-38,0 0-97,0 2-84</inkml:trace>
  <inkml:trace contextRef="#ctx0" brushRef="#br0">21640 4725 567,'0'0'27,"0"0"-11,0 0-9,0 0-9,0 0-7,0 0-12,0 0-29,0 0-56,8 87-155</inkml:trace>
  <inkml:trace contextRef="#ctx0" brushRef="#br0">21998 5029 312,'0'0'52,"0"0"-11,9 92-14,-5-67-13,-1-8 2,-1-6 10,-1-6 22,-1-5 8,0 0 5,0 0-12,0 3-13,2-1-11,-2-2-8,0 0-1,0 0-9,0 0 0,0 0-4,0 0 3,0 0-2,0 0 1,0-2-3,-2 2-1,2-3-1,-1 3 1,1 0-1,0-2 1,0 0-1,0-3 0,0-8-1,8-3-1,2-4 2,2-2 0,1 1 2,0-1-2,0 0 1,-1 3-1,-4 4 0,2 3-2,-4 7 0,-3 1-5,3 4 1,0 4 0,2 8-1,4 10 2,-5 2-1,-2 1 0,-3 2 1,0-1 2,-1-7 5,2-7-4,0-4 5,-2-3-4,1-1 0,-1 1 1,2-5-3,4-5 5,2-8-3,4-7 3,-3 0 0,-1-1 0,1-1 2,-4 0-1,1-3 1,-1 4-3,-1 4 1,0 2-1,-2 5-2,-2 6-1,1 1-1,-2 3-3,3 0 2,2 5 1,5 7 1,2 5 1,0 2-1,2-1 0,2-2 0,1-3 1,3-4 0,-1-6 0,3-3 1,0-3 1,-2-11-1,2-6 0,-1-4 2,0-3-2,0 0 2,-2-4-2,-3 3 2,-3 2 2,-4 6 1,-3 2 1,-5 7 2,-1 5-2,1 2-1,-1 4-2,-2 0-3,-13 5-1,-7 14 0,-5 10 0,2 6-1,6 4 2,2 2-1,8-1 0,6-6 0,3-2-1,11-6-1,9-4 2,5-5 0,5-5-10,4-7-13,3-5-49,-4-5-106,0-7-131</inkml:trace>
  <inkml:trace contextRef="#ctx0" brushRef="#br0">23117 5089 594,'0'0'22,"0"0"-7,-69 90-15,37-61-8,0-2-8,-2-3-39,2-3-140,1-6-77</inkml:trace>
  <inkml:trace contextRef="#ctx0" brushRef="#br0">24384 4630 627,'0'0'27,"0"0"-3,0 0-5,0 0-4,-77-39-8,53 47-2,-8 9-2,-2 9-3,1 10 3,1 6-1,2 8 2,4 6 0,4-1 0,9-2-3,5-8 3,8-4-3,7-9 2,12-5-1,7-7 0,6-5-2,7-8 0,4-4 0,2-3 0,1-8 0,0-7 2,-2-3-1,-5-2 0,-7-1 4,-5-1-2,-8-3 2,-6-1 0,-9-4-1,-4-2 5,0-2-2,-12 2 0,-3 2 1,-4 4-4,-3 7-2,1 2-1,6 8-1,-2 4-3,6 2 1,-1 3-8,0 2-10,5 2-17,-2 7-60,5 3-88,4-5-120</inkml:trace>
  <inkml:trace contextRef="#ctx0" brushRef="#br0">24686 4186 627,'0'0'37,"0"0"3,0 0-3,0 0-13,0 0-12,0 0-9,0 0-3,0 0 1,0 0 2,-67 55 2,40-5-2,-5 9 0,0 8 2,1 8-3,0 3 1,4 6-3,2-1-3,3-1 4,4-3 0,0-6 1,2-2 5,1-6-2,-3-5 2,-1-3-1,-1-6-1,1-4 2,-2-3-2,1-4 1,2-4-2,1-6 1,1-3-1,1-5-1,7-6 0,2-8-2,4-3-2,2-5 2,-1 0-4,1 0-1,0 2-1,0 0-4,0-2-4,0 0-12,13-9-30,9-11-66,5-14-185,5-4-10</inkml:trace>
  <inkml:trace contextRef="#ctx0" brushRef="#br0">25043 4453 654,'0'0'41,"0"0"3,0 0-3,0 0-12,0 0-10,0 0-11,0 0-5,0 0-3,0 0 0,0 0 4,-74 59-3,45 3 3,0 10-3,2 7-2,2 1 4,4 0-5,8-4 5,3-8-3,7-11-1,3-9 4,3-8-6,10-8 2,1-8-5,2-6-3,-3-7-1,3-7-8,0-4-8,3 0-20,5-7-38,-5-7-58,1-3-112</inkml:trace>
  <inkml:trace contextRef="#ctx0" brushRef="#br0">25108 4873 576,'0'0'41,"0"0"2,0 0-4,0 0-10,0 0-11,17 93-3,-15-63-3,-2-1-1,1-2-3,-1-7-4,0-6-3,2-4 2,-1-3 2,-1-3 2,2 2 4,-2-6 0,1 0-1,5-6-4,1-8-1,5-7-2,-1-5-1,2-3-1,-1-2 2,1-1-2,1 0 0,-2 5-1,-2 7-2,0 7 0,-4 4 0,-3 6 0,7 3 2,-3 7-5,3 9 1,3 7 2,-3 1-1,-1 2 1,0-1 0,1-5-2,-4-6 0,1-2 0,-1-5 1,-2-4 3,3-3 2,0 0 2,5-10-1,2-7-1,-2 0 0,1-5-1,-4 1 1,0 0-1,-5 6 1,1 6-1,-2-1 0,-1 6-1,-1 0-2,1 0-1,-2 4-1,1 0 2,4 12-1,0 7 1,1 4-1,1-8-1,-2 2-10,-1-5-11,-1-8-16,7 2-35,1-6-90,6-6-133</inkml:trace>
  <inkml:trace contextRef="#ctx0" brushRef="#br0">25747 4275 722,'0'0'18,"0"0"-1,0 0 1,0 0 0,0 0 0,0 0 0,100 84-2,-74-43-3,0 5-3,-3 0-2,-3 3-7,-5 1 2,-6 1-3,-4 3-1,-5 0 2,-7 3-3,-10 2 2,-8 2-2,-4-4 3,-4-2-2,-2-5-1,0-3 4,1-6-5,4-7 5,2-3-3,2-8-2,6-5-5,6-8-10,6-3-9,5-4-17,3-3-28,0 0-82,16-5-147</inkml:trace>
  <inkml:trace contextRef="#ctx0" brushRef="#br0">26298 4816 678,'0'0'37,"0"0"-6,0 0-8,0 0-10,93-33-6,-67 25-6,1 1-2,0-1-5,1 1-2,-4 2-11,-7 2-34,-5-1-64,-7 4-174,-5 0-4</inkml:trace>
  <inkml:trace contextRef="#ctx0" brushRef="#br0">26240 5032 655,'0'0'42,"0"0"-7,0 0-11,0 0-11,0 0-7,0 0-5,93-12-1,-44-3-4,4-2-12,1-7-53,-5-1-180,-6 0-66</inkml:trace>
  <inkml:trace contextRef="#ctx0" brushRef="#br0">19010 3995 495,'0'0'55,"0"0"-8,0 0-11,40-86-11,-34 77-5,-3 6-13,0 3-2,3 3-2,1 13-3,1 10 5,-5 12 0,-3 6-3,0 3-1,-3-1-1,-3-7 2,1-14-1,2-10 2,2-7 1,1-8 0,-2 0 2,2 0 1,0 0 1,0-1-1,0-13 1,0-9-3,0-6 2,5-8-2,2 1 1,4-1-3,0 0-1,1 2-2,2 1 0,0 5 3,-5 11-6,-4 7 4,-2 6-4,2 5-2,5 2 4,0 12-5,3 8 4,-2 8-2,-3 7 3,-5-1 1,0-1-1,-3-10 3,1-13-1,-1-4 1,0-8 1,0 0-1,0 0 1,0 2 1,1-2-2,2 0 0,3-10 1,1-10-4,3-7 3,1-2-2,1 1 2,0 2-1,-1 2-1,-2 9-3,0 2 1,-3 6 2,-2 5-4,5-1 2,-2 3-1,5 5-3,5 8 3,-4 4-1,3 1 0,-1-2-6,0 1-11,-5-6-21,5-4-44,-1-4-44,-2-3-82,2 0-46</inkml:trace>
  <inkml:trace contextRef="#ctx0" brushRef="#br0">19551 3889 450,'0'0'27,"0"0"-6,0 0-5,0 0-5,0 0-7,0 0-3,0 0-3,80 10-8,-51-10-19,3 1-31,-4 4-68,-5 2-92</inkml:trace>
  <inkml:trace contextRef="#ctx0" brushRef="#br0">19653 4078 504,'0'0'16,"0"0"-1,0 0-10,0 0-4,0 0-4,0 0-3,0 0-6,0 0-15,0 0-39,104 18-73,-75-26-101</inkml:trace>
  <inkml:trace contextRef="#ctx0" brushRef="#br0">20126 3725 547,'0'0'20,"0"0"5,0 0 4,0 0-3,7 117-2,-2-62-11,2 3-7,0 1-1,3-2-4,3-1-2,0-5-1,-1-4 0,-1-8 0,-3-7 2,-4-10 0,-1-12 0,-2-3-1,-1-7 1,0 0-2,0 0 1,0 0-5,-1 0 0,-5-7 0,-1-8 2,-1-10 5,0-8 4,2-2 3,2-10-1,-1-5 3,4-4 0,1-1 4,0 1-1,3 6-4,4 6-1,3 10-6,3 8-1,0 8-1,3 4 0,2 7 0,5 5-2,1 1 1,2 10-1,0 7 2,-1 3-5,-8 3 5,-3 3-5,-6 2 3,-5 3 1,-3 1-3,-8-3 3,-6 0-4,-4-6 2,-2-3 1,-3-5 1,0-7 0,0-6-4,6-2-10,-2-1-10,3-4-29,6 0-35,-2-3-67,12 1-104</inkml:trace>
  <inkml:trace contextRef="#ctx0" brushRef="#br0">19250 4570 665,'0'0'13,"0"0"6,0 0 6,0 0-2,0 0-3,0 0-7,0 0-4,0 0 0,0 0-4,0 0 0,98-50 1,-55 37-6,5 3 4,9 0-4,5 1 1,6-2-1,1 2 1,2 1-2,3 0 0,-3 2 1,-3-1-1,-2 0 2,-2-1-1,-5 1 1,-3 2-1,-4-3 1,-7 2-1,-4 1 1,-8 1-1,-10 2-1,-10 2 2,-7 0 0,-6 0 0,0 0 3,0 0-3,1 0 0,1 0 1,-1 0-2,1 0-1,-1 0-1,2 0-4,-2 0-11,4 0-27,-1 0-75,0 0-190,1 3-6</inkml:trace>
  <inkml:trace contextRef="#ctx0" brushRef="#br0">20967 4185 760,'0'0'14,"0"0"-3,0 0-1,0 0-9,0 0-7,0 0-10,0 0-26,0 0-67,0 0-191,0-5-13</inkml:trace>
  <inkml:trace contextRef="#ctx0" brushRef="#br0">27125 4535 310,'0'0'68,"0"0"-1,0 0 0,0 0-14,0 0-7,0 0-12,-7-81-5,7 76-8,0-2 0,0 1-4,0 0-4,0 6-3,0-1-6,0 1-4,0 0 0,-2 5 1,2 24-1,-1 15 6,-1 25-2,0 12 2,-3 8 0,-1 3-2,-2-2 1,1-5-4,1-12-2,3-13 2,0-10-2,3-15 1,0-13 0,0-10 0,0-6 0,0-6 0,0 0 1,0 0 1,0 2-3,0-2-1,-3 0-5,-3-3-1,-2-11-3,-3-9-1,4-4 2,0-9-5,3-3 8,2-8-2,1-5 5,1-2 6,0-4 0,4 1 4,3 3 1,2 8 1,-2 8-1,2 6 4,-2 13-4,-1 2-1,-2 9-1,1 1-3,0 0-1,5 4-1,4 1 0,3 2-1,3 0 0,3 10-1,0 4 1,-4 3-1,0 3 0,-5-1 0,-4 2 1,-7 1 0,-3 3 0,-3 1-1,-11-1 0,-3-1-1,-5-2 3,-1-2 1,1-5 1,0-3 2,7-4-4,6-6-3,5 1-2,4-3-12,-2 0-20,2 0-33,0 0-51,10 0-88,12-3-64</inkml:trace>
  <inkml:trace contextRef="#ctx0" brushRef="#br0">27492 4843 721,'0'0'28,"0"0"-5,0 0-5,0 0-8,0 0-8,0 0-3,0 0-2,0 0 1,0 0 1,67-27-2,-39 20-4,3-2-6,-1 1-9,-1 1-10,-8 2-18,-3 0-22,-7 2-22,-6 1-36,-1 2-53</inkml:trace>
  <inkml:trace contextRef="#ctx0" brushRef="#br0">27944 4576 671,'0'0'29,"0"0"-3,0 0-7,0 0-2,0 0-6,0 0-1,0 0-3,-57 86-1,51-55-3,3 1 1,2-2-4,-1 0 0,2-1-2,0-2-1,0-1-3,0-8-8,2-1-14,2 0-34,2-5-68,1 4-164</inkml:trace>
  <inkml:trace contextRef="#ctx0" brushRef="#br0">28156 4910 780,'0'0'23,"0"0"-5,0 0-4,0 0-5,0 0-6,0 0-3,0 0-2,0 0 0,0 0-4,0 0-9,2 0-18,0-5-50,-1-1-121,-1-6-111</inkml:trace>
  <inkml:trace contextRef="#ctx0" brushRef="#br0">10960 4887 359,'0'0'43,"0"0"-4,0 0-7,0 0-7,0 0-10,0 0-8,0 0-1,0 0 4,0 0 4,0 8 0,0 14 4,3 6-4,0-2-1,-2-6-5,1-3 0,-1-5 2,1-5 2,-1-2 7,-1-5 0,5 0-2,6 0-1,7-3-6,10-16-5,1-10-2,8-12-1,4-7-1,4-8 1,0-2 2,1-2-3,-1 3 3,-3 0-2,1 2-4,-2 2 5,-5 3-3,-3 7 3,-5 5 4,-5 10-1,-8 9 3,-6 9-1,-5 6 1,-4 4-3,0 0-2,0 0-1,0 0-3,2 0 1,-2 0-1,0-1-1,1 1 0,-1-2-1,0 2-2,0 0-2,0 0-8,0 0-8,0 0-31,0 0-58,0 0-105,3 2-78</inkml:trace>
  <inkml:trace contextRef="#ctx0" brushRef="#br0">22313 6811 248,'0'0'66,"0"0"7,0 0-4,0 0-5,0 0-9,0 0-9,0 0-7,0 0-6,0 0-4,45 29-7,-44-29-7,2 0-4,0-12-6,-1-6-2,-1-8 1,-1-1-2,0-2-1,-4-3 1,-4 4-2,0 1 3,-2 2-1,0 4 0,0 4 1,1 5 0,-3 5-1,2 2 1,-6 4-1,-1 1-1,-3 8 1,-5 9-2,1 12 0,-2 5 0,0 9 1,1 8 1,5 5 1,0 3-2,2-2 2,7-4-4,2-9 3,5-8-2,2-12 2,2-4 0,0-4-2,4-6 0,2 2 1,0-5 2,0 0-3,0 1 2,2-3-5,0-2 3,2-1 0,6-2-2,1 0 5,6-8-5,-1-6 1,1-3 2,-1-7-2,1-5 3,0-5-2,-2-7 2,0-5-3,-2-3 1,-3 0 0,-4 2 2,-1 5-1,-4 4 3,-2 15-2,-3 9 2,-1 8 1,-1 6 0,0-2-1,0 2-1,0 0-1,0 11-2,-3 13 2,-3 12-2,0 10 1,1 3 0,2 2 0,2-3 0,1-7 1,1-7-1,7-8 0,3-9 1,2-2-2,-2-7 0,3-3 1,2-3-1,2-2 0,6-2 0,-4-9-1,0-3 0,-1-3 0,-2 1 0,-1-3 0,-3 3-1,-4 4 0,1 0-1,-6 7 1,-1 2 0,0-1-4,-3 4 3,2-4-2,1 1-2,-2-2-4,2-3-9,-2-5-11,-1-4-24,0-6-45,0 1-68,0 5-128</inkml:trace>
  <inkml:trace contextRef="#ctx0" brushRef="#br0">22739 5942 459,'0'0'69,"0"0"-9,0 0-7,0 0-16,0 0-14,0 0-10,0 0-8,0 0-2,0 0 1,-3 33 5,3 13 2,3 10 2,-3 4-6,0 6 2,0-1-5,-2-5 3,-2-6-3,-1-6-2,1-10 4,0-12-5,1-11 6,3-9 1,0-6 0,-2 0 1,2 0-1,0 2-1,-1-1 1,0-1 3,-4 0-6,-1-14 5,-1-8-5,-3-10-1,4-7-1,3-5-3,2-3 3,1-10-3,0-1 2,6 1-3,0 1 0,3 7 1,0 8 0,0 8 0,1 7-2,-4 10 0,3 5-3,-4 5 1,-2 3 0,9 3-1,-1 0 3,6 9-1,4 7 0,-5 4 1,-3 6-2,-3 0 3,-7 6-2,-3 2 1,0-2-1,-12-1 2,-2-3 0,-3-5 2,-1-4 1,-1-6 1,-2-4-2,2-2 2,2-3-3,0-3 1,5 1-1,6-2-1,-4 2-3,5-1-5,0 1-13,0 0-20,5-2-28,0 0-47,15 0-65,4-4-111</inkml:trace>
  <inkml:trace contextRef="#ctx0" brushRef="#br0">22986 6122 609,'0'0'30,"0"0"2,0 0 0,0 0-1,0 0-6,0 0-5,0 0-2,0 0-5,108-15-1,-69 2-4,2-2-3,0 3-3,-1 0-1,-4 2-2,-3 3 2,-10 3-2,-1 1 0,-11 3-1,-5 0 2,7 0 0,-7 0 1,-2 0 0,2 0-1,-6 0 1,0 0-1,0 0 0,2 0 0,-1 0-2,2 2-2,-2-2-4,1 1-9,-1-1-8,2 4-15,0 1-24,0 0-36,3 4-47,-3-4-49</inkml:trace>
  <inkml:trace contextRef="#ctx0" brushRef="#br0">23526 5867 432,'0'0'61,"0"0"1,0 0-3,0 0-10,0 0-9,0 0-4,0 0-8,25 83-2,-25-56-8,0 0-2,0 0-5,0 0-3,-3 2-2,0 0-2,0 0-2,-1-3 0,1 1-1,2-8 1,1 0 0,-2-6 0,2-1-1,0 2 1,0-8-2,0 6 2,0-7-3,0 0 1,0 1 1,0-6-2,0 0 2,0 0-1,0 1-1,0 1 0,0-1 0,0 1-1,0-1-5,0-1-8,0 0-15,2 0-26,-2 0-67,1-10-187,2-1-4</inkml:trace>
  <inkml:trace contextRef="#ctx0" brushRef="#br0">24240 6472 357,'0'0'74,"0"0"9,0 0-6,0 0-11,0 0-15,0 0-14,0 0-6,0 0-3,0 0-6,0 0-1,-18-30-6,18 29-3,0 0-2,0-6-3,7-3-4,10-7 0,9-2-3,6 2 0,3 0 0,4 3 0,2 0 0,2 4-2,-1 2 0,1 2-3,-2 1 1,-4 4 0,-2 1-3,-6 0-3,-7 0-5,-11 0-6,1 0-4,-7 0-5,1 0-6,0 1-19,-6-1-37,0 2-50,-13 3-94</inkml:trace>
  <inkml:trace contextRef="#ctx0" brushRef="#br0">24293 6537 621,'0'0'19,"0"0"2,0 0 5,0 0-3,0 0-5,0 0-5,0 0-5,0 0 2,0 0 1,0 0 0,17 5 2,19-5-4,3 0-3,3 0-4,-1 0-2,-2 0-1,-2-3-4,-4 1-3,-5 2-6,-9 0-5,-2 0-9,-7 0-10,-5 2-24,-1 0-35,-4 3-79,-4 5-98</inkml:trace>
  <inkml:trace contextRef="#ctx0" brushRef="#br0">24229 6777 528,'0'0'60,"0"0"4,0 0-5,0 0-15,0 0-9,0 0-11,0 0-5,0 0-4,0 0-3,100 2-3,-64-3-2,3-3-3,2 0-4,0 3 0,-2 1-1,-2 0 0,-4 0-1,-4 5 0,-3 2-2,-5-2 1,-6 0 0,-8 0 2,2-2 2,-5-2-2,-1 2 1,1-3-1,-4 0-2,0 0-1,0 0-6,0 0-10,0 2-13,0-2-25,-2-2-57,-3-6-130,4-6-61</inkml:trace>
  <inkml:trace contextRef="#ctx0" brushRef="#br0">25339 6524 727,'0'0'7,"0"0"5,0 0 8,0 0 1,0 0 2,0 0-10,0 0-10,0 0 1,60-79-6,-49 47 1,3-2 2,-2 2-1,1-5 1,0 1 0,-1-2 2,-1 0 0,1 4 2,-3 6 1,-3 8 3,-1 10 1,-3 5 1,-2 5-1,0-2-4,0 2-3,0 0-2,1 0 0,-1 15-1,0 14 1,0 12-1,0 7 0,-4 3-1,-3 1 2,2-5 0,2-1-2,2-7 6,1-4-5,0-3 3,0-3-2,1-4-2,1-6-2,1-2 0,-2-6-2,2 0-5,-1 1-5,2-3-16,-1 0-14,-2-6-38,2 2-47,-3-5-85,0 0-80</inkml:trace>
  <inkml:trace contextRef="#ctx0" brushRef="#br0">25287 6732 627,'0'0'52,"0"0"-5,0 0-8,0 0-7,0 0-12,0 0-6,0 0-4,0 0-2,0 0 1,0 0-1,-6 27-2,40-34-3,3-3 1,5 1-3,0 0 0,2 1 2,0 3-4,-4 0 0,-4 4 0,-6 1-2,-8 0 2,-5 0 1,-7 0-1,-5 0 2,0 0-1,-5 0 0,0 0 2,0 0 0,2 1-1,-2 1 1,0-1-2,1 1 0,-1 0-4,0-2-7,0 2-11,0-2-23,0 0-54,2 0-109,5-4-111</inkml:trace>
  <inkml:trace contextRef="#ctx0" brushRef="#br0">26385 6227 621,'0'0'6,"0"0"-1,0 0 6,0 0 6,0 0 4,0 0-1,0 0-1,6 86-6,-2-44 0,-4 2 0,0-1-4,0-1 2,0-5-4,-3-5-1,0-12-2,0-8 2,3-7 1,0-5 4,-1 0 0,1 0-1,-2 0 0,-2 0-2,-2-5-1,0-10-1,-1-6 0,6-1-7,1-3 3,3-3-7,8-1 0,2 0 2,3 0-2,0 5 2,1 3 3,-7 7 0,3 6-2,-4 1 0,0 7-1,5 0 0,-2 3 3,1 9-1,0 3 0,-3 5 0,-3 1 1,0 1-1,-2 2 1,-2 0 4,-2-6-6,1 1 6,-2-7-4,0 0 1,0-1 2,0-8-2,0 4 0,0-7 1,0 0 0,0 0 0,0 1 1,0 1-1,0 0 1,0-1-2,0-1 0,0 0 1,0 0-1,0 0 0,0-13 0,4-7-6,9-7 6,1-5-4,6-2 2,2-3 4,1 6-5,-1 3 1,-2 3 0,-5 10-2,-1 6 1,-5 4-1,1 5 1,4 2-2,-3 10 1,2 4 1,-2 6 2,-4 1 0,-2 1 2,-2 2-2,-3-1 2,1 0 0,-1-6-1,0 0 3,0 1-6,0-9 3,0 1-2,0-5-3,0-7-5,0 0-7,0 0-13,0 0-24,0 3-38,0-1-46,0-2-66,0 0-75</inkml:trace>
  <inkml:trace contextRef="#ctx0" brushRef="#br0">26991 6411 555,'0'0'56,"0"0"-7,0 0-8,0 0-2,0 0-12,0 0-4,0 0-3,-40 95-11,33-80 1,0 0-9,4-5-3,3 0 0,0 2-1,6-5 0,7 0 0,4-6-1,4-1 0,7-1-1,-2-8-1,0-3 1,-1-3-5,-3-2 4,-2 3-2,-4-4 5,-3 1-1,-6 5 6,-1-2 0,-3 5 1,-3 1 1,0-4-1,0 5 0,-3 0 0,-6 5-2,-5 1 0,-4 1-1,-3 5-2,2 7-4,0-2-5,7-3-20,4-1-48,5-2-87,3 1-139</inkml:trace>
  <inkml:trace contextRef="#ctx0" brushRef="#br0">27521 6318 612,'0'0'41,"0"0"-4,0 0-6,-95-5-7,73 10-9,3 2-4,3 4-5,0 3-2,6 1-1,0 2-1,2 2-2,2 3 1,1-3-2,2 1 1,0-5 4,2 0-7,1-3 8,0-1-7,0 0 4,0-3-2,4 0-2,-1-4-1,8-4 2,3 0-1,5-4 0,7-9 0,0-4-6,-2-6 4,1-4-7,-3-3 4,1-3 4,-2-3 0,-3 0 5,-4-2-2,-2-2 2,-5 1-1,-1 0 2,-5 1 0,-1 4 3,0 2 0,0 8 2,-1 5-1,-2 9 3,-1 5-5,2 0-1,2 5-1,0-2-2,0 2-2,-4 0 1,-3 10 1,-5 12 1,-2 11 3,3 7-3,1 4 2,3 1 0,0 0 0,2-3-4,4-3 2,1-4-4,0-3 3,1-5-1,5-5 0,2-3 0,-3-6-2,5-3 3,-2-4-9,2 0-4,7-1-18,-1-5-36,6-3-57,-1-7-170</inkml:trace>
  <inkml:trace contextRef="#ctx0" brushRef="#br0">28033 5806 645,'0'0'38,"0"0"-1,0 0-5,0 0-10,0 0-4,0 0-7,0 0-1,0 0 3,0 0-7,13 122 4,-9-68-3,1 9 0,-2 6 4,-2 5-2,-1 6 7,0 2 0,-3 1-2,-3 2 1,-1-1-6,0-4-3,-2-1 0,3-5-4,2-6 1,0-4-2,2-9 0,1-6 0,1-8-3,0-7 3,1-11-6,2-5-2,1-7-2,-2-6-5,1-1-5,-3-4-1,0 0-4,1 0-2,2-12 1,0-11-12,0-8-1,-3-10-14,0-5-16,0-6-21,-1-5-22,-2-9-15,3-2-4,-2-3 22</inkml:trace>
  <inkml:trace contextRef="#ctx0" brushRef="#br0">28037 6454 61,'0'0'83,"0"0"10,30-89-6,-15 66 4,5 1-5,1 0-12,3 2-11,2 1-15,0 4-13,-1 3-10,-1 2-7,-6 4-3,0 5-2,0 1-5,-1 0-2,3 2-3,-8 5-1,-2 1-1,0 2-2,-6-3 0,1 7 1,-5 1-1,0-1 0,-10 4 1,-6 2-1,-6-2 1,-1-1-1,-5 0 0,1 0-2,0-5-3,2 0-10,6-5-13,9-2-41,7-2-85,-1-3-145</inkml:trace>
  <inkml:trace contextRef="#ctx0" brushRef="#br0">28974 6387 823,'0'0'3,"0"0"1,0 0 1,0 0-5,0 0-17,0 0-58,0 0-230,0 0-28</inkml:trace>
  <inkml:trace contextRef="#ctx0" brushRef="#br0">22089 7444 301,'0'0'44,"0"0"5,0 0 2,0 0-3,0 0 0,0 0-3,0 0-9,0 0-6,0 0-6,-58-22-7,57 20-4,1 2-3,-2 0-3,1 0-3,0 0-2,-1 0-2,0 0 2,0 0 0,1 0 0,1 0 4,-2 0-5,2 0 2,0 0-1,0 0-1,0 0 2,0 0 0,3 0 2,13 0-3,5 0 2,8 0-1,0-3 0,0 3-1,4-2 1,1-1-1,0 1 0,1 1-1,0-1 1,0 1-1,-1-1 2,2 1-1,-1 1 1,0 0-2,1-3 0,0 3 1,3 0-1,2-2 0,1 1 1,2-1 1,0-1 0,5 0 1,-1 0-1,5-1 1,1 0 0,0 0 0,3 0-1,-2-1 0,1 0 0,-1-1-2,0 0 0,-2 0 1,0-1-1,-1 0 0,0-1 1,-3 1 0,0 1-1,1-2 1,-3 3 1,2-3-2,-3 1 1,3 2-2,0-2 2,-1 0 1,3 0-2,0 2 2,1-3-2,0-1 1,2 2-1,0-3 0,1 3 0,-1-2-4,0 1 6,0 2-2,-3 0 2,-1 2-2,1 1-2,-2 0-2,1-2 2,1 3 2,1-3-1,5 1 2,-1 1-1,3-1 1,2 0 0,0-1-1,1 1 0,1-1 1,0-2-1,-1 2 0,-1 0-1,-1-2 0,2 3 0,-2 1 0,0 0 0,0 0 1,-2-1-1,-1 2 1,1 0-1,-2 1 0,-2-1 2,3 1-1,-3 0 0,3 1 0,-1-3-1,3 0 2,2 1-2,0-1 2,1-1-1,2 1 1,-2 1-2,0-1 0,0 0 1,0-2-1,-1 2 0,0 0 1,-3 0-1,-2 0 0,-3 1 0,-2 2 0,-2 0 0,2 0 0,-3 0 0,1 0 1,-1 0 0,1 0 0,1-3-1,1 1 1,2-3 0,4-1 0,-1 0 0,5 0-1,-1-2 0,4 1 1,0 0-2,1 2 2,-2-2-2,0 2 2,-4 2 0,-3-1-2,-1 3 0,-3-3 0,-3 1 0,0 2 2,-4-2 0,1 0 0,0 0 0,-2-1-1,0 1 0,0-2 0,1 1 0,1-3 0,-1 1-1,1-1 1,-2 2-1,1-2 2,-5 2 0,-4 0-1,-11 2 0,-4 2-1,-7-2 1,-8 3 0,2 0 0,-8 0 0,0 0-1,0 0 2,1 0-1,1 0 0,-1 0 0,1 0 1,-1 0 0,1 0 0,-1 0 1,1 0 0,-1 0 0,1 0-1,-1 0-1,1 0 1,-1 0-1,0 0 1,1 0-1,-2 0 0,1 0 1,-1 0-2,2 0 1,-2 0-1,0 0 0,1 0 0,-1 0 0,0 0 0,3 0-1,-3 0 0,1 0-3,-1 0-1,2 0-6,-2 0-13,1 0-17,1 0-73,-1 0-197,1-7-16</inkml:trace>
  <inkml:trace contextRef="#ctx0" brushRef="#br0">21688 8478 163,'0'0'50,"0"0"-3,0 0 1,0 0 0,0 0 3,0 0 0,0 0-5,0 0-5,0 0-9,9 28-2,-9-28-4,0 0-3,2 0-3,-2-4-6,0-13-6,0-6 0,-3-7-1,-3 1-1,-2 2 1,-3-2-3,0 2 3,-3 0-2,0 5 2,-1 5 3,3 5-3,4 6-1,-3 4-1,0 2-3,-7 5-2,-3 7 0,3 6-2,1 6 1,2 5-1,1 5 2,2 0-1,4 0 2,-2-1-1,5-1-3,2-3 5,2-4-5,1-8 4,0 0-1,0-2 0,4-6-1,4 5 0,2-5 1,-3-1-1,6-1 1,3-2-1,-6-3 1,9-1 0,-9 1 0,3-2-1,4 0 1,-5 0 0,2-5 0,-1 0 3,-6 1-2,5-4 1,-2-2 0,0-4 0,0-4 0,-1-3-1,1-3 4,-4-2-4,0-2 6,-2-1-5,-1-1 0,1 0 2,-4-1 0,0 9-1,0 0 0,0 10 0,0 5 0,0 2-1,0 5-1,0-2-2,0 2-1,0 2 1,4 15 1,2 8 0,2 11 1,1 1-1,0 1-1,0-2 3,1-2-3,0-3 3,0-7-2,1-6-1,-3-6 0,4-4-1,-3-4 1,5-4 2,5 0-2,0-4 0,5-6-1,-5 0-1,0 0 1,-5 0-1,-4 3-2,-2 2-2,-5 3-2,-1-1-1,-2 3-2,0 0-10,0 0-13,2-2-33,1-5-50,-1-3-96,0 0-62</inkml:trace>
  <inkml:trace contextRef="#ctx0" brushRef="#br0">21987 8063 567,'0'0'49,"0"0"-2,0 0-10,0 0-7,0 0-11,0 0-7,0 0-5,0 0-3,0 0-2,-24-9-1,24 9 2,0 0-1,0 0 2,3 0 1,9 0-2,-2 0-1,9 0-1,-2 3 0,1 0 0,-1 0 1,-1 1-2,-3-2 0,-3-1 0,2 3 0,-1-3 0,1 0 1,-8-1 0,7 0-1,-5 0 1,0 0-2,4 0 1,-3 0 0,-2 0 0,1 0 0,-3 0-1,1-1-1,0 0 0,1-1-1,-5 2-4,0-2-3,0 2-5,2 0-10,0-1-18,-2 1-23,1 0-41,1-2-60,-1-4-99</inkml:trace>
  <inkml:trace contextRef="#ctx0" brushRef="#br0">22299 7833 532,'0'0'48,"0"0"-8,0 0-3,0 0-9,0 0-5,0 0-8,0 0-3,0 0-2,0 0 2,-7-13 2,5 26-6,2 10 5,0 3-10,0 2 0,0 0-2,3 3 0,3 0-1,-2 4 0,-1-1 1,2 1-2,-1 2 1,0-1-1,1-6 3,-1-9-2,-1-1 2,-2-8-2,-1-6 1,2 0-1,-2-6 1,0 0-1,0 0 2,0 2-2,1-1 0,-1 0 1,0 1-1,1 0 1,-1-2-1,0 0-2,0 0-3,2 0-4,-2-4-11,0-9-16,4-2-41,4-7-80,4 10-141</inkml:trace>
  <inkml:trace contextRef="#ctx0" brushRef="#br0">22848 8307 397,'0'0'69,"0"0"3,0 0-8,0 0-11,0 0-14,0 0-9,0 0-8,0 0-4,0 0-2,0 0-2,-17-1-3,16 1-1,1 0 0,0 0-2,0 0 0,11 0-1,11 0 0,8 0-1,4-3 1,4 0 1,1-4-4,4 0-1,0-3-1,-3 0-3,1 0 3,-2-1-1,-5 2-1,-2-1 1,-11 5-1,-3 0-1,-6 3 1,-6-1-1,-1 3 1,-5 0 1,0 0-2,0 0 2,2 0-3,-1 0 1,1 0-1,-1 0-2,1 0 0,-1 0-1,1 0-2,-1 0-1,1 0-4,-1 0-5,1 0-4,-1 0-5,0 0-7,2 0-11,-3 0-23,1 0-32,-1 0-61,-6 7-109</inkml:trace>
  <inkml:trace contextRef="#ctx0" brushRef="#br0">22844 8545 487,'0'0'56,"0"0"-3,0 0-9,0 0-10,0 0-9,0 0-6,0 0-4,0 0-2,0 0-2,0 0 0,-16 8-1,16-6-2,3 0 2,10 1-1,6-3-1,4 0-1,9 0-1,-2-3-3,2-4 1,-2 2-1,1-4-4,-4 4 6,-1 0-5,-8 2 0,-1 1 2,-7 2-4,-4 0 2,5 0 0,-5 0 1,0 0 0,5 0-1,-6 2-2,-1-1 3,0 1-3,-4-2 2,5 0 0,-1 2 0,1-2 1,0 0-1,-5 0 0,0 0-1,0 0-2,2 0 2,-1 3-1,0-3-3,1 0 2,-1 0-13,1 0-1,-1 0-16,-1 0-16,0 0-34,0 0-43,0-7-86,-1-1-61</inkml:trace>
  <inkml:trace contextRef="#ctx0" brushRef="#br0">20644 7425 450,'0'0'45,"0"0"2,0 0 0,0 0-3,0 0-6,0 0-8,0 0-5,0 0-9,0 0-4,0 0-3,-49-55-1,32 55-3,-7 0-1,-1 8-1,-3 7-1,-6 7 2,-5 9-1,-3 13 0,-5 7-1,-2 11 3,2 6-4,5 2 0,8-1 2,6-3-3,9-2 4,3-4-2,8-5-1,5-6 0,3-2-1,0-4 1,6-6-1,4-2 1,3 0-1,3-4 1,1 2 1,1-3 0,2 0-1,0 1-1,1-2 5,-2 1-4,3-2 6,-2-3-3,-2-2 0,2-3 1,-4-2-2,2-5-1,0-2 0,-1-3 0,-4-1-2,2-2 3,-5-2-2,3-1 0,0-2 0,-7 0-1,1 0 1,-7 0-1,0 0 0,0 0 0,0 0 0,1 0-1,1 0-1,-1 0-4,0 0-7,-1 0-9,0 0-9,0-2-14,-11-6-20,-5-3-25,-8-4-30,2 5-27,0-2-34</inkml:trace>
  <inkml:trace contextRef="#ctx0" brushRef="#br0">20243 8570 320,'0'0'76,"0"0"-14,0 0-10,0 0-8,0 0-9,0 0-3,0 0-5,0 0-5,0 0-3,-7 0-3,7 0-2,0 0-1,0 7-1,0 4-1,3 2 0,4 6-1,0-4-2,2-1 1,1 2-3,-1-3 0,1 4 1,0-5-3,-3-2 1,2 0-1,2 2-2,-5-5 1,4 5 0,-4-6-1,-3-3-1,3 4 0,-3-3 0,-1-1-2,1-1 2,-3-2 0,0 0 0,0 0 1,2 2 0,-2-2 0,1 1-2,-1-1 2,2 0-2,-2 2 2,0-2-1,1 0-1,-1 2 1,0-2 0,2 0 0,-2 1 1,0-1 0,1 0 1,-1 0 1,0 0-1,0 0-1,0 0 0,0 0-2,0-1 0,0-1 1,0 0 0,0 1-1,0-1 0,0 1 0,0 0-1,0-1 1,-3-3-2,-1 1-1,-2-2 1,0 0-2,-5 1 0,-4-1 1,-2 2 1,-6-3 0,2 2 1,4 0-1,1 1 1,3 2 0,2-1 1,-2 1-1,7 1 1,2 1 1,4 0-1,-2-2 2,2 2-1,-1 0 0,-1 0 1,1 0 0,-1-2 2,1 2-1,-1 0 1,1 0-2,-1 0 1,1-3 0,-1 3-2,1-2 1,1 0-1,-2 2 0,2-1-1,0 1 0,2 0-1,13 0 1,8 0 0,6 3 1,0 2 0,1 2-1,-1 0 2,-3-2-2,0 0 1,-6-3-1,-1 1-2,-7-3 3,-7 0-1,10 0 0,-9 0 1,-1 0 0,1 0 0,-3 0 1,3 0 1,-2 0 0,2-5 3,-5 0-2,1-7 1,-2-5-2,0-2 0,0 2 0,-2 0 1,-1-1-4,1 6 1,-1-6-2,0 5-1,0 7 2,3 2 0,-1-2-1,-1 1 1,1 0-2,1 2 1,0 3 0,0-2-2,0 2-1,0-2-4,0 1-1,0-1-6,-3-8-9,1-4-21,2-8-33,0-8-78,13-1-153</inkml:trace>
  <inkml:trace contextRef="#ctx0" brushRef="#br0">24336 8356 300,'0'0'46,"0"0"-5,0 0-7,0 0-2,0 0 1,0 0 0,0 0-4,0 0-3,0 0-4,0 0-3,16-27 0,-14 21 0,-1-6 3,0-8-1,-1 0 0,0-8-4,-1 1-3,-6-2-2,-4 0-1,-1-1-2,-3 3 3,-1 2-3,0 4 0,3 9-3,2 4 0,2 2-2,-4 6-2,-5 0 0,1 6-4,-6 11 2,3 9-1,0 6 1,1 4 0,3 5 0,2 0-1,3-1 1,4-2 0,3-7 0,1-3 0,3-8 0,0-4 0,1 1 1,5-2 0,3 2 1,-2-5 1,4-4-3,1 0 0,-3-4 1,5 0 0,-5-1-3,-5-2 3,9-1-1,-3 0-2,6-4 5,2-5 0,-3-3-1,-3-3 1,0-5-1,-1-3 0,1-3 1,-1-3-2,1 2 0,-2 0 1,0 3-1,-3 7 2,-4 8-1,0 6 0,-3 3 1,0-2-1,0 2-1,0 0-1,2 0 0,-2 2-1,0 14 1,0 6 0,0 10 1,0-3-1,0-2 2,1-1-2,5-3 1,2-4-1,3-2 2,2-3 3,3-4-7,-6-3 7,7-2-7,1-5-2,2 0 6,6-5-6,-2-4 4,-3-1-2,0-2-2,-2 1 1,-3-1-3,-2 0-5,-3-2-9,-3 0-12,1-3-36,-5-5-77,-2 7-162</inkml:trace>
  <inkml:trace contextRef="#ctx0" brushRef="#br0">24586 7657 571,'0'0'35,"0"0"6,0 0-7,0 0-10,0 0-11,0 0-5,0 0-1,0 0 3,0 0 0,-10 111-1,14-67 1,4 0-5,-1 3 2,0-3-2,0-2-2,-1-6-1,0-4-1,-3-11 2,-2-7-1,1-9 2,-2-5 1,0 0 2,0 0 2,0 2 2,0 0 1,0-2-1,0 0-2,-6-14 0,-4-6-2,-5-8-3,5-4 2,-2-3-1,3-3-1,1-3 1,1 1-4,2-3 2,0 3-3,4 3 2,1 7-1,0 4-2,0 9 1,5 2-3,4 3 2,-3 4-1,7-1 0,4 7 1,2 2-3,3 0 1,-1 7 1,-1 7 1,-4 3 0,-3 1 0,-2 3-1,-6-6 0,-3 2-1,-2-1 2,0 0 1,-3-3 1,-6 0 0,3-6-1,-4-5-1,2 3 2,3-3-3,-5 0-1,3-2-3,1 0-7,2 0-7,4 0-11,-2 0-21,2 0-22,0 0-49,0 1-102,12-1-56</inkml:trace>
  <inkml:trace contextRef="#ctx0" brushRef="#br0">24845 7677 658,'0'0'21,"0"0"3,0 0 7,0 0-2,0 0-5,0 0-6,0 0-8,78 9-3,-51-9-2,-1 0 0,2 0-1,-11 0-3,4 0-1,-8 0 0,0 0-1,4 0 1,-6 0 1,3 3-3,-7 1-1,-3-3 0,0 2-1,-2 0-4,1 0-7,0 0-13,0 0-27,-3-3-57,3 0-81,2-3-104</inkml:trace>
  <inkml:trace contextRef="#ctx0" brushRef="#br0">25342 7499 656,'0'0'28,"0"0"7,0 0-1,0 0-6,0 0-7,0 0-8,0 0-3,0 0-2,80-60-4,-69 57 0,8 2-2,-6 1-2,-1 0-2,6 0 1,-4 1-1,1 9 0,-4 5 1,-7 2 0,-1 7 1,-3 1-1,-1 2 0,-7 1-1,-2-2 2,-1 2-1,-1-3 2,0-4-1,-1-3 2,2-1-1,-2-3 2,1-2-1,0 0 0,0-2 1,-2 3-2,2-3 0,-1 2 1,1 0 2,0 0-5,4-3 5,0 2-5,3-2 3,-1-1 1,0 1-3,3-6 2,2 2-1,1-5 1,0 0 2,0 0 1,0 0 3,-2 0 1,2 0 0,-1 0-2,-1-2-3,2-11 0,0-6-7,0-5 4,0 3-5,8 0 3,-1 1-1,1 9 0,0 0 1,-2 7-1,-3 1 1,5 2 0,2 1-2,2 1 2,5 8 0,-5 3 0,0 2 2,0 0-2,0 3 2,2-1-4,-1 0 3,-2-7-2,1 1 1,-3-6 1,-4-1 1,2-3 0,-2 0 0,1 0 1,0 0-1,3 0-1,-4 0 1,0-4 1,2-1-3,-4 2 3,0 1-5,1-5 3,-1 4-2,1 1 4,-1-1-2,0-2-1,0 1 1,4-1 0,1-2-1,0 3-1,-1 0 0,2-1 0,-1 0-2,-3 3-4,2-3-5,-4 2-7,0 1-14,2 0-29,-5 2-82,0-1-166</inkml:trace>
  <inkml:trace contextRef="#ctx0" brushRef="#br0">25986 8011 509,'0'0'53,"0"0"-4,0 0-8,0 0-9,0 0-7,0 0-4,0 0-5,0 0 0,0 0-5,0 0-3,72 24-3,-62 5 1,-4 6-4,-3 2 2,-3 0-3,0-2 3,0-4-2,-5-9 2,4-9 0,-1-7 4,2-6 1,0 0 3,0 0 1,0 1 0,0-1-2,-3 0-3,-1-6-2,-1-8-4,-1-7-1,4-1 0,1-4 1,1-1-2,0-2 3,4 1-5,5 2 2,1 2-1,2 5-2,3 3 2,-4 8-1,3 1 0,3 7-1,1 0 1,4 7-1,-2 6 0,-3 6 0,-4 1 2,-3 3-1,-1 3 1,-3 1 1,-4-7 0,-2-1 0,0-6 2,0-7-3,0 0 3,0-6 1,0 0-1,0 0 2,0 1-1,0 2 0,0-3-2,0 0 0,0 0-1,-1 0 0,1-10-1,0-9 1,0-5 0,7-2 0,8-2-1,1 0 1,2 1-3,3 3 3,0 5-1,-1 4 0,-3 6 1,0 6 0,-3 3-2,2 0 2,3 11-2,-5 5 1,-3 1 1,-1 3-1,-5 1 1,0-4-1,-4 1 2,1-6 0,-2-6-1,0 6 1,0-5-1,0-2-3,0 2 0,0-7-4,0 0-9,0 0-6,0 0-10,1 0-11,-1 0-11,3-12-17,3-2-24,4-4-30,3 4-25,3 0-12</inkml:trace>
  <inkml:trace contextRef="#ctx0" brushRef="#br0">26620 8043 93,'0'0'115,"0"0"7,0 0-13,0 0-13,0 0-20,0 0-21,0 0-13,0 0-8,0 0-8,19-8-7,-19 8-4,0 0-7,0 2-1,0 4-3,0 9 0,0 5-2,3-2-2,1 7-1,4-6 0,2-2-1,6-4 1,-5-8 1,6-3 0,1-2 1,1-4-2,4-4 0,-4-6 1,-2-1 0,-4 1 0,-2-4 1,-3 7-1,-2-3 1,-3 5 1,-3-1-1,1-1 2,-1 1-2,-1-1 2,-8 3-1,1 1-1,-4 5 0,-7 2-2,-3 0-2,-4 9 0,2 0-5,2 4-5,6-3-15,7-4-38,5-3-94,4 3-147</inkml:trace>
  <inkml:trace contextRef="#ctx0" brushRef="#br0">27151 7881 528,'0'0'15,"0"0"6,0 0 7,0 0 0,0 0-5,0 0-2,0 0-4,0 0 1,0 0-1,-81-13-5,67 18-3,-1 5-4,1 4-3,1 3 0,-2 4-2,2 1 1,1 2-1,1-2 0,5-7-1,2-5-1,2 1 0,2-5 0,0 3-1,6 0 0,3-8 0,8 1 1,1-2 0,5-11 3,-2-2 1,-1-4-1,-3-1 2,-2-3-2,-3 0 0,-3 1 2,-2-2 1,-4-1 1,-2-1-3,-1-2 4,0 0-6,-3 1 5,-2 1 0,2 5 2,-2 4 2,4 5 2,0 5-1,-1 0-2,2 5-2,-1-1-3,1 1-1,0 0-3,0 3 0,0 13 2,0 11 3,0 9-4,0-2 3,1 2-4,2-5 2,1-2 1,1-1-1,5-6 2,-2-1-1,4-9-1,-1-2-1,1-3-1,-3-7-2,4 0-2,4 0-1,0-4-9,5-4-10,-4 1-18,-3-3-41,1 1-43,-1 1-96,1-1-58</inkml:trace>
  <inkml:trace contextRef="#ctx0" brushRef="#br0">27505 7654 592,'0'0'55,"0"0"-7,0 0-9,0 0-8,0 0-7,0 0-7,0 0-3,0 0 1,0 0-2,0 0 1,-1 42-2,1 1-4,0 6 3,0 4-4,3 5 2,0 3-1,1 6-4,3 2 2,-1 3-2,1 0 1,0-1-5,2-1 4,-3-6 2,-3-3-4,-2-5 5,1-6-7,-2-6-1,0-5-1,0-8-1,-2-8-2,1-9 0,1-9-6,0-5-3,-2 0-2,2 0-2,-3-1 1,-1-13-2,-2-12-3,-1-8-8,3-6-13,-2-6-8,1-4-7,-2-3-3,2-4 13,-1 0 15,0-1 18,0 1 15,-1 6 7,3 4 5,1 3 5,3 8 10,0 6 6,0 5 7,4 3-1,5 2-3,1 6-6,-3 2-7,4 3-6,1 1-3,-3 4 0,7 1-2,-2 3 0,5 0-2,2 2-1,0 3-3,-1 2-1,-7-1-3,0 3-1,-6-2-2,-2 1 0,-2 6 1,-3 3 1,-2 5 0,-9-2 1,-7 5-2,-2 0 1,-3 6-1,0 0-1,-2 1-1,2-1-3,4-2-6,1-5-6,6-8-18,5 0-25,1-6-62,5-3-156,1-2-23</inkml:trace>
  <inkml:trace contextRef="#ctx0" brushRef="#br0">27858 8086 678,'0'0'37,"0"0"0,0 0-4,0 0-10,0 0-6,0 0-9,0 0-5,0 0-4,0 0-9,0 0-17,4 13-54,-5-23-217,-8-7-27</inkml:trace>
  <inkml:trace contextRef="#ctx0" brushRef="#br0">20642 7368 437,'0'0'50,"0"0"0,0 0-2,0 0-8,0 0-7,0 0-9,0 0-7,0 0-4,0 0-6,0 0 0,-9-10-4,8 9 0,-1 1 1,1 0 1,-2 0 0,2 0 2,-5 0 0,0 0 0,2 0 2,-1 0-2,0 0 0,-1 0-3,-3 3 0,1 0-2,-4 0 0,1 3-1,-3 2-1,-1 2 0,0 3 1,1 1-1,1 4-1,-2 0 1,1 2 0,-1-1 0,4-1 2,-1-1 1,1 0-1,3-7 2,1 1 0,-3 0 3,0-1 0,1 0-1,-1 1-1,1 0-1,2-4-3,-3 6 1,0-2-1,1 1 1,-4 1-1,5 2 0,-1 2 0,2 3 1,0 0-1,1 2 0,0 0 1,1 3-3,3 1 5,-3 1-5,2-4 4,-2 1-1,0 1-2,0-1 1,-1-2 0,-2 3 1,1-1 2,2-4-1,-1 1-2,1 0 0,1-1-1,1 3 1,1 0 1,1 0 0,1-1-1,0 1-1,0-1-1,0 0 2,1 1 2,1-1-2,-1-5 1,-1 2 0,2-2-4,-2-4 3,0 6 0,0-6 0,0 1 3,0 4-2,0-5 0,0 6-4,0-2 4,0-5-5,1 5 2,1-5 0,-1-4 1,1 4 0,1-4 2,-2 3 0,1-6-1,1 3-1,-2-3 0,1-1 0,-1 1 1,-1 0 0,1-1-1,1 1 0,-1-1-1,-1-4 0,3 5 1,-2-1 0,1 1 1,-1 4-1,1-5 0,-1 1 0,1 0 0,-2-5 0,1 4 0,1 0 0,-1 1 0,1-1 1,-2-4-1,0 0 1,0 0 0,0 3-1,0-3 1,0 0-1,0 2 1,0 0 0,1-1-1,-1-1 2,0 2-2,0-2 1,1 2 0,-1-2 0,0 0-1,0 0 0,0 3-1,-1-1 0,-5-2 0,-7 0 0,-3 0 1,-1 0-1,-3-5-1,-1-2 1,3-2-1,0-1 0,1-1 2,1-1-1,5 3 0,-1-1 1,6 5 0,-1-3-1,0 0 2,4 6-1,0-2 0,3 4 1,-2-1 0,2 1-1,-1-2 1,0 1-1,-1-1 1,1 1 1,-1-1 0,2 2 0,-1-1 0,1 1 0,-2-1-2,2 1 2,-1-2 0,1 2-1,-2 0 1,2-2-2,0 2 0,0 0 0,0 0 0,0 0-2,0 0 1,0 0 1,0 0 0,11 5 1,2 4 1,7 3-1,-2 0-1,0 0 0,1 0 0,-2 0 1,3 2 1,-1-4 0,-1 2-2,0-4 0,1 1-1,-7-6 0,2 2 0,-4-3 1,0 1 0,1-1 0,-6 0-1,1-2 1,-6 0 0,0 0 0,0 0 3,1 0-3,1 2-1,-1-2 2,1 0 0,-1 1-1,1-1 3,-1 0-3,1 2 1,-1-2-1,1 0 0,-1 2 0,1-2-1,-1 0 2,0 0 0,2 0 1,3 0 2,-2 0-2,2 0-1,-2 0 0,-1-2 0,3 0 0,1-1 3,1-2-3,-1-2 1,3-5-2,-3-2-2,5-3 3,-2-1-1,0 0 1,0 0 0,3 0-1,-1-2-2,-2 0 2,3 3-2,-6 3 5,0-1-2,-2 6 1,-1 6-2,-1-2 0,-2 0 0,2 2 0,0-1-2,0 0 2,-3 4-1,0-1 1,0 1 1,1-2 1,1 1-2,-1-1 1,1 0 1,-1 2-1,1-2 1,-1 1 0,1-1 0,-1 0-1,-1 2 0,2-1 1,-2 1 0,2-2 1,-2 2-1,0-1-1,1 1-1,-1 0-1,0 0 1,2 0-2,-2 0 1,0-2-2,0 2-5,0 0-9,0-1-13,0 1-23,0-6-71,0-1-199,-5-4-12</inkml:trace>
  <inkml:trace contextRef="#ctx0" brushRef="#br0">21232 9313 408,'0'0'39,"0"0"3,0 0 6,0 0-6,0 0-6,0 0-9,0 0-5,0 0-5,0 0-5,-10 2-1,10-2-1,0 1 0,0-1-1,0 2 0,3 1-1,8 0-1,4-1-1,0 2 2,8-1 0,0-2 3,1-1-1,3 0 0,4 0 0,2 0 0,2-4-2,3-1-1,0-1-1,1 2-1,1-1-2,0 2 1,-1 0-1,0 2-1,-1-1 0,1 2 0,-2 0 0,2 0 1,1 0 0,0 0 0,0 0 0,1-2 2,4-1-4,0 0 2,2 2 0,4-3 0,1 0-1,1-2 1,2 2 0,0-2-1,-1 2 1,1 1-1,1-1 0,-1 4-1,0-1 0,-1 1-1,0 0 1,1 0 0,0 0 1,0 0-2,1 0 0,0-2 2,1 0 0,1-1 0,0-2-1,1 0 1,2-2-2,0 0 1,2-3 0,1 1 1,0 1-4,-1-1 4,3 1-5,-3 1 5,0-1 1,1 2 0,0 0-1,-1 1-1,2-1 0,2 0 0,1 1 0,-2-1 2,1 0-2,1 2 0,0-2 0,2 1-2,1-1 3,0 1 0,3-2-2,-2 2 0,0-2 0,1 1 1,-4 0-1,2-1 1,-5 4 1,3-1-1,-3 1 0,1 1 0,0 1-1,-2 1 0,2 0 0,-2 0 0,0 0 1,-1 0 0,2-2 0,-2 2 1,1-2-2,0-1 0,3-4 1,3 2-1,0-2 0,0-3 3,-1 3-1,0-1-1,-4-2 0,1 1-2,-2 0 2,1 0 0,-1 0 0,0 0-1,0 0 1,2 1-1,0 1 0,2-3 0,-3 1 0,2 1 0,2-4 0,-1 2 0,1-1 1,-4 2 0,-2 0-2,-2 2-1,-3 0 3,-2 1-1,-3 2-1,-2-2 4,-2 0-3,-1 0 0,-3-2 1,-1 2-2,-3-2 1,0 2 1,-3-1-1,1 0 0,-2 0 0,2 2-2,-2-3 2,0 1 0,-1 0 0,-2 0 2,-4 2-1,0 0-3,-5 0 2,-9 3 0,1-1 0,-10 1 3,-3 0-2,1 2-1,-6 0 0,0 0 1,0-1 0,1 1 2,1 0-3,0-2 1,-1 2-1,1 0 0,-1 0 0,1-2-1,-1 2 0,1 0-2,-1 0 0,1 0-4,-1 0-16,2-5-25,-1-10-154,-2-7-139,-8-18-17</inkml:trace>
  <inkml:trace contextRef="#ctx0" brushRef="#br0">7796 11073 528,'0'0'43,"0"0"3,0 0-3,0 0-7,0 0-11,0 0-7,0 0-4,0 0-4,0 0 0,-24 7 0,24-7 1,-2 0-1,2 0 2,0 2 0,0 0-1,0 2 1,2 0-4,5 1 1,2 0-1,1-2-3,-1-1 1,3 1-2,6-1 0,1 0 0,5-1 0,-2-1 0,3 0 1,1 0 0,0 0 0,1 0-1,2 0 1,1 0-2,2-3 1,3 1-1,1-3 0,3 0-1,3-1 2,0 0-1,4 2-1,-1-1 1,1 1-1,1-1-1,-1 0 0,-1 2 0,1 2 0,0 0 0,2 1 0,0-2 0,2-1 0,1 1 0,0-1 0,0 0 0,1 2-1,-4-2 0,0 2 1,-2-3-1,-1 3 1,-4 1-1,0 0 1,-3 0-1,-2 0 0,-3 0 0,1 0 1,-4 1-1,1 1 1,-3 0-2,1-2 0,-1 0 0,1 0 2,-2 0 1,-1 0-2,1-2 1,-3-1-1,-5 1 1,-1-3 0,0 5 1,-5-4-1,3 3-1,-7-1 1,-4 1-1,1 1 1,-6 0 0,4-1 0,1 1 0,-1-3 0,3 3-2,-7 0 2,0 0 1,0 0-2,1 0 2,1 0-1,-1 0 1,1 0-2,-1 0-1,1-3-1,-1 3-3,1 0-6,-2-1-12,0 1-21,0-1-48,0-9-230,-6-7-24</inkml:trace>
  <inkml:trace contextRef="#ctx0" brushRef="#br0">15513 11315 228,'0'0'50,"0"0"2,0 0-1,0 0-5,0 0-7,0 0-4,0 0-5,0 0-2,0 0-1,-21 8-3,20-6 0,0-2-3,-1 1-1,1-1-2,1 2-3,-2-2-2,2 0-1,-1 2-2,1-2 0,-2 0-1,2 0-2,0 0-1,0 0-1,0 0 0,-1 0-1,1 0-3,0 2 1,0-2-1,0 0-1,0 0 3,0 0-2,0 0 0,0 3 0,1-3 0,4 2 1,6 1 1,4-1 0,-5-1 1,8 3 1,1-4-1,0 0 0,0 0 0,0 0-1,1 0-1,1 0 1,5 0-2,-2 0 2,-3 3 0,3-1-1,-3 0-1,0 1 0,0 0 1,1 1 0,0 0 2,1-1-2,1-1 1,1 1-2,-1 0 0,1-1 2,0 0-2,-1-1 1,1 1 2,1 0-2,0-1 2,-3-1-2,3 1 0,0 1-1,1-1 0,1 2 1,1-3-2,3 2 1,-1 1 0,3 0 1,0 0-1,3 0 0,0 2 0,-1-4 1,2 2-1,0-3 0,0 2 0,0-2-1,-2 0 1,0 1 0,1-1 0,-2 0 0,0 0 1,0 0-2,0 0 1,-1 1 0,3 1 2,0-2-3,-1 0 0,0 1 0,1-1-2,0 0 3,4 2 0,-1-2-1,2 0 1,1 0-2,-1 0-1,3-2 2,-3-1 0,3 2 0,-3 0 2,0-1-2,1 2 0,-1-1 1,-1 1-1,-1 0 0,-2 0 1,-2 0-2,0 0 1,1 0 0,-2 0 0,1 0 0,-1 0-1,0 0 1,0 0 0,0 0 0,0 0 4,-2 0-4,1 0 0,-1-3 0,-3 1-2,-1-1 2,-1 1 2,-4 1-2,-6-1 0,-1 0 0,-7 0-2,-4 1 1,1 1 1,-7 0 0,0-2 0,0 2-3,1 0-5,1-2-8,-2-1-14,-7-6-32,-11-7-101,-12-13-156</inkml:trace>
  <inkml:trace contextRef="#ctx0" brushRef="#br0">16032 9462 227,'0'0'37,"0"0"-3,0 0-2,0 0-6,0 0-2,0 0-1,0 0-1,0 0-1,0 0-1,0 0-3,-6 15 4,6-9-2,0 0-1,0 0-1,0 0-1,0 0-2,0-6 0,0 0 0,0 0-2,0 2 4,0-1 1,0 1 1,0-1 1,0 1-1,0-2-2,0 2-3,0-2-2,0 0-3,1-11-3,4-6-1,2-5-2,1-2-1,0 2 0,-1 0 0,2 1-1,-1 1 1,-2 5-2,1 3 1,-2 3 0,-2 5-1,0 1-1,-3 3 0,0-2-1,0 2-1,2 0 1,0-2 1,3 2 1,1 0 1,3 0-1,2 5 2,-3 1-1,1 0 1,-4 2 0,4-1-1,-3 1-1,1-1 1,-1 0 0,4 6 0,-3-2 2,3 4-2,2 0 0,-2 1 0,0-1 0,1 0-1,0 0 1,0 0 0,2 0 0,-3-1-1,-1-6 2,1 2-1,-3-5 0,1 0 0,-1 2 1,-3-5-1,0 1 2,1-3 0,1 0 0,4 0 1,1 0-2,-3-3 2,3-6-1,1-1 1,-4 0 0,1 0-1,0-2-1,-5 5 2,3-7-1,-1 2-2,-1 3 0,3-4 0,-5 5 0,1-1 0,-1-1 0,2 3 1,-2 0 0,1-1 0,-1 1-1,-2 2 0,3 1-1,-2-1 2,-1 2 0,1-1 0,1 1-1,-3 3 0,0-2 1,0 2-1,1 0 0,-1-1-1,2-1-1,-2 2 1,1-2 1,-1 2 0,1-3 1,-1 3 0,2 0-1,-2 0 0,1-2 1,-1 2-1,2-2 2,-2 2-1,1-1-1,-1 1 0,2-2-2,-2 2 2,1-1-2,1 1 1,5 0 0,-3 0 0,8 0 2,3 4-1,2 3 0,4 5 0,-1-2 0,-2 2-1,0 0 1,0 0 0,-1-2 1,-1 1-2,3-1 0,-2 0 1,-1-2 0,1 0 0,-5-1 2,2 0-2,0-3 0,-4-1 1,6 0-1,-6-1 2,3-2 0,-3 0-1,2 0 1,5 0 0,-3-8 0,7-1 2,-3-1-1,-2-3 1,1-1-1,0-3 2,1 0-4,-2-3 2,2 1-1,0-2-1,-2 3 0,3 1-1,-3 6 0,-3 2-1,1 1 0,1 2-1,-5 3-1,7-2 2,-2 4-2,-3 1 2,5 0 1,-6 0 0,2 0-3,-1 0 3,-1 3 0,-1 0 0,-2 0 2,1 1-4,-1 1 1,1 0 0,-3 0 0,5 6 1,-4 0-1,2 4 1,-3-5-1,0 4 1,1-1 0,-4-1-1,1 2 2,-1-2 0,0-2 0,-2 0-1,1-5 0,-1 2 0,-1-7 0,0 0 0,0 0 0,2 1 0,-2 0 1,0 0-1,1 1 1,-1 0 0,0-1-1,2 1 0,-2-2 0,0 2 0,0-2-6,0 0-24,0 0-66,-9-7-206,-1-10-19</inkml:trace>
  <inkml:trace contextRef="#ctx0" brushRef="#br0">20372 11290 187,'0'0'31,"0"0"-3,0 0 1,0 0-2,0 0 2,0 0 0,0 0 7,0 0 0,0 0 4,-8 4 1,7-4-6,1 0-2,-1 2-5,1-2-6,-2 0-2,2 0-4,0 2-2,0-2-2,0 0-3,0 0 0,0 0-1,0 0-1,0 0 1,0 0 1,0 0 0,0 0 0,0 3 1,0-3-1,0 0 3,0 0-4,0 0 0,0 0 0,7 0-1,1 0 0,6 0-2,-1 0-1,0 3-1,3-2-2,-4-1 0,5 3 0,0 2 0,-2 0 2,3-1-2,0 2 1,-1-2 0,1 1 0,2 0 0,0 0 0,1-1 0,2 0 1,0 0 0,1-2-1,1 1 1,-2 0 1,4-2-1,2 0 1,0 1-1,3-2 1,1 1 0,2-1-1,2 0 1,1 0-1,1 0 1,3 0 0,-2 0-1,3-1 0,0 1 0,0-2-1,2 2-1,1 0 2,3 0-1,1 0 3,0 0-4,2 0 1,1 0-1,0 0-1,2 0 1,1 0 0,0 0 0,2 0 0,1 0 1,2 0-1,1-2 0,1-4 0,0 0 0,2 2 0,0-3 0,1 2 1,-1-2-1,-3 0-1,0 0 1,-1 3 1,0 0-2,-2 0 1,0 3-1,0 1-1,1 0 1,-3 0 0,1 0 0,0-1 0,-3 1 0,0-3 2,-3 3-2,0-3 1,0 1-1,-1-1-1,-1-1 2,2-1-1,-2 0 0,0 1 1,-1-2-1,-1 1-1,-2 1 2,-2 1-2,-3-2 1,-2 2 1,1 0-1,-3 0 0,0 2 0,0-1 0,-1-1 0,-1 0-1,-1 0 1,1 1 1,0-2-1,-4 2 1,0 0-1,-4-2 0,-2 4 0,-6-3 0,-1 0 0,-6 3 3,0-1-3,1 0 0,-9 1 1,2 0-2,-2-2 1,1 0 0,0 1-1,-1 1 2,-4 0 0,0 0-1,0 0 0,2 0-2,-2 0 1,1 0-2,-1 0 0,0-2-7,2 2-8,-2-9-12,-2-9-25,-2-13-37,-4-13-98,5-6-130</inkml:trace>
  <inkml:trace contextRef="#ctx0" brushRef="#br0">24978 8661 410,'0'0'48,"0"0"-6,0 0-2,0 0-2,0 0-4,0 0-4,0 0-3,0 0-3,0 0-4,-5-14-2,5 13-4,0-1-2,0 0-4,-1 1-3,1-1-1,0 1-1,0-1-3,0 2 0,0 0-1,0 0-2,7 10 3,4 5 0,4 7 1,-1 5 0,0-1-1,-1 1 0,-1 3 0,2 3 0,-1 1 2,3 5-1,-3-1 2,1 1 0,-2-1 2,1 1-1,-4-2 0,-1 1 4,-2 0-5,0 2 3,-3-2-3,-1-1-2,-2 1 3,0 0-3,0-1 1,0 0-1,-1-1 1,-2-5 0,-1 0-1,1-4 0,0-2 0,0-9-2,0 1 2,2-7 0,-1-5 2,0 5-2,0-5 1,1 0-2,-1-1 1,2-4 1,-1 0 1,1 0 2,0 1-1,-2 1 0,2-1 2,-1 1-1,1-2 0,-2 0-3,-3 0 0,-4-8-1,-3-7 0,-3-4 1,1-5-2,0-1 1,2 1-1,0-1 0,4 9 0,1 1 2,3 4-1,-1 2-1,1-1 1,1 7-2,2-1 2,1 4 0,-2-1 1,2 1-2,0-2 2,-1 1-2,1-1 0,-2 0 1,2 2-2,0-3 1,0 3-1,0 0-2,0 0 1,0 0 0,0 11 1,5 6 0,3 7 1,0 1-1,-1-2 1,0 1 0,0 0 0,0-2 0,-2-8 0,-1 1 0,2-1 0,0-6 1,-4 0-1,3 0 0,-2-4-1,0-2 0,3 3 3,-3-4-1,-1 1 1,8-1 3,-1-1-5,4-4 3,4-7-1,1-2-1,-2-2-1,2 0 0,-1-2 0,1 2 1,-2 1-1,0 0 1,-4 4-1,-1 2-1,-5 3 0,-3 1 0,1 1 1,-1 1-1,0-1 0,0 0 0,0 2-1,-3 1-2,0-3-1,0 3-4,0 0-5,2 0-12,-2-2-23,2-4-72,1-5-184,-2-7-12</inkml:trace>
  <inkml:trace contextRef="#ctx0" brushRef="#br0">20502 10839 103,'0'0'34,"0"0"-1,0 0-4,0 0-6,0 0-3,0 0-3,0 0-3,0 0-6,0 0-4,0 0-8,-13-5-5,13 5-10,-2 0-5,2 0-5,0 0-15,0 2-31</inkml:trace>
  <inkml:trace contextRef="#ctx0" brushRef="#br0">20201 12576 424,'0'0'71,"0"0"-11,0 0-5,-51-87-15,36 64-7,-1 3-7,-3-2-5,0 2-5,0 1-3,1 5-1,4 3-2,0 2 1,7 6-4,3 1-2,-7 0-3,7 2-2,-6 2-5,0 10 3,1 5 1,-4 9-1,6 4 4,0 2-1,0 5-3,1-2 3,0 1-4,2 1 2,1-3 1,1-1-2,1-1 3,1-3-1,0-10 0,0-2 1,0-5-2,1-7 0,4 3 2,-3-4 1,1-1 2,0 2-1,2-5 0,5 0-2,3-5 1,2-7 0,-1-3 0,-3-3 0,2-3-1,-3-3 1,2-1-3,-4-2 3,1-1-2,0 2 1,-1-2 2,0 0-4,-1 4 5,-2 6-4,0 8 1,-4 5 1,-1 5 2,0 0-2,0 0-1,2 0-2,-2 0-1,4 0 2,4 8-2,0 10 6,5 6-5,-3 5 4,1 0-2,1 0 0,-1-2 0,0-4-1,1-4 0,-2-4-1,0-5 1,0-2-2,-3-3 0,6-3 0,5-2-3,0 0-2,8 0-4,-1-5-8,1-1-11,0-2-15,0 2-31,-3-3-38,-1 0-65,0-3-97</inkml:trace>
  <inkml:trace contextRef="#ctx0" brushRef="#br0">20795 12122 581,'0'0'35,"0"0"-7,0 0-6,0 0-4,0 0-2,-79 42-1,63-17-2,0 2-1,3 4-3,0 1 1,2 2-4,3 1 3,1 4-3,4 0 3,0 0-2,3 0-5,0-1 2,7 0-4,1-3 0,2-5 0,3-1-1,0-5-1,3-3-2,-2-4-4,3-3-4,-3-5-6,1-6-11,-1-3-22,-3-2-32,3-7-51,-6-8-97</inkml:trace>
  <inkml:trace contextRef="#ctx0" brushRef="#br0">20610 12512 583,'0'0'36,"0"0"-4,0 0-4,0 0-4,0 0-7,0 0-6,0 0-1,0 0-3,0 0-1,91 6 0,-65-6-2,0 0-1,-1 0-2,1-2 2,-7 1-2,-1 1-1,-1 0 0,-7 0-3,6 3 1,-8 0 1,-3-2-1,0 0 0,-2 3 0,0-1-3,0 0 1,0-1-3,0 0-6,0 1-16,0 0-31,0 1-53,-3-4-118,0 0-48</inkml:trace>
  <inkml:trace contextRef="#ctx0" brushRef="#br0">21407 12191 621,'0'0'33,"0"0"1,0 0-4,0 0-5,0 0-7,-77-26-7,57 38-4,1 5-4,3 5-1,1 4-2,1 3 3,4 4-1,0 2 1,4 1-1,2 3 1,3 1 2,1 1-4,0-1 4,0-3-5,4-1 1,3-7 2,2-2-2,1-7 1,0-3-2,0-9 0,-4-1 0,4-6-2,2-1 4,4-3 0,2-10 2,-3-4 0,-3-3 0,0-7-3,-1 0 1,1-2-2,0 3-2,-2 1 6,0 8-7,-1 5 5,-2 6 0,1 4-4,6 2 2,-2 2-2,5 11-2,-1 9-1,0 3 2,-3 6 0,3 1 2,-5 1 2,2 0-1,-3-3 1,-2-1-2,-2-12 3,-1-5-2,-4-7-1,-1-5 0,0 0-4,0 0-5,0 0-7,2-5-10,-2-12-9,0-7-17,0-7-25,-2-1-33,2 1-49,0 2-93</inkml:trace>
  <inkml:trace contextRef="#ctx0" brushRef="#br0">21774 12368 466,'0'0'47,"0"0"-1,0 0-8,20 100-12,-17-64-12,-3 2-3,2-4-3,-2-1 1,0-10-1,1-10-2,-1-7 3,0-6 6,0 0 1,0 0 0,0 0-4,0 0-6,0-7 0,-6-8-2,-1-6 2,1-1 3,1 0 2,2 5 0,1-2 2,1 1-7,1 0 4,0-2-6,0 3-2,3 1 0,3-1-1,4-4-3,-2 5 1,3-1-1,1 2 0,0 1 1,1 0-1,-4 5 0,1-2-2,3 2-3,-5 4-5,7-2-11,-4 4-14,-5 1-32,5 2-49,-5 0-112,-1 0-58</inkml:trace>
  <inkml:trace contextRef="#ctx0" brushRef="#br0">21870 12460 652,'0'0'29,"0"0"3,0 0-5,0 0-8,0 0-11,0 0-4,0 0-4,0 0-1,0 0-1,0 0-5,46 6-12,-34-7-30,-1 1-79,-5 0-157</inkml:trace>
  <inkml:trace contextRef="#ctx0" brushRef="#br0">22280 11964 643,'0'0'24,"0"0"-2,0 0 2,0 0-2,0 0-3,-82 26-6,69-1-4,-2 8-6,5 6 1,0 3-2,3 6 5,3 3-2,2 3 3,2 1-2,0 1-1,10-1 2,2-2-5,2-4 1,5-3-1,1-9-3,2-4 1,4-5-2,1-8 0,1-1-4,-1-6-4,1-6-7,-8-2-15,-4-4-23,3-1-41,-6-4-79,4-5-116</inkml:trace>
  <inkml:trace contextRef="#ctx0" brushRef="#br0">22575 12176 646,'0'0'39,"0"0"-2,0 0-7,0 0-8,0 0-7,0 0-8,29-76-4,-23 69-3,4 7-2,4 0-1,-1 1-2,6 13-3,-6 3 1,-2 7-2,-3 4 3,-4 6 0,-2 2 4,-2 4 1,0 1 2,-6-1 0,-4-3 3,0-1 2,-2-4-3,-2-2 6,-1-6-4,1-4 3,1-3 2,1-5-2,4 0 2,0-7 0,5-2-2,0 1 1,3-4-4,-1 0-1,1 0-1,0 0-3,-2 0 2,2 0 0,0 0-2,0 1 0,2-1 1,8-5-2,7-5 1,2-4 0,2 1-2,-1 1 2,-6 4-3,3 4-1,0 4-2,-2 0-1,4 8 1,-1 8-2,-5 1 2,1 5-1,-4 1 0,-1-2-1,-2-4-4,-1-1-8,-3-5-11,-2-6-35,2 1-45,-3-6-83,2-3-91</inkml:trace>
  <inkml:trace contextRef="#ctx0" brushRef="#br0">22834 11905 477,'0'0'45,"0"0"-5,0 0-7,0 0-12,0 0-12,0 0 0,0 0-1,0 0 0,0 0 0,0 0-1,27 9-1,-19 2 1,-3 0 2,0-1 4,-2-3 2,-1-2 3,-2-5 0,0 0 0,0 0 0,2 2-2,-2-1-2,0 0-2,1 1-2,-1-1-2,0 1-2,0-1-1,0-1-3,2 2-1,-2-1 1,0 7-1,0 0 1,0 7 0,0 5-1,0-5 0,0 4 1,0-7 1,0-5 0,0 1 0,0-8 0,0 0 0,0 0 1,0 2 0,0-2 1,0 2 1,0-1-1,0-1-1,0 0-1,0-1-1,0-15-1,0-8 0,0-5-2,1 2 1,4 1-1,-1 4 0,3 2 0,-1 5-1,1 3 0,-2 5-1,3 3 0,1-1 0,1 5 0,7 0-2,-2 7-1,5 3 0,-5 2 0,-3 2 1,-3-4 1,-3 3 0,-2-6 2,-2-2 2,1-1 1,-3-4 2,0 0 1,0 0 0,0 2 1,2-1-2,-2 1 1,0-1-1,0-1-1,0 0 0,0 0-1,0 0 0,0-4-1,0-9 0,-2 3-1,2-5 0,0-3 0,0-1 0,5-1 2,1 6-4,1 2 3,-2 4-6,2-1 3,2 4 2,-7 2-2,7-1 2,-4 2-1,-1 1 0,7 1 0,-5 0 1,3 0 0,1 0 0,-4 4 0,3 7 2,-4 1-5,4 8 4,-3-1-4,-3 5 0,0 0 0,-2 1-9,-1-2-11,0-6-24,0 1-46,1-8-89,1-3-121</inkml:trace>
  <inkml:trace contextRef="#ctx0" brushRef="#br0">23223 11612 642,'0'0'37,"0"0"-1,0 0-7,0 0-7,0 0-8,0 0-5,0 0-2,0 0-2,0 0-1,0 0 0,35 52-1,-18-32-1,-1 6 1,1 3-3,-2 3-1,0 5 5,0 2-4,-2 5 3,-3 1-1,-4 6-2,-2 1 3,-4 1-3,0 1 4,0-2-3,-4 1 1,-3-5-2,1-4 2,0-2-1,-2-5 3,0-5-2,2-3-4,0-4 3,2-8-6,-1-2 4,3-5 0,1-5-2,-1 0-1,2-5-6,-1 0-10,1 0-23,-6 0-55,-6 0-143,-4-6-68</inkml:trace>
  <inkml:trace contextRef="#ctx0" brushRef="#br0">23686 12254 679,'0'0'23,"0"0"3,0 0-2,0 0-8,0 0-8,0 0-10,0 0-6,0 0-9,0 0-16,0 0-39,-37 18-55,19-11-149</inkml:trace>
  <inkml:trace contextRef="#ctx0" brushRef="#br0">19982 13450 634,'0'0'-9,"0"0"2,0 0 7,0 0 7,0 0 4,0 0 0,0 0 0,0 0-2,0 0-2,9 5 2,7-1 2,6-1 3,0 1 1,-2-1-2,3 0-1,0-1-1,3 0-4,3-2 2,-1 0-3,5 3 0,0-3-1,2 0-1,0 0-1,1 0 1,2 0-1,2 0 1,0 0 0,2 0 0,4 0 0,1 2-1,5-2 0,0 0 0,4 0-1,2 0 0,1-2-1,-1-1 0,4-1 1,-4 3-2,2-1 2,-4 0-1,0 1 0,-1 1 0,0 0 0,-3 0 1,3 0 0,2 0-1,-1 0 0,3 0 1,2 0 0,1 0 1,2 0-3,2 0 1,1-4-1,2 1 0,0-2 0,2 1 0,1-1 0,-1 2 0,2-2 0,-1 1-1,-3 1 2,1-2-1,-1-2 1,-2 3-1,1-2 0,-2 0 1,-1 0 0,3 0-1,-4-1 0,1-3 0,-3 3 0,0-1 0,-1 2 1,-2 0-1,-1 1 0,-3-2-1,-3 2 1,-1 1 0,-4 1 0,-2 0 0,-4 1 1,-1-1-1,-7 1 0,-1-1 0,-3 1 0,-3-1 0,-4-1 0,-5 1 0,0 3 0,-6-2 1,-6 0 1,6 1-2,-6-1 2,0 0-1,0 2 1,-5 0 1,0-1 0,0 1-1,2 0 0,-1-2 0,1 2-1,-1 0 0,1 0 0,-1 0 0,1-2-1,-1 2 0,1 0 1,-1 0-1,-1 0 0,3 0 1,-2 0-2,-1 0 0,1 0-1,1 0-3,-1 0 0,1 0-7,-1 0-12,1 0-17,-1 0-55,-1 0-115,0 0-109</inkml:trace>
  <inkml:trace contextRef="#ctx0" brushRef="#br0">24048 11276 85,'0'0'34,"0"0"-1,0 0 2,0 0-1,0 0 0,0 0 2,0 0 3,0 0-1,0 0 4,0 0-4,-16 5-4,15-3-4,1-2-3,-2 1-1,2-1 3,-1 2-2,1-2-2,-3 0-4,3 0-5,0 3-2,0-3-1,0 1-2,0 2 0,7 2-2,4 3-1,4 4-1,1-5-2,2-2 0,-1 0 0,3 0 0,3-2 0,1-2 3,2 2-3,1-3 0,2 0 1,3 0-3,1-4 0,2 1 0,1 0-1,-2 1 0,0-3 0,-1 5 0,-1-2-1,0 2 1,0 0-2,-2 0 1,0 0 0,-1 2 0,0 0 0,1 1 1,1-1-1,-1-2 1,0 0 0,2 0 0,2 0 0,-1-5 1,2 3-1,2-5 0,-1 2 1,2 0-1,-2-2 0,0 2 2,2 0-4,-5-1 1,0 2 1,0-1-3,-2 0 2,-4 2 0,-5 2 0,-3-2 1,-1 1-2,-6-1 1,7 2-1,-9-1 0,-4 1 0,7-1 0,-7 2 1,-1 0 0,6-1-2,-6 1 2,0-2-1,0 2 0,-5 0 1,0-1-1,0 1 0,2 0 1,-1 0-1,1 0 1,-1 0 0,1 0-1,-1 0 0,1 0 1,-1 0-2,1 0 1,-2 0 0,1 0 0,-1-2 0,3 2 0,-3 0 0,1 0 0,-1 0-1,0 0 1,2 0-3,-2 0 0,0 0-1,1 0-4,-1 0-8,0-1-8,0 1-17,0 0-21,-1-5-50,-11-1-79,-5-5-100</inkml:trace>
  <inkml:trace contextRef="#ctx0" brushRef="#br0">24009 11292 193,'0'0'51,"0"0"3,0 0 3,0 0-4,0 0-2,0 0-6,0 0-4,0 0-5,0 0-6,91-31-7,-59 25-5,4 0-4,8 1-4,1 1-2,5 1-2,1 2-3,4-1 0,0 2-1,-1 0-1,1 0 0,-1 0 0,-2 2 0,-1 1 0,-8-2-1,-1-1 1,-6 2 0,-6-2 0,-7 0 1,-4 0-1,-6 0 0,-1 0 0,0 0 0,-7 0 2,1 0 0,-6 0 2,0 0 0,0 0 0,1 0 1,1 0 0,-1 0 0,1 0-1,-1 0-1,1 0-1,-1 0-1,1 0 0,-1 0-2,1 0 1,-1 0-1,1 0 0,-1 0-1,1 0 0,-2 0 0,1 0 0,-1 0 0,2 0-1,-2 0 0,2 0-1,-2 0-4,1 0-4,-1 0-9,0 0-20,2 0-19,-2-3-32,-2 0-41,-9-4-91</inkml:trace>
  <inkml:trace contextRef="#ctx0" brushRef="#br0">24606 10624 150,'0'0'36,"0"0"3,0 0 4,0 0 3,0 0 4,0 0 2,0 0 1,0 0-5,0 0-6,-11-7-7,11 7-8,-2-3-2,2 3-2,-1 0-4,1 0-2,0-3-3,0 3-3,0 0-3,0 0-2,0 0-1,0 0 0,13 0 0,6 8-2,8 3 0,4-1 0,0 3-1,6-1 0,4 2 0,1 1 0,6 0-1,0 2 1,4-1 0,1 3 0,-2 1 0,1 1 0,-3 1 3,-1 2-5,-2-1 4,-1-1-2,0 2 1,-5-3 0,-1 1-1,-1-3-2,-2-1 3,0-2 0,-3-1 2,-1-3 0,-1 0-1,-4-2 0,-2 1-1,-1 0 0,-5-2 1,0 0-2,-6-1 1,0-3 0,-4-1 0,-5-4 0,3 6-1,-1-5 1,-3 0-1,1 3-1,-4-4 1,0 0 2,0 0-2,1 0-2,1 1 0,-2-1-5,0 0 1,1 0-4,-1 0-7,-5-3-8,-11-7-13,-6-2-20,-6 1-44,-9-3-99,-3 4-99</inkml:trace>
  <inkml:trace contextRef="#ctx0" brushRef="#br0">24499 10640 245,'0'0'42,"0"0"11,0 0-1,0 0-4,0 0-6,0 0-4,0 0-6,0 0-4,0 0 0,0 0-2,-33-10-3,33 10 0,-1-2-5,1 2-3,-2 0-6,2 0-4,-1 0-4,1 0-1,0 2 0,0 13 1,6 8 2,4 9-2,1 1 2,1 3 0,1 0 0,-2-2 1,1-2 1,-1-4 0,1-2 1,-2-5 1,-1-7 0,-2-2-2,-2-5 1,-4-4-1,2 1-2,-3-4 1,0 0 0,0 0 1,1 3 1,-1-3 0,2 0 2,-2 3 0,0-3 0,1 0 0,-1 0-2,0 0-3,-1-11 0,-6-8-1,-2-3 0,-3-4-1,1-3-1,-1-3 2,-2-3-2,-1-2 2,-1 0-2,0 0 1,-1 2-1,1 1 0,0 5 0,3 5 2,3 8-1,3 2 1,1 7 2,3 3-2,2 0 2,1 4-7,-2-1 3,2 1-3,-1-2 4,-1 1 6,0 0-6,0 1 1,2-2 0,-1 1-4,1-1 4,-2 0 5,2 2-5,0-1 0,-1 1 0,1-2-2,0 2 1,0-1 0,0-1-1,0 1-5,0-1 6,0 1-1,0-2 0,4 1 0,8-1 0,1-4 0,2 2 1,5 0 0,1 0-2,2-2 2,0 2-1,2-2 1,3 2 1,0-3-1,3-1-1,1 4 1,-1-2-2,3 2 1,0-2 2,-1 4-2,1 1 1,-1-1-2,-1 3-1,1 0 2,-3 0 1,1 0-1,-4 0 1,-1 0-1,-1 0-1,-8 3 2,2-3 0,-7 1 0,2-1 1,-1 0-1,-1 0 0,2 0 0,-4-1 1,2-2 0,-8 1-1,2 2 1,-6 0-1,0-2 0,0 2 2,1 0-2,1-1 2,-1 1-1,1 0-2,-1 0 2,1 0 1,-1 0-2,1 0 1,-1 0-1,0-2-3,2 2 2,-2 0 0,-1 0-1,2 0-1,-2 0-3,1 0-4,-1 0-9,0-1-10,2 1-19,-2-2-57,0-7-207,-11-6-24</inkml:trace>
  <inkml:trace contextRef="#ctx0" brushRef="#br0">26086 9574 316,'0'0'58,"0"0"-3,0 0-4,0 0-3,0 0-7,0 0-7,0 0-2,0 0-6,0 0-5,-14 0-3,13 0-2,1 0-5,0 0-2,0 0-3,1 0 0,11 0-3,5-3 1,6 0-2,1-1 0,2 4-2,1-3 2,4 1-2,0 0 2,1 1-2,0-1-1,-3-1 2,-2 1 0,-7 2 0,-2 0 1,-5 0-2,-7 0 1,7 0-1,-6 0 0,-1 0 1,1 0 0,-3 0 0,2 0-1,1 0 0,-1 0 0,-6 0 0,0 0 0,0 0 0,1 0-1,1 0-1,-1 0 0,1 0 0,-1 0 0,1 0 0,-1 0 1,1 0-4,-2 0-1,0 0-4,1 0-6,-1 2-12,0 3-14,0 0-30,-7 5-33,-3 0-48,0-1-66</inkml:trace>
  <inkml:trace contextRef="#ctx0" brushRef="#br0">26344 9664 227,'0'0'51,"0"0"-3,0 0-1,0 0-4,0 0 3,0 0-3,0 0-2,0 0-4,0 0-5,0 0-5,-23-28-3,20 19-4,2 4-4,-1 2-1,1-2-5,1 5-2,-2-2-2,2 2-2,0 0-1,-1-2-2,1 2-1,0 0 0,0 0 1,-2-3 0,2 3 1,0 0-1,0 0 0,0-2 0,0 2 2,0-2-2,0 2 0,-1 0 2,1-1-2,0 1 0,0 0-1,0 0 0,1 13 0,7 9 1,2 9 0,3 4-1,-2 2 2,4 5 1,-4 0-3,1 2 3,-2-2-5,-1-1 2,-2-4 1,-1-5-1,1-5 1,-4-9-1,0-7 0,0-1 0,-2-5 0,1 0 2,-1 0 1,-1-5-1,0 0 0,0 0 2,0 0-3,2 0 1,-2 0 0,0 2-3,1-2-3,-1 0-3,1 0-6,-1 0-7,2 0-13,-2 0-25,1 0-28,-1-7-45,0 0-59,0 2-60</inkml:trace>
  <inkml:trace contextRef="#ctx0" brushRef="#br0">26229 10101 309,'0'0'46,"0"0"11,0 0 1,0 0-3,0 0-12,0 0-12,0 0-7,0 0-3,0 0-2,0 0 0,-18 5-2,17-5 0,-1 0-2,2 0-3,0 0-2,0 0-2,12 0-1,4 0-1,7-5 0,0-2-2,1 2-1,0 2 2,2-1-5,0-1 2,0 0-2,-2 2 0,-2-1-1,-5 1 1,-8 2-1,3 0 1,-7 1 0,0-3-2,1 3 2,-6 0-1,0 0-1,0 0 1,1 0 2,1 0-2,-1 0 1,1 0-1,-1 0 1,1 0-1,0 0 1,-1 0 0,1 0-1,-2 0-1,1 0-1,-1 0-3,2 0-7,-1 0-10,-1 0-20,0 3-43,2-3-76,-2 1-125</inkml:trace>
  <inkml:trace contextRef="#ctx0" brushRef="#br0">26669 9636 175,'0'0'51,"0"0"2,0 0-2,0 0-3,0 0-1,0-79-2,0 66-1,0 1-4,0 7-3,0 0-4,0 0-4,0 0-3,0-1-6,0 1-5,0 5-7,0-1-6,0 1-3,0 0-3,0 0 2,0 1 0,0 13 3,0 8-1,2 10 1,1 2-1,-2-1 1,-1 3 0,0 1 1,0-3 4,0 4-5,0-4 3,0-2-3,0-1-1,0-4 2,0-1-2,0-4 2,0-2-1,3 0 1,0-6 0,1-1 0,4-1 0,-4-4 1,7 2-2,-2-3 1,-1-2 0,6 2-1,-5-4-1,1-3 1,7 0-2,-7 0 1,7 0 0,-6 0-2,-1-3 1,0 1 0,-3-3 0,1 3-2,-5-1-1,3-4-3,-3 4-3,0-6-8,0 2-12,-1-4-21,-1-4-32,-1 4-39,0-7-78</inkml:trace>
  <inkml:trace contextRef="#ctx0" brushRef="#br0">26635 9865 420,'0'0'59,"0"0"1,0 0-9,0 0-14,0 0-12,0 0-8,0 0-7,0 0-2,0 0-2,0 0-2,-7-12 0,7 8-2,7-1-4,4-1 1,4 0 0,1 2-2,-6 2 0,6-1-4,-6 1 0,0 2-4,1 0-1,-2 0-10,2 0-18,0 0-22,-2 2-39,-5-1-52,5-1-86</inkml:trace>
  <inkml:trace contextRef="#ctx0" brushRef="#br0">27142 9832 242,'0'0'53,"0"0"1,0 0-5,0 0-5,0 0-5,0 0-6,0 0-4,0 0-5,0 0 0,5-23-2,-5 23-2,0-3-4,0-2-5,0 0-1,0 0-3,-5 3-2,1 2 1,-8 0-3,-5 0 2,2 0-1,-3 12-2,1 1 5,3 4-5,0 1 2,2 3-3,2-1 1,0 2 0,2 0 0,0 0-1,2-8-1,3 4 1,2-1-1,-2-5 0,3 6 2,0-3-1,0-5 0,6 4 0,-2-6-1,2-1 1,0 0 0,-3-4 0,7-1 0,-6-2 1,6 0 0,6 0 1,-1-7 0,3-5-2,-3-1 1,1-4-2,-3-1 1,0 1-2,-3-1 1,-4 6-1,-2-3 1,-2 4-1,-2-2 1,0-9 0,0 2 1,-3-4 1,-2 7 0,2 2 1,1 6-5,0 4 3,1 1-4,1 4 3,0-1 0,-2 1-1,2-2-1,0 1 1,-1-1-2,1 0-1,0 1 1,0 1 0,0-2 2,0 2-1,0 0 0,3-1-1,10-1 0,4-2 1,4-4 2,-3-1-1,1-2 2,-3-3 0,3-3 1,-3-2-2,1-2 1,-4 0-1,0-2 2,-4 2 0,-4 0 1,-3-1 0,-2 0 1,0-2 0,-2-1 1,-3 1-1,-4 0 0,0 4 0,4 5-1,-3 2 0,5 6-1,0 5-1,2-1-1,1 3-2,-2-2 0,2 2-1,-3 0-1,-2 9 2,1 11 1,-1 10 2,2 4-1,0 6 0,0 4-1,2 0 3,-2 1-3,2 1 2,-1-3 2,2-1-5,0-3 6,0-3-4,3-3-2,3-4 4,1-7-2,1-1 1,-3-7 1,1-2-1,-3-4 1,-2-5 0,2 1 0,-1-1 0,1 0-1,-2 1 2,2-1 1,-3-3 0,0 0 3,0 0-1,1 3 2,-1-3-1,2 0 1,-2 1-2,1-1-2,2 0-1,-3-6 0,3-6-1,1-8 1,1-1-2,1-6 0,1 1-1,3 1 1,0 3 1,2 1-5,-1 1 5,-2 8-6,-3 4 2,-3 5 1,-3 3-1,6 0-1,5 0 0,2 9 4,4 3-4,-4 4 5,-1-1-3,-2 1 0,-1 0 1,-1 1-1,1 0 1,-3-5-1,1-2 1,-2-5 0,-2-1 0,0 1 1,-3-5-2,3 1-1,0 2 1,0-2-1,1 2-2,-4-3-2,0 0-5,5 3-5,-1-1-6,2 1-15,3 3-30,-4-3-77,0 0-145</inkml:trace>
  <inkml:trace contextRef="#ctx0" brushRef="#br0">27702 9794 561,'0'0'35,"0"0"-4,0 0-9,0 0-10,0 0-8,0 0-6,0 0-1,0 0-5,82-25 0,-59 18-1,-1 2-3,-6 3-3,1-1-4,-7 1-7,-4 0-8,7 2-16,-7 0-23,-2 0-44,2 0-108</inkml:trace>
  <inkml:trace contextRef="#ctx0" brushRef="#br0">28175 9321 491,'0'0'56,"0"0"-3,0 0-11,0 0-13,0 0-11,0 0-10,0 0-4,0 0-1,0 0-3,108-60 1,-63 51-1,4 4 0,-1-2 0,1 2-2,-3 2-3,-7 3 0,-4 0-7,-8 0-2,-8 0-3,-7 0-5,-8 3-5,-3-1-6,1 1-12,-2 6-21,-2 1-12,-11 0-16,-7 2-3,-3-4 9,-1-4 13</inkml:trace>
  <inkml:trace contextRef="#ctx0" brushRef="#br0">28497 9274 42,'0'0'57,"0"0"1,0 0-1,0 0 1,0 0-8,0 0 0,0 0-8,0 0-5,0 0-9,0 0-7,-11-30-6,11 30-1,0 5 0,0 12 1,0 9 0,0 8-2,0 3-2,0 2-1,0 2-2,0 2-1,0-2 4,0 0-1,0-4 1,0-6 2,0-8-1,0-3-3,0-7-2,0-6-2,0 5-1,0-7 0,0 2-1,0-2 0,0-5-2,0 0 0,0 0-1,0 3-3,0-3 0,0 7-6,0-2-7,0-1-21,5 2-40,-2-2-73,0-1-127</inkml:trace>
  <inkml:trace contextRef="#ctx0" brushRef="#br0">28731 9672 510,'0'0'31,"0"0"1,0 0-2,28-101-6,-21 70-9,-3 3-4,0-1-3,-1 2 1,0 7-2,-3 7 2,2 8-2,-2-2 1,0 3-5,0-1-2,0 2-2,0 3-3,-3 0 2,-3 7 1,-4 10 1,-2 5 0,4 4 1,2 0-2,0-3 2,5-4 0,1-1 0,0 1 0,1-5 0,8 6-1,1-6 1,0-2-2,3-1 0,0-1-2,-1-3 2,-2 1-1,-1 2 1,-5-3 0,3 5 1,-4-2-2,-3 2 2,0 3 0,-5 2 0,-4 2 4,0-4-2,1-3 3,-1-4-4,3-2 1,3-3-2,0 0-2,3-3-6,-2 0-21,2 0-40,-4 0-62,0 0-140</inkml:trace>
  <inkml:trace contextRef="#ctx0" brushRef="#br0">28977 9488 381,'0'0'48,"0"0"1,0 0-1,0 0-10,-35 83-8,33-68-10,0 2-6,2 2-2,0-7-4,0 7-2,0-7 0,0-1-3,0-1 1,0-5 1,0 1 0,0-6 3,2 2 1,0 2-1,2-1 2,-1 0-2,2-3-2,-1 0 0,5-2-3,1-2 0,-3-2 0,0 0-2,1-2 1,2-3-2,-5 6 1,4-8-1,-1 1 1,0 0 0,-1 1 0,-1-1 1,-1 3 0,0 1 0,1-1 0,-3 6-1,0-1 1,-3 4-1,0 0-1,0 0 0,1 0 0,-1 0-1,2 0 1,1 2 0,0 3 0,1 7 0,0 2 0,2-2 0,0 1 0,1-1 2,-3-6-1,7 3-1,-5-4 0,5-4-2,2-1 1,4 0-1,3-1 0,-2-9 1,2 0-1,-4-4 3,3 1 0,-4-2 0,-1-1 0,-3 1 0,1-2 1,-5 5 1,-1-1 0,-3 3 0,-2 4-1,5-3 0,-5 5 0,1-1 0,-1 0 0,-1 5-1,0-1-1,0 1-2,0 0 1,1 0 0,-1 3 1,0 12 2,0 8-1,-2 8-1,0 1 1,1 2 0,1 4 1,0 3-1,4 5 3,2-1 3,0 4-5,1 0 3,-2 0-3,1-1 0,-3-3 0,0-3-1,-3-1 1,0-2 0,0-6 0,0-9-2,0-4 0,0-7 0,0-6 1,0-2 0,0-1 3,0-1-1,-1 2 2,-1 0-1,-4-5-1,0 0-2,-5 0 0,-6-6 1,4-3-5,-4-5 1,2-4-5,3-2-7,-2-4-10,4-3-19,0-3-35,3-4-67,4-5-133</inkml:trace>
  <inkml:trace contextRef="#ctx0" brushRef="#br0">29345 9164 516,'0'0'31,"0"0"-1,0 0-8,0 0-9,0 0-11,0 0-10,0 0-11,0 0-15,0 0-40,12 30-95,-4-4-81</inkml:trace>
  <inkml:trace contextRef="#ctx0" brushRef="#br0">29555 9431 450,'0'0'17,"0"0"8,0 0 5,0 0-4,0 0-7,-5 94-7,5-67-3,0-1-2,0-7 0,2-4 1,0-5-1,-1-5 3,1 0-1,-2-5 0,0 0-2,0 0-3,1 0-2,5 0-5,4 0-7,4-8-14,1-6-30,-2-3-53,-3 0-124</inkml:trace>
  <inkml:trace contextRef="#ctx0" brushRef="#br0">29626 9203 459,'0'0'14,"0"0"-4,0 0-4,0 0-11,0 0-10,0 0-14,0 0-25,0 0-67,0 0-99</inkml:trace>
  <inkml:trace contextRef="#ctx0" brushRef="#br0">29837 9360 660,'0'0'13,"0"0"5,0 0 2,0 0-3,0 0-5,0 0-4,-38 85-3,34-59-1,0 0-2,3-6-1,1-2 0,0-1-1,0-5 0,0 5-1,1-8 0,1-6-3,4 4-1,-3-4 0,0 1 0,0-1-2,3-3-3,4 0-9,6-8-14,4-1-32,-5-3-61,2-1-135</inkml:trace>
  <inkml:trace contextRef="#ctx0" brushRef="#br0">29852 8922 627,'0'0'28,"0"0"-2,0 0-6,0 0-7,0 0-8,0 0-7,0 0-4,0 0-6,0 0-6,0 0-14,-25 53-38,21-31-66,-2 0-137</inkml:trace>
  <inkml:trace contextRef="#ctx0" brushRef="#br0">26703 10643 287,'0'0'20,"0"0"21,0 0 24,0 0 9,0 0-5,0 0-16,0 0-16,0 0-10,0 0-9,0 0-3,-57 7-2,57-7-3,0 0 2,11 0-2,7-2-1,4-1 0,4 1-3,2-1 1,0 1 1,4-3-1,5 2 2,0-1-2,3-3-1,3 2 1,1-3-2,3-1 1,0 2 1,4-1-2,-2 0 0,3-1-1,1-1 0,0 3-1,2-2 1,1 0-1,2 1-4,-1-1 3,1 1-5,-1 1 4,-1 2 0,-2-2 1,1 1 0,2 0 0,3-4 0,2 2 1,3-4 0,4-2 2,5 2-3,0-3 0,2 1 0,1-1-1,-2 1 1,-1 2-2,-1 0 1,-3 0-1,-2 2 0,-3 0 0,-1 0 1,-3 1-2,-1-1 1,-2 0-1,0 1 1,0-3 0,-2 4 1,0-2 1,-1 0-1,0 0-1,-1-2 0,1 2-1,-2 0 1,-1 0 0,-1 3 0,-2 1-1,-1 2 2,-2 1-1,-3 1 0,-1 0 1,-4 1-2,-2-1 1,-1 0 0,-2 2-1,-1-3 1,-2 2 0,1-2 0,-2-2 1,-1 0-1,1 0-1,0 0 1,0-2 0,-1 0 0,-1 2-1,-1-2 1,-2 1 0,-3-1-1,-4 5 2,-2-3-1,-2 4-1,-3-3 1,3 2-1,-3-1 3,0 1 1,-6 1 0,3 1-1,-7 0-1,0-2-2,0 2 1,2 0 0,-1 0-1,1 0 0,-1-2-2,1 2-3,-1 0-3,1-1-5,-1 1-11,-1 0-17,0-1-40,0-7-143,0-10-97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15:03"/>
    </inkml:context>
    <inkml:brush xml:id="br0">
      <inkml:brushProperty name="width" value="0.05292" units="cm"/>
      <inkml:brushProperty name="height" value="0.05292" units="cm"/>
      <inkml:brushProperty name="color" value="#00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2496 3259 73,'0'0'22,"0"0"-1,0 0-1,0 0-1,0 0 3,0 0 4,0 0 0,0 0 6,0 0-1,-16-9-1,15 9 0,-1 0-3,1-2-4,-2 2-1,2 0-4,-1-2-3,2 2-5,-1 0-4,1 0-2,-1 0-3,1 0-1,-2 0-1,2 0 0,-1 0 0,1 0 1,0 0 1,-2 0 2,2 0 1,0 0 2,0 0 3,0 0-1,0 0 2,0 0-1,0 0 1,0 0-2,0 0-1,3 0-3,3 0-1,4 4 1,0-1-3,-1 0 4,1 0-1,-2 1 0,7 0 2,1 0 1,5 0-3,-2-1 2,2 1-2,-1-3 2,0 2 0,0-1-2,-4-1 1,0 2 0,3 0 1,-2 0-2,8 2-1,-2-1 1,0-1-1,-1 2 0,2 0 2,4-1-1,-1-1 3,5 0-2,0 0-1,1-1 0,2 0 1,0-1-1,2-1 0,-2 1 0,-1-1-2,1 0 2,-1 0-2,-1 0 1,2 0 0,-4 0-1,4 0 1,-3 0 0,-1 0 1,0-1-1,-1-2-1,-1 1 2,0-1-1,0 0 0,-1 1 2,1 1-4,-2 1 0,0 0 1,-1 0-2,-1 0 1,1 0 1,0 0-1,-1 0-1,2 0 2,2 0-3,0 0 2,3 0 1,1-1 0,3-1 1,-1-1 0,1 2-2,0-1 1,0 2-1,4 0-1,-2 0 1,1 0-1,1 0 0,-2 0 2,1 0 0,-1 0-1,2-2 0,-1-1 1,2 0 0,4 1 0,1-3 2,3 0-3,2 1 1,4-2 0,1 1-1,2 2 1,1 1-1,1 0-1,-4 0 0,0 2 0,-2 0 0,-1-1 0,1 1 0,-1-3 2,1-1-2,1 1 0,1-1 0,3-1 1,4 0 0,-1 0-1,0-2-4,2 2 4,-2 0-6,-3 0 9,-1 3-3,-2-1 0,-1 2 2,-3 1-2,-1 0 0,-2 0 1,-1 0 0,-2 0 0,-1 4 5,-1-2-5,-1 0 5,1 1-5,-3-1 0,2-2 0,-4 1-1,2-1 1,-2 0-5,0 0 5,0 0-7,-2 0 7,2 0-2,-1 0 1,-2 0 0,2 0 0,-2 0 7,0 0-7,0 0 8,-1 0-6,1-3-5,-1 1 4,1-1-6,0 1 6,-1-2 0,-2 3 2,2-2-2,-2-1 0,0 4 0,1-5-1,3 3 1,-1-1-1,2 0 0,1-1 1,2 4 1,0-5-1,-2 2-1,3-2 1,-3 0-1,-1 0 1,-1-1-1,1 1 1,-4 2-1,0 0 0,-4 1-1,1 2 1,-3 0 0,3 0 0,1 0 0,1 2 0,2 1-1,2-1 1,5 1 0,-1-2 2,1 1-2,2-1 2,0 1-2,2-2 1,0 0-1,3 0 1,0 0 1,1 0-1,2-3-1,0 0 1,-1 0-1,2 0 0,-3 1 0,0 0 0,-1 2 0,-3 0 1,-1 0 0,1 0 2,-1 4-1,1-1-1,1 1 0,3 1-2,2-1 2,2 1 2,1-3-3,-1 3 2,1-2-1,-4 1-2,1-1 2,-3 1-1,-1-1 6,1 2-5,-4 0 4,1-1-6,-2-1 1,-1-1-1,-1 1 1,0-1-1,0 0 1,-3 1 0,1 0 1,-1 0-1,0 1 0,1-1 0,0-1-1,-1 3 1,0-3 0,1 0 1,-1 0-1,1-2 1,-1 0-1,2 0 0,1 0 0,3 0 0,0 0 1,1-2-1,1 0-1,0-2-1,0 1 2,0-2 0,0 2 1,0 1 0,2-1-1,-2 1 1,0 0-1,1 1 1,0-1-1,1 0 1,0-1-1,2 3 1,-2 0-1,3 0-2,-2 0 2,0 0-3,0 0 3,-1 0 1,-2 0-3,-3 0 2,-3 0-1,0 0-1,-3 0 2,-2 3 0,-1-3 0,-1 0 1,-1 0-1,-1 0 1,-2 0-1,-1 0-1,0 0 2,-5-5 0,-1 2-4,-7-1 7,0-1-7,-6 2 5,-1-1 1,3-1-1,-2 2 0,-1 1 0,-5 0-3,7-1 1,-5 2 0,-1-1 0,6 0 0,-7 0-2,7 1-2,-1-1-1,4 2-5,9 0-10,3 0-52,15 0-183,4-3-66</inkml:trace>
  <inkml:trace contextRef="#ctx0" brushRef="#br0">14702 2409 246,'0'0'64,"0"0"-3,0 0-1,0 0-13,0 0-8,0 0-14,0 0-8,0 0-5,4-29-1,-4 4 2,0 1 0,0-5 1,0 1-1,-1-4-2,-5-1 1,0 0 3,0 2 1,-1 4 0,-3 4-1,0 5-6,2 6-3,-2 3-1,4 2-2,-2 4-2,0-1 0,3 3-1,-7 1-2,2 0 3,-6 1-2,-1 6 0,1 4 1,6 5-1,-2 2 0,5 6-1,1 5 2,2 8-1,1 4 1,0 4-1,1-1 1,2 2-2,0 1 2,0-1 8,0-1-6,0-1 6,5-5-5,-1-6-3,2-6 1,0-5-1,-2-8 0,3-2 0,-2-4-1,-2-4 2,2-1 0,0-2 1,-1 0 2,6-1 0,-3 0-2,4-10 3,1-6-1,-1-4 0,-4-6-2,1-6-9,0-7 5,-2-4-5,1-3 8,-1 1 2,1 0-2,0 0 2,-3 8-3,2 3 2,-3 13-1,-1 9 0,-1 7 1,-1 5-2,0-2-3,0 2 1,4 0 1,-1 16 0,1 7 3,1 10 0,-2 5-2,0 0-1,-2-2 2,1-2-2,-1-6 3,1-4 7,1 0-8,2-4 7,-2-7-5,1 1-3,4-2 3,-1 0-3,3-2-1,0 0 0,2-4 0,2 0 0,-1 0 2,3-2-2,0-1-2,3-1 0,5-1-6,-2-1 0,1-1-2,0-5-5,-3-3-7,-1-3-16,1 0-35,-5-4-90,-4 4-125</inkml:trace>
  <inkml:trace contextRef="#ctx0" brushRef="#br0">14928 1780 380,'0'0'44,"0"0"-2,18-77-7,-7 50-8,2 0-11,3 1-4,-1 4-1,2 4-4,-1 1-1,-3 6 0,-1 5-2,-4 3-2,5 3 0,3 0-1,0 12 3,3 6-2,-3 4 1,-4 5-5,-3 0 0,-3 4 1,-3-1 0,-3-1 2,0 1-1,0-1 1,-6 0 12,0 0-2,0-1 2,-2-1-2,-1 1-10,1-1 0,-4-1 0,1 0 1,-2-1 0,0 2 0,-2-4 1,2 2 0,0-4-2,0-1 1,4-6 0,4-6 2,0-1 2,1-4 1,1-1 2,2 3 2,1-5 2,-2 0-2,2 0-1,-1 0-4,-1 0-1,-1 0-1,-1-12 1,0 4-2,-1-11 0,4 0 0,-2 2 0,3-8-2,0 2 0,4 2 0,4 0 0,-1 2 0,3-1 0,3 3-1,0 3 1,1 0-2,-3 6 1,0 1-2,-1 4-1,0 3 1,8 0-1,-4 0 1,5 10 0,-4-2 1,-1 6-2,-2 0 3,-4-4-3,1 2 3,-3 0 0,-2-2 0,3 2 0,-4-4 0,-1-6 0,2 3 0,-1-2 0,0 0 1,-1 0-1,4 3 2,-3-3-4,5 2 4,0 1-2,-1-3 0,1 2 0,-4-4-2,0 1-1,2-2 2,0 0 0,4 0 0,4-7 1,-5-1-5,1-6-5,-2 3-15,-3-4-23,-2 0-39,-3-4-74,1 2-117</inkml:trace>
  <inkml:trace contextRef="#ctx0" brushRef="#br0">15342 1349 160,'0'0'39,"0"0"-4,0 0 2,0 0-6,0 0-3,0 0-7,0 0-5,0 0 0,0 0 4,0 0 0,4-12 0,-1 24 2,-2-2-6,4 7 1,-2 1-1,-2-6-4,2 9 0,-1-2-3,-1-7-1,1 7 0,-1-7-1,1-2-2,-1 0 1,-1-5 0,1 2 1,-1-7 0,0 0 0,0 0 1,0 0 3,2 2-2,-2-1 2,0 1 3,0 0 1,0-1 2,0-1-1,2 0-4,-2 0-2,0 0-5,0-1-1,0-6 0,0-5-1,0-3 2,0 1-3,2-6 0,1 1-1,1-3-1,1 5 2,-1 2-2,2 2 0,-2 4-2,2 2 0,0-1 0,-3 5 0,-1 0-1,1 1-1,2 2 2,5 0 0,0 7 1,5 5 1,-3 3-1,-3 3 0,0 2 0,1 0-1,-4 4 1,-1-5 0,0-2-2,-2 0 3,0-7 0,-3-3 0,2 5 0,-2-6 1,0-1-1,2 0 3,-2-5 0,0 0 1,0 0-1,0 2 2,1-2 0,-1 0-1,0 0 0,0 0 0,0-10-2,0-9 0,0-5-1,0-1 0,0 0 0,5-3 0,2 1 0,0 0 0,3 1 0,-3 4-1,1 5 1,-2 3-1,-2 6 0,0 6-1,-1-1-2,-3 3-2,3 0 0,4 0 1,3 5 1,3 7 1,-4 0 0,0 5 0,-2 0 1,-1 3 1,-4 0-1,1-5-1,-1 3 2,-1-8-2,-1 2 2,2 0 0,-2-7-2,1 6 1,-1-5 1,0 1-1,2-2 3,-2-5-2,0 0-1,0 0 3,0 2-2,1 0 1,-1-2 0,0 3 0,0-1 1,0-2 1,0 2-1,0-2 0,0 1-2,0-1-1,2-1 0,1-11 1,2-5 0,-1-4-1,1-1 1,1 3-1,-3 2 0,1 2 1,-1 6-2,0 0 0,2-1-1,-3 7 0,-1-1-2,1 0 1,1 0 0,-2 1 0,2 1 2,-3 2-1,0-2 0,0 2-1,2 0 1,3 0-2,1 0 0,4 0 1,-3 4 1,-1 1 0,0 1 1,-2 1-1,1 2 0,-4-7 0,2 7-3,-2-4 1,1-1-4,-1 1-3,-1-5-2,0 5-7,2-1-10,-1 0-12,1 1-23,-2-5-28,3 6-74</inkml:trace>
  <inkml:trace contextRef="#ctx0" brushRef="#br0">15828 1880 456,'0'0'56,"0"0"-14,0 0-9,0 0-10,0 0-4,0 0-1,0 0-14,0 0 9,0 0-3,0 0-2,-7-13-1,15 9-2,7-2-12,-7 4 9,10-1-1,-2-1-1,-2 4 1,4-1-2,-4 1 1,-1-2 0,1 2-1,-2-2 1,2 1 0,-8-1 1,4 0-2,-4 2 1,1 0 1,-1 0-1,-6 0 1,0 0-1,0 0-1,1 0 0,1 0-2,-1 0-7,1 0-16,-1-3-51,1 3-63,4 0-142</inkml:trace>
  <inkml:trace contextRef="#ctx0" brushRef="#br0">16237 1526 507,'0'0'34,"0"0"-2,0 0-9,32-78-8,-21 61-10,-1 5-3,2 4-1,-5 3 0,5 1 0,-2 1 0,0 0-3,1 1-1,0 2-1,4 2 0,-3 7 4,0 0 0,-2 0 2,-6-1-1,0-1-1,1 1 1,-2 1-1,0 0 1,-2 4 1,-1 4-1,0 3 1,0 7-1,-4 1-1,-4 1-1,0 0 1,-2 3 1,-2 2-1,0 0 0,-2 1-1,-1 0 10,1 1 0,1-5-1,0-3 1,6-8-8,0-4-1,2-7 2,0 0 1,0 1-3,4-7 1,-1 2 1,0-1-1,0-1 2,-1-1 0,2 3-1,-2-2 2,0 1-2,0-1 1,0-1 0,3-2 0,0 0 0,-5 2 1,0-1 0,2 1 1,-1 0 3,4-2-2,-2 0 1,-1 0 0,-1-2-2,-3-5 1,1 0-1,5-3-2,-2-2 0,3-1-1,0-3-1,0 5-10,3-4 0,1 6-1,2 1 0,-1 1 9,-2 2 0,0 2-2,3 3 11,3 0-11,5 2 11,2 5 1,-4 1-11,-4 1 11,0 2-11,-1-4 1,1 4 0,0-1 1,-4-3 0,4 5 0,0 1 1,-2-2 0,3 4-1,-2 0 1,3 1-1,-3-1 0,0 0 0,-1-5 0,1 2 1,0 1-2,-2-4 2,2 1 0,-2-4 0,-1-3 1,1 1-1,0-1-1,-2-2 2,1 0 0,1-1 0,6 0 0,1-7-1,3-4 0,-4-3-1,-3 1 0,2-4 2,-3-1-1,2-1 1,-1-3 1,1-2 0,-1 0-2,-2 9-5,0-2 5,-4 6 0,0 7-9,2-1 4,-4 5-4,0-1-1,0 1 10,1-2 11,-1 0-11,2 1 2,-2-1-1,1 1-11,-1-1 8,2 2 10,-2-1-10,0 1 1,1-1 1,-1 1-1,2-2 0,-2 2 0,1-2 1,-1 2-12,2-1 10,-2-1 0,1 2-4,-1-1 1,3-4-5,0-1-19,0 1-66,-2-6-200,-1 4-10</inkml:trace>
  <inkml:trace contextRef="#ctx0" brushRef="#br0">18200 1932 301,'0'0'36,"0"0"-6,0 0-1,0 0-15,0 0 5,1-82-6,4 75-5,-2 4-2,0 1-5,6-1-5,2 3 2,4 12 13,3 8-2,-2 3 3,-1 6 0,-5 3-12,-1 2 2,-3 2 1,-3 2 0,-1-1 1,-1-2 1,-1-9 0,0-11 0,0-3 2,0-5 3,0-2 1,0 0 2,0-5 0,0 0 1,0 0-1,0 0 0,0 0-4,0-3-3,0-11-3,0-10-2,0-8 0,0 2-1,0-2 1,5 0-1,1 0 1,-1 1-1,4 4 0,0 2-13,-3 8 1,-1 2-1,1 7 1,-2 3 9,4-2-4,-4 7 1,5 0 10,6 2 2,-1 12 4,4 4 1,-5 6-13,0 2 2,-4 1-2,-2 4 2,-2-1 0,-2 0 1,-2-8 1,-1-3-1,3-6 0,-3-6 2,0-2 1,0-5 0,0 0 2,0 0 1,0 3 0,1-3 1,-1 0-1,0 2-1,0-2-2,2-2-3,-1-13-1,1-5 0,0-9-1,3 1 1,1-1-2,0 4 0,0 2 0,0 6-1,0 4 1,-1 5 0,-4 5 0,2 0-1,-3 3-1,4 0-1,8 0 1,1 7 2,6 9 2,-3 2 0,-1 1-2,0 5 4,-2-2-4,-1-2 2,0 0 0,-3-2 0,-2-4-1,-1-2-1,0-4-4,-3-1-14,1 1-39,-3-6-78,2 3-126</inkml:trace>
  <inkml:trace contextRef="#ctx0" brushRef="#br0">18922 1969 511,'0'0'46,"0"0"-7,0 0-14,0 0-14,0 0-7,0 0-15,81-71-1,-54 59-1,0 1 0,1 3 8,-2 0 0,-7 4-3,0 1-3,-2 3-9,-4 0-6,2 0-31,-4 5-14,-5 5-26,-3 3-61</inkml:trace>
  <inkml:trace contextRef="#ctx0" brushRef="#br0">18942 2227 487,'0'0'35,"0"0"-7,0 0-7,0 0-10,0 0-2,0 0-5,0 0-1,0 0-3,0 0 2,0 0 0,72-18-1,-47 12 4,-2-1-5,-2 0-1,-6 2 0,1-2-5,-7 4-5,-5 1-16,0 1-25,-4 1-46,0-2-85</inkml:trace>
  <inkml:trace contextRef="#ctx0" brushRef="#br0">19617 1701 326,'0'0'32,"0"0"4,0 0-1,0 0-6,0 0-3,0 0-7,0 0-5,11-79-1,-9 75-2,-2 4-5,0-1-2,0 1-4,0 0-1,3 0 2,1 10 1,2 7 1,0 10 0,-3 0-1,-3 2-1,0 1 0,-2 2 3,-5-2 8,0-1 5,-1-2 1,3-8 3,1-3-10,1-5-1,1-7 0,1 1-3,1-5 0,-2 0-3,2 0 0,0 1 1,0-1-4,0 1 0,12 1 0,5 1-2,-1-1 0,3-2 1,1 2-3,2-2-1,4 0 0,-6 0-1,-1 0 0,-8 0 2,1 0 0,1 0 0,-7 0 0,0 0 0,-6 0 0,0 0 0,4-2-1,-1 0-1,2 1-1,0-7-2,-4 4-1,-1-8-9,0-6-2,0-2-1,-4-2 3,-3-2 13,0 5 7,1-1 2,0-2 4,0 1-1,2 5 3,-2-1 1,3 5 5,2 6 2,-1 1-3,2 5-3,0-2-7,0 2-5,0 0 1,0 13 0,0 11 3,0 9 1,2 6-2,1 4 12,-2 3-2,2-2 0,0-1 2,-3-4-14,1-2 2,-1-3-1,0-4 0,2-8 0,-1-5-4,1-5 0,-1-7 1,0 2-3,-1-7-1,2 3-5,1 2-12,-2-1-25,2 1-53,-3-5-174</inkml:trace>
  <inkml:trace contextRef="#ctx0" brushRef="#br0">12311 1717 366,'0'0'46,"0"0"-2,0 0-3,0 0-10,0 0-8,0 0-10,0 0-1,0 0-6,-80-58 1,64 62-2,-2 6-3,3 5 2,1 8-2,0 4 2,1 8 0,0 5 11,-1 4 3,2 1-1,1 2-1,0-1-12,4 0-2,3-4 2,0 1-3,2-5 0,2-1-1,0-5 0,6-5 1,1-4 0,0-6 2,-1-5-3,4-3 0,-4-3 1,3-2 0,-1 1 2,-2-3 1,-2-1 0,1-1 2,0 0-1,4-3 1,3-4 0,-5-5 1,0-7-1,-2-2 1,-2-4-2,1-7 0,-3-4-1,-1 2 0,1 2-2,2 3 0,2 3-2,-1 9 1,2 5-1,-2 2 0,3 3-2,1-1 0,0 6-2,4 2 2,2 2 0,5 8 1,-4 7 1,0 4-2,-3 5 2,-2 2-1,0 6 2,-2 0-2,-3 0 2,0-2-1,-2-1 2,1-5-2,-1-7 1,0-1 0,-2-6 0,-1 0 0,2 0-1,-2-7-1,1 0-2,0-1-2,1 1-8,-1 0-28,4 2-45,-1-4-68,6-3-143</inkml:trace>
  <inkml:trace contextRef="#ctx0" brushRef="#br0">12475 1823 363,'0'0'26,"0"0"12,0 0 16,0 0-6,0 0-7,41 89-12,-30-57-14,1 2-4,-1 2-2,2-1-2,-4 2-4,0-4 0,1-2-2,-5-4 0,0-8 1,-2-6 0,-2-7 1,-1-6 1,0 0 0,0 0 2,0 2 2,2-1 0,-2 1 0,0-2-3,0 1-1,0-1-2,-3-13 1,-5-7 0,0-9 1,-1-2-1,2-1 2,1-2-1,0-4 4,3-1 0,0 0-6,3 3-3,0 1-2,0 5 0,3 4 5,2 9-1,1 4 1,-2 4-2,5 4 0,3-3-2,3 3 1,5-2-2,2 3-2,-2 2-1,3 2-4,-4 0-13,0 0-18,3 2-41,-4 4-45,3 4-124</inkml:trace>
  <inkml:trace contextRef="#ctx0" brushRef="#br0">12545 2053 561,'0'0'38,"0"0"-12,0 0-8,0 0-8,0 0-3,0 0-1,0 0-3,0 0-5,79-7-4,-52 2-7,-1 0-17,-1-2-26,1 0-41,-3 2-88,-6-2-71</inkml:trace>
  <inkml:trace contextRef="#ctx0" brushRef="#br0">12904 1552 423,'0'0'36,"0"0"-4,0 0-7,0 0-3,-39 78-2,33-35 0,0 7-3,3 4 10,1 4-5,1-3-3,1-1-2,0-1-13,0-6 2,4-5-3,3-5 0,2-1-2,0-4-1,-1-2-1,4-1 0,-2-3-1,1-5-3,-1-1-7,-2-8-17,-2-5-37,1 1-56,-3-4-149</inkml:trace>
  <inkml:trace contextRef="#ctx0" brushRef="#br0">13085 1872 575,'0'0'17,"0"0"10,0 0 0,0 0-8,0 0-8,0 0-4,87-76-3,-64 74-5,-1 2 0,1 0-5,-3 12-2,-5 1 0,-3 6 12,-6 7 3,-4 6-1,-2 4 0,-11 5-14,-6 3-2,-3-2 2,0-1 5,0-3 3,1-5 4,4-6 2,4 0-1,1-7 1,2-3 2,4-2-1,1-4 0,2-5 1,1 0-1,0-1-2,0-1 1,0 4-1,4 1 0,6-6-1,6-1-2,3-2 0,7 0-1,-2-5 1,1-4-3,-2-1 2,-4 1-1,-5 3 1,-1 1 0,-5 0-4,-5 3-1,2 1-4,-5 1-9,3-3-18,0 0-39,0 0-103,3-5-113</inkml:trace>
  <inkml:trace contextRef="#ctx0" brushRef="#br0">13392 1416 495,'0'0'53,"0"0"-6,0 0-15,0 0-13,0 0-10,0 0-3,0 0-2,0 0-1,0 0-1,-5 110-1,-1-61-1,1-1 0,-1-3-1,3-10 0,2-8 1,1-8 0,0-5 0,0-8 0,0 2 0,3-3 0,1-2-1,3 1 2,3-4 1,4-7-1,4-8-1,-1-3 0,-2-6-1,-1-1 2,-2-2 0,-3-4 3,-1 2 0,-4 1 2,-1 7 0,-1 9 1,-1 8-1,-1 4 0,0-2-2,0 2-5,0 0-1,0 3-1,0 17 1,0 9 2,0 15 0,0-1-2,0 0 1,3-2-2,-1-4-2,2-8 6,-1 3-19,0-12-63,2 2-136,-3-7-81</inkml:trace>
  <inkml:trace contextRef="#ctx0" brushRef="#br0">13569 1267 635,'0'0'13,"0"0"5,0 0 0,0 0-1,0 0-5,93 77-7,-67-39-5,-2 6-2,-3 7 0,-4 4 0,-4 6 1,-3 2-1,-5 6-1,-5-2 13,0 5 0,-6 1 0,-7 0 1,-2 0-11,0-4 2,0-8-2,1-7 2,2-11-1,2-9 1,3-13-2,4-9-2,1-5-4,2-7-10,0 0-29,0 0-53,12-2-109,5-8-89</inkml:trace>
  <inkml:trace contextRef="#ctx0" brushRef="#br0">14120 2027 667,'0'0'23,"0"0"-5,0 0-6,0 0-11,0 0-6,0 0-11,0 0-21,0 0-53,0 0-139,31 47-58</inkml:trace>
  <inkml:trace contextRef="#ctx0" brushRef="#br0">12664 2705 588,'0'0'44,"0"0"-5,0 0-10,0 0-8,0 0-7,0 0-5,0 0-2,0 0 1,0 0-4,110-16-1,-56 9-1,2 0 1,8 0-1,-1 2-1,2-2-1,0 2 0,1-3 0,-3 1 0,1 0-2,0-1 2,-1 3 0,-2-2-1,-5 3 2,-2 0 0,-7-1-1,-8 2 0,-11 1 0,-5 1 2,-10-1-1,-7 2 2,0 0-1,-6 0 1,0 0 2,0 0-1,1 0-1,2 0 0,-2 0-1,1 0-1,-1 0-3,1 0-6,-1 0-15,0 0-53,1 0-214,-2 0-26</inkml:trace>
  <inkml:trace contextRef="#ctx0" brushRef="#br0">20255 2220 280,'0'0'66,"0"0"-10,0 0-9,0 0-14,0 0-5,0 0-10,0 0 0,0 0-2,0 0 2,37 48-4,-27-22-4,-2-1-2,-5 0-2,-3-1-2,0 0 1,-2-5 1,-5 1 1,-2-4-2,-4-2 1,6-4 0,-3 0 1,3-7-2,4 1 0,0-1-2,3-3-1,-2 0-1,2 0-4,-1 2-1,1-2-8,-2 0-3,2 1-35,0-1-51,3 0-143</inkml:trace>
  <inkml:trace contextRef="#ctx0" brushRef="#br0">21442 2000 498,'0'0'59,"0"0"-12,0 0-12,0 0-9,0 0-9,0 0-6,-8-93-11,16 70-3,3 1-1,1-2-1,5 2 8,-1 0 0,3 3-2,-3 2 2,2 2-1,-6 6-1,1 3 3,-4 3-5,1 3-2,3 5 0,-3 11-3,3 10 4,-7 11 12,-5 6 0,-1 7-1,-11 7 2,-4 1-14,-6 5 3,-1-1-2,-3-6 1,1-6 1,2-8 1,3-10 1,0-8 1,9-7 0,-1-5 0,4-5-1,4-4 0,0 1 0,3-4 0,-2 0-1,2 0 0,-1 0-1,-1 3-2,2-3 2,-1 0 0,1 2 1,-2-2 1,2 0 0,0 1 0,0-1 0,0 0 0,9-6 1,6-7-1,6-7 0,2-2-1,3-2 2,3 1-3,0-1 0,0 3 0,0 5 0,-1 3-2,-2 6 1,-2 4 1,-2 3-2,-5 2 1,1 6 0,-5 4 0,-3-4-1,-2 3 2,-2-3-1,-1-1 1,2 1-1,-6-5 1,2 1 0,-3-4 0,0 0 1,0 0-2,1 0 0,1 2-2,-1-2-5,1 0-7,1 0-15,-2-3-20,1-8-31,-1 2-44,-1-5-60,0-4-64</inkml:trace>
  <inkml:trace contextRef="#ctx0" brushRef="#br0">21990 1573 214,'0'0'60,"0"0"3,0 0-4,0 0-6,0 0-5,0 0-8,0 0-8,0 0-9,0 0-6,-2-35-6,2 34-7,0 1-1,0 0-2,-3 9-2,-4 9 6,-3 9-3,-4 4-1,-1-1 1,-1-1-2,1-7 0,4-5 1,5-9 0,5-3 0,1-5 0,-2 0 0,2 0 1,0 2 0,9 3 1,10-2-1,5-1-1,2-2-1,2 0 0,-2-3 0,2-1 0,-1 3-2,-3-2-1,-5 2-2,-3 1-2,-6 0-1,-3 0-2,4 0 0,-7 0-7,0 0-2,2 0 3,-6 0 2,0 0 10,0 0 5,0 0 2,0 0-1,0-8-1,-3-6 2,-2-5 2,-1 0 0,1-2 2,-1-1 0,2-2 0,0 1 1,0-2 0,1 5-1,1 3 2,1 7-2,-1 4 0,2 2 1,0 4 0,-1-2 0,1 2-2,0-2-3,0 2-4,0 0 0,0 4-1,0 16 2,0 11 1,0 11 1,1-1 0,-1 0 0,0-1-2,0-4 0,0-6 0,0-6 0,0-4 0,0-8 12,0 2-2,0-2-1,0-6 0,0 1-10,0-7-2,0 0 0,0 0-7,0 2-6,0-1-17,0 0-38,0 1-52,0-1-109</inkml:trace>
  <inkml:trace contextRef="#ctx0" brushRef="#br0">22433 2002 547,'0'0'45,"0"0"-5,0 0-6,0 0-12,0 0-6,0 0-4,0 0-7,0 0-2,0 0 0,0 0 0,61-2-2,-32-1-1,0 1-1,0 2-3,-3 0 2,-7 0-1,-1 0-1,-6 0 0,-5 0 0,3 0-4,-4 2-2,-1-2-12,1 1-20,-6-1-35,0 0-77,0 0-119</inkml:trace>
  <inkml:trace contextRef="#ctx0" brushRef="#br0">22907 1659 598,'0'0'31,"0"0"1,0 0-6,0 0-10,94-46-7,-68 43-4,3 3-3,2 0-1,-1 7 0,-2 3-1,-1 2-1,-2 3-1,-7 2-1,-3 0 0,-4 6 2,-6 0-1,-4 1-2,-1 2 3,-4-1-2,-7 1 13,-1 1 1,0 1-2,-4-1 1,2 2-11,-5 1 2,2-1-1,-1 2 0,0-1 0,0 0 0,0 0 0,2-4 0,1 1-1,2-8 1,3-4-1,3-3 1,1-7 0,3-2 0,2 2 1,-2-4 1,-1 2 0,1 0 2,0 0-1,3-3 0,-6 0 2,0 0-3,-3 0 1,-2-4 0,4-4 2,-1-3-3,1-6 1,4-5-2,3 0-1,0 0 1,7 1 0,5 1-1,1 2 0,4 4-1,2 2 0,-1 3 0,-3 5 0,2 2-1,3 2-1,-3 4-1,6 4 1,-4 4 0,-3 2 1,-2 2 0,-4 3 0,-1-1 1,0 1 0,-2-2 1,-3-2 0,1-3 1,-1-5-1,-2-2 1,5 0 1,-5-1 0,1-1 0,6 0-1,-4-1 1,-1-1 0,6-1-1,-4 0 1,4 0-1,1 0 1,-2-3 1,3-5-1,-2-4 0,0-3-1,-1-1 1,-2 4-2,-2-1 0,0 4-2,-1-2-1,2 2-6,-4 4-9,1 1-15,-3 4-32,0-2-49,0 2-88,1-1-84</inkml:trace>
  <inkml:trace contextRef="#ctx0" brushRef="#br0">23635 1976 600,'0'0'39,"0"0"0,0 0-12,0 0-9,0 0-12,79-59-3,-54 54-3,-1-1-1,4-1-2,1 3-3,0 1-4,0 3-19,1 0-8,-1 0-28,-9 2-44,-1 3-57,-7 2-96</inkml:trace>
  <inkml:trace contextRef="#ctx0" brushRef="#br0">23666 2184 450,'0'0'60,"0"0"-11,0 0-16,0 0-10,0 0-9,0 0-5,0 0-3,105-27-2,-72 18-2,0-1-1,2 3 0,-3 2-2,-2-2 0,-7 4-1,-3 2-2,-8-1-1,-6 2-7,1 0-14,-7 0-13,0 0-26,0 0-42,-4 3-100</inkml:trace>
  <inkml:trace contextRef="#ctx0" brushRef="#br0">24377 1789 255,'0'0'65,"0"0"2,0 0-12,0 0-10,0 0-12,0 0-11,0 0-11,0 0-3,0 0 0,7 0 1,-4 34 14,0 10 1,-3 6-4,2 4-1,-2-3-11,0 0-4,0-3 2,0-2-4,0-4 1,0-4 0,0-5-3,-2-11 1,2-3 1,-2-6-2,2-9 0,0 2 0,0-6-5,0 0-2,0 0-13,0 2-24,0-2-42,0 0-75,10-8-116</inkml:trace>
  <inkml:trace contextRef="#ctx0" brushRef="#br0">24713 1710 397,'0'0'17,"0"0"8,0 0 4,0 0 0,0 0-2,0 79-10,-4-42 6,-2-1-5,0 0 1,-4-2-3,2 0-12,-3-3 2,2-4 0,0-5 1,3-8 2,2-5 2,2-4 0,2-5-2,-1 0-1,1 0-2,0 2-3,0-1 0,0 5 0,0 3-1,7 2 2,5-1 0,5-4-3,2-2 0,4-4-2,1 0-2,4-2 2,-2-4-1,1 0-1,-3-2 1,-3 1-1,-4 2-1,-8 2-2,-4 1-1,-5 2-2,0-1-4,0 1-7,1 0-15,1-2-27,-1 1-42,-1 1-62,0-2-84</inkml:trace>
  <inkml:trace contextRef="#ctx0" brushRef="#br0">24861 1792 374,'0'0'56,"0"0"-11,0 0-16,0 0-8,0 0-2,0 0 16,0 0 2,-16 104-3,15-58-5,1 0-20,0 4-3,0-4-3,0 1-2,0-1-2,0-3 2,0-6-3,0-6 3,0-10-2,0-3-1,0-6-1,0-7-6,1 6-9,5-3-31,-3 1-63,1-1-172</inkml:trace>
  <inkml:trace contextRef="#ctx0" brushRef="#br0">27304 2039 160,'0'0'33,"0"0"-1,0 0-2,0 0-3,0 0 0,0 0-1,0 0-1,0 0-2,0 0-1,-1-3 0,1 3 0,0 0 0,0 2 2,0-1-4,0 1 0,0-1-2,0 1-1,0 0 0,0-2 3,0 2 0,0-2-2,0 1-3,0-2-6,1-13-4,5-8-3,0-9 0,0-2-12,-1 1-2,4-1 3,-2 0-1,0 2 10,-1 1 2,0 5-1,-3 7 1,3 3-1,-5 6 1,0 4-1,1 1 2,-2 4-2,0-2-1,0 2 0,0-1-3,1 1-1,-1 0 1,0 1 1,0 16 2,2 6 0,-1 8 2,-1 3 10,2 0 1,1 2 0,-2 0-1,2 1-9,0 4-2,-1 0 1,-1 1-2,0 1 2,2-2-3,-3-2 2,0-3-1,0-4 0,0-11 0,0-2 0,0-7 1,0-7-1,0 2 1,0-7-1,0 0 0,0 0 0,0 1 2,0 1-1,0 0 0,0-1 1,0 1-2,0-2 0,0 2 0,0-2 0,0 3 0,0-3-1,0 0-3,0 0-2,0 0-2,0 0-9,-3 0-9,3 0-11,-1 0-12,-5 0-12,2 0 2,-8-3 3,-7-1 16,-1 3 14,-5-3 13,2 1 10,6 1 8,1 2 2,3 0 5,0 0 6,0-3 4,7 3 6,-7 0 5,7 0 5,0 0 2,0 0-2,6 0-5,-2 0-5,2 0-5,-1 0-3,-1 0-5,1 0-1,-1 0-7,1 0-3,-1 0-2,1 0-1,1 0 1,0 0 1,10 0-2,12 0 0,8 0 0,5 0-2,4 0 1,4-4 0,-2-1 0,-1 2 1,-2 1-1,-7-1 0,-9 3-1,-1 0 0,-10 0 1,-4 0-1,-1 0 1,-6 0 0,0 0 2,0 0 0,2 0 0,-1 0-1,0 0 1,1 0 1,-1 0 0,1 0 0,-1 0-3,-1 0 0,2 0-2,-2 0-3,0 0 0,1 0-5,-1 0-9,0 0-20,0 0-33,0 0-50,0 0-99</inkml:trace>
  <inkml:trace contextRef="#ctx0" brushRef="#br0">27784 1949 241,'0'0'46,"0"0"3,0 0 1,0 0 0,0 0-9,0 0-6,0 0-9,0 0-6,0 0-3,0 0-2,10 78-3,-10-74 1,2 3-3,-2-7 2,0 0 0,0 0 5,0 1 2,1-1-1,-1 2-3,2-2-5,-1-12-5,0-5-1,2-7 0,0-3-12,0 0-1,0 2-1,2-3-1,1 2 13,0-3-2,-1 5 1,1 2 1,-3 5-1,1 2 0,0 5 1,-3 6-2,1 0-1,-2 4-1,0-2-5,0 2 4,1 0 0,2 9 1,2 9 2,-2 7 0,0 9-1,-3 4 11,0 0 1,0 2-1,0-2 1,-2-4-12,-1-2 2,2-3-1,1 0 1,0-2-1,0 2 1,0-3 0,0 1 0,0-10-1,0 1 2,0 1-2,1-7 1,1 6 0,-1-8-3,1 0 3,-1-1-1,0-4-1,1 0 1,-2-5-1,0 0-1,0 0 1,1 2 0,1-1 2,-1 1-1,-1 0 1,2-2 0,-2 3-1,0-3-1,1 0 0,-1 0-1,0 2 0,0-2-2,0 0-1,-3 0-1,-5-5-1,0 1-1,-1-1 4,0 0 0,-3 2 3,2-1 1,-3 3 0,1-1 0,-1 2 1,2 0 1,5 0 2,1 0 1,-2 0 1,2 0 0,-1 0 0,1 0-1,5 0 2,-1 0-2,1 0 0,-2 0 0,1 0-4,-1 0 0,2 0-1,-1 0 0,1 0-1,0 0 1,0 0 0,10 5 0,6 2 0,7 3 0,3-5 0,2-3-1,1 0 0,-2-1 0,1-1 0,-9 0 1,-1 2-1,-6-2 1,-5 0 0,0 0 0,-7 0 1,0 0 0,0 0 0,2 0 0,-1 0 1,1 0-1,-1 0 1,1 0-1,-1 0 1,0 0-2,1 0 0,-1 0 0,1 0 0,-1 0 0,1 0 0,-1 2 0,2-2-3,-2 0 1,1 0-3,-1 0-4,1 0-21,-2 0-47,3-2-94,1-8-131</inkml:trace>
  <inkml:trace contextRef="#ctx0" brushRef="#br0">28474 1936 161,'0'0'46,"0"0"0,0 0-5,0 0-9,0 0-5,0 0-4,0 0-2,0 0 1,0 0-1,0 0-1,0-12 1,0 12-1,0-2-2,0 2 1,0 0-1,0-1 0,0 1 0,0 0-3,0-2-5,0-7-15,0-6-1,0-5-4,0-7 3,0 2 10,0 8 2,0-4 0,0 1 1,-2 7 1,2-8-1,-1 9 0,1 4 0,0-3-2,0 4 1,0 2-3,0-2 0,0 7-1,0-1-3,0 1-2,0 0-1,0 0 1,0 12 0,0 9 3,0 11 1,0 3 2,0 8 10,3-4 2,0 1 2,0 0-6,0-6-8,0-3-2,-1-4 0,2-2 0,-2-7 0,1-1-1,-2-5 1,1-2 0,1 1 0,-3-7 2,1 3-3,-1-7 2,0 0-1,0 0 0,0 0-1,2 2-2,-2 0 1,0-1-1,0 1-2,0 0-1,1-2-4,-1 1-5,0 3-3,0 1-5,-3 5-3,-1-3 2,-2 0 2,0-2 8,-1 0 7,1 0 8,-3 0 5,1-1 7,4-3 2,-7 1 3,1 0 0,-1 1 0,-5 1 1,4-3 3,1 1 1,0 1 0,6-3-4,1 2-4,4-2-4,-2 0-7,2 0-1,-1 1 0,-1-1-3,2 1-1,0-1 2,0 1-2,14 3 1,6-3 0,6-1-1,1 0 2,2 0 0,0-3 1,-2 0-2,-2 3 0,-8 0 0,2 0-1,-9 0 2,-4 0 0,1 0-2,-7 0 0,0 0 0,0 0-1,1 0 2,1 0-1,-1 0 0,1 0-2,-1 1-3,1-1-11,-1 2-19,1-2-42,-2 2-78,1-2-129</inkml:trace>
  <inkml:trace contextRef="#ctx0" brushRef="#br0">28954 1809 512,'0'0'38,"0"0"-5,0 0-9,0 0-9,0 0-9,0 0-2,0 0-3,0 0 1,0 0-2,0 0 12,-71 71 1,57-38-3,2 0 2,-1 2-12,4 1 1,3-4 0,3 2-1,2-4-1,1 0 1,0-2-3,4-3 3,5-3 0,1-5 0,5-5 0,-5-4-1,7-6-1,4-2 0,3 0 1,6-9-1,-1-1 0,-3-3 1,-1-3 2,-5 0-1,-2-3 2,-3 0 0,-2-3 1,-2-1 1,-3-3 3,-2 1-1,-2-3 5,-2-1-2,-2 0-1,0-2-13,-2-1-3,-4-1 1,1 3 1,-4 2 10,-1 5 0,0 4-2,-3 2-2,0 5-1,0 2 0,0 5-2,-6 3-2,0 2-2,-5 0-3,1 7-9,2 6-13,4 6-38,0 3-42,5 9-88</inkml:trace>
  <inkml:trace contextRef="#ctx0" brushRef="#br0">27718 2769 457,'0'0'31,"0"0"3,0 0-6,0 0-8,0 0-8,0 0 0,0 0 1,0 0 1,0 0 2,55 26-3,-24-21-2,6-1 2,6-1-3,5-2-1,5-1 0,3 0-3,7 0-2,3-6-1,5-3-2,3-3 1,1 1-1,0-1 0,0 0 1,-1 0-1,-3 1 2,-2 1-2,-3 2 0,-4 0 0,-4 3-1,-7 2 1,-6-1 0,-6 3 0,-7-1-1,-10 2 1,-9 0-2,-7 0 3,-6 0 1,0 0 3,4-2 2,3 2 1,-3 0 0,2 0 1,-3-5-2,2 3-2,0-6-1,5-2-3,-2-4-1,-1-2 0,-1-4 0,-1-2-5,0-2-5,-2-5 5,1-3-5,-1 0 9,0-3 1,1-2-2,-1-4 3,3-3-3,-2-3 2,0-2-1,2 0 1,-1-2-2,0 3 2,1 0-2,-3-3-13,1 2 3,-2 1 1,1 0 0,-3 0 14,0 2-2,0 3 0,0 3 0,0 6 1,-5 5-1,4 7 1,-2 4-2,0 6 0,0 0 0,0 1 0,2 6 2,0-7-3,-1 8 2,-1-6-1,0 0 0,0 1 0,-1-4-1,-1 4 1,-3-6-1,-1 3-1,-4 1 0,-6-5 0,-4 3 0,-5 1 0,-9 2 0,-6 3-2,-11 4-1,-8 2 2,-7 1 0,-11 0-2,-5 3 0,-7 2-1,-4 0 0,-4 0 2,-1-1 2,1-2 1,1-2 0,-1 0 0,2 0 0,2-3 1,2 0-1,3 0 1,4 3 1,8 0-2,2 0 0,6 5 0,4 2-1,4 2 1,7 1 1,2 2-2,5 2 1,6-1 0,4 2-2,6-5 1,8 1 1,8-3-2,2-3 1,5 4-1,1 3 1,-3 3 1,3 4 0,0 4 0,0 4 0,-1 2-1,1 4-1,2 5 1,-1 3-1,0 3 1,3 4 12,0 3 0,1 2 0,2 0-1,1 3-11,1 3-1,1 1 2,7 0 0,3-2 3,5-4-3,2-6 3,0-7-5,4-5 2,-2-5 0,2-4 0,-2-2 10,1-1-6,-1-2 5,-2-2-5,0-3-4,1-4 1,-3-1 0,1-2 0,0-1 1,2-3 1,4-4-1,6 0 1,7-2 0,10 0-2,8 0 0,12-7-1,8-3-1,10 1 1,4-1-1,6 0 1,-1 2 0,-1-2 0,-4 4 0,-8 2-2,-5 1 0,-10 1 1,-8 2 0,-12 0 0,-7 0 0,-14 0 1,-9 0-3,-4 0 1,-7 0-1,2 2 1,-2-1 1,-4-1-1,0 0 0,0 0-1,1 0-3,1 0-5,-1 0-12,4 4-26,-1 0-63,1-1-175,-1 1 1</inkml:trace>
  <inkml:trace contextRef="#ctx0" brushRef="#br0">25487 2184 321,'0'0'61,"0"0"-1,0 0-11,0 0-9,0 0-15,0 0-9,0 0-8,0 0-5,0 0-3,0 0 3,1-17 0,28 17 3,15 0 2,8 0-1,7 4-3,4-1 0,4-1-1,1 1 0,-3-1-2,-3 1-1,-7-3 0,-6 4 0,-10-4-1,-13 1 0,-11-1-2,-7 0 1,-8 0 2,0 0 1,0 0 1,2 0-4,-2-3-2,-3-9-1,-10-5-3,-6-5 4,-4 2 2,-1 0 0,-2 1 2,1 0 0,2 3 0,0 1 2,1 1 0,9 4 2,3 5 1,3 0 1,4 1-1,0 1-1,0 3-2,3 0-4,-2-2-4,2 2 0,0 0 0,12 9 4,7 8 3,8 8-1,5-2 0,1 4 0,4 0 0,-1 0 0,0-1 0,0 3 0,-4-5-1,-5-2 1,-6-2 0,-7-5 0,-7-1 1,-5 0 3,-2-2 0,-9 8 2,-10 1 0,-7-1 0,-4-1 1,-5 2 2,0-2 0,2-3 4,3 0-1,4-5-1,7-4-3,9-2-2,7-1-5,3-4 0,-2 0-2,2 0-1,-1 0 0,0 1-2,1-1-3,0 0-6,0 0-19,7 0-43,11-8-112,11-5-101</inkml:trace>
  <inkml:trace contextRef="#ctx0" brushRef="#br0">27285 2819 122,'0'0'36,"0"0"-7,0 0-3,0 0-6,0 0-2,0 0-3,0 0-1,0 0 3,0 0 1,-7-7 3,7 5 6,-1 2-4,1-2 1,-3 2-5,2-1-7,-1 1-2,-4-3-2,2 1 2,-1 0 0,1 1 1,4 1 1,-6-1-3,-1 1-3,1 0 0,2 0-1,4 0 0,-1 0 1,1-2-1,-2 2-1,1 0 0,-1 0-2,2 0 2,0 0 5,0 0 1,3-1 3,16 1-3,9-2-2,10 1-2,3-1-2,2 0 2,4 1-1,2-2 2,3 1-1,4 1 0,2 0-2,4-1-2,0 1 0,4 1-2,1 0 1,0 0 2,-2-2-3,0 0 0,-3 1-2,-3-1 2,-4 2 0,-3 0 2,-5-1-2,-7 1 0,-2-2 1,-8 1-1,-10 1 0,-1 0 2,-7 0-1,1 0 1,-2 0-1,-5 0 0,1 0 0,-7 0 1,0 0-1,0 0 1,2 0 0,-1 0 0,0 0-1,1 0 0,-1 0 0,1 0 0,-1 0 1,1 0-1,-1 0 1,1 0 0,-1 0 0,1 0 0,-1 0-2,1 0 1,-1 0 1,-1 0-1,2 0 0,-2 0 1,1 0-1,-1 0-1,0 0 1,1 0 0,-1 0 1,0 0-1,3 0-1,-3 0 0,0 0-1,1 0 0,-1 0-1,0 0-4,0 0-13,0-2-47,2 2-94,-2-9-122</inkml:trace>
  <inkml:trace contextRef="#ctx0" brushRef="#br0">29620 1809 205,'0'0'46,"0"0"-3,0 0-2,0-79-8,2 60-4,2 3-5,2-3-5,3-1-3,2-1-5,-1 1-2,5 3-3,-2 0 0,2 0-1,2 2 2,1 0-2,0 2 4,2 1 0,-2-1-3,-3 6 2,-2 2-2,-1 1-3,-1 4 1,2 0-3,-3 0-1,1 0-1,-6 0-1,4 0 0,-2 4 0,1 8 0,1 6 0,-3 5 2,-3 4 0,0 7 2,-3 2-2,0 3 0,0-2 0,0 1-1,0-2 0,0-2 12,-3-2-1,0-2 1,-3 0-1,-2 1-10,-1-1 3,-2 4-1,-2 2 1,0 3 1,-2 4-1,2 1-2,0-1 0,3-1-1,1-2 0,3-3 1,2-3 2,2-3 0,2-4 0,0-2-2,0-9-1,0 1 10,5 0-8,-2-7 9,3 7-7,0-1-2,-2-3 4,3 6-5,-1-6 4,-2 1-3,2-1 1,1 1 1,3 2-1,-1-1-1,1-3-1,3 0 2,0 0-1,3-2 2,-4-3-1,1-3-2,-3-1 2,1-3-3,0 2 2,0-2-1,-1 0 1,-1-4 1,4-5 0,-4-4 1,-1-4-2,1 0 0,-5-1-2,-1-3 1,0-2-5,-3 0-3,0 1 5,0 5-5,0-2 9,-3 2 0,-1 7 0,-2-5 0,0 6 1,-1 1-2,0 1-1,-2 2 0,1-1-3,3 5 1,-5-1 3,4 2-1,-5 0-1,1 0 1,1 0-3,-6 3 2,4 6 1,-3 2-1,2 4 3,3 3 7,-1 4-5,1 7 7,1-2-6,-1 0-4,0 0 0,2-2-1,3 2 0,-1 0 0,2 1 1,-1 2 0,1 0 1,2 3-1,1 3 1,0 3 0,0 0 0,0 4-1,0-2 1,0 0 0,0 0 1,0 0 4,0-2-4,-1-3 3,-1-4-7,1-3 1,-1-4 0,1-3-1,-1-5 2,2 3 0,-1 0 0,1 4-1,-2 6 1,-1 0 1,0 1 1,-1 1-3,-3 0 1,-2 4-1,-1-1 1,-3-2-1,0-2 1,-3-6 0,2-2 1,-3-5-1,-1-1 2,-2-2 2,-2 1-4,0-5 4,-1 0-4,-3-3 0,2-4 2,-2-4-2,1 0 2,0 0 0,1-9-1,1-1-2,0-4 2,4-1-2,2-2 2,2 0 2,1 2 0,5 3-1,2 0-1,1 4 1,0-1-1,2 1 0,1 4-1,2 1 0,1 3-2,-2-2 1,2 2-1,0-1-1,-1-1 0,1 1-2,-2 1 1,2-2-1,-1 2 1,1-1-4,0 1-5,0-2-3,0-4-6,1-2-8,8-4-9,5-3-22,2-2-23,4-3-39,6-4-79</inkml:trace>
  <inkml:trace contextRef="#ctx0" brushRef="#br0">30355 2581 286,'0'0'63,"0"0"-10,0 0-12,0 0-16,0 0-7,0 0-6,0 0 3,0 0 3,0 0 3,14-42-10,4 16 11,2 1-15,0-5 7,3-4-4,0-2-3,0-4-1,-1-2-3,3-5 3,-2 1-6,0-3 6,-4 4-2,0 6-1,-6 5 2,-3 12-1,-6 10 2,-1 7 0,-3 5 1,0-5-2,0 1-2,0-1-3,-10 2-4,-6 3 0,-7 12 1,-5 8 1,4 4 1,1 3 1,4 0 0,4 1 0,4 3 1,5-1 1,3-1-2,3 0 0,0-2 1,6 1-2,4-4 1,2 1 0,1-4 0,2-1-1,2 0 1,1-1 1,1 0 1,-3 0 0,1 1-1,-2-1 8,-4-1-8,-4-5 7,-2 3-7,-2-7-1,-3 3 6,0 5-2,-6-1 3,-8 3-4,-1-2-2,-4-4-1,2-3 0,1-3-2,3 0 2,6-2-2,1-3 1,2-2 0,-2 0-1,1 3 1,1-3-1,0 0-4,4 0-1,-2 0-2,2 0-3,0 0 4,6-12 0,7-5 3,9-3 1,2-3 4,4 1-3,-1-3-5,0 1 6,1-2-7,0 1 9,-1 3 2,1-2-2,-1-1 1,1 2 0,-4-1 1,-2 0 0,0 2 1,-5 2-1,-5 6 2,-5 4 0,-4 8 1,-3 2-2,0-5-1,-6-1-4,-3-1 1,-8 2 0,-4 5 1,-5 2 0,-5 10 0,-1 4 0,3 3 0,1 3 1,5 2 0,3 0 1,4-1 1,3 2-2,5-1-2,3-1 1,5-4 7,0 1-8,5-3 8,1-6-10,5-2 0,2-3-1,3-4 1,4-2 0,3-2-1,0-12 0,3-3-8,2-8 7,-2-3-7,-1 0 9,-2-4 4,-2 0-1,-2 2 2,-2 2 0,-1 3 0,-6 8 2,-4 8-1,-3 4-1,-3 5 0,0-1-2,0 1-1,2 0 2,-1 1 1,1 16 1,-2 9 0,0 11 1,-2 6-1,-7 4 1,-2 3 7,-4 3-6,2 4 5,0 0-2,3-1-2,4-1 2,3-4 1,2-2-1,1-5-1,0-3 0,-2-6-2,2-5 2,-2-9-2,0-2 1,2-7-1,-1-7 0,1 0 1,0-5 1,0 0 3,0 0-2,0 3 2,0-3 0,0 0-3,0-12-2,3-10-3,7-12-3,3-7 1,3-3-2,3-3 2,1 0 0,-2 5 0,0 4 0,-2 4-3,-3 7 0,-4 4-6,-1 6-9,-2 2-19,0 2-45,-2 4-90,5-4-132</inkml:trace>
  <inkml:trace contextRef="#ctx0" brushRef="#br0">31439 2640 540,'0'0'43,"0"0"-1,0 0-10,0 0-17,0 0-8,-33-96-7,33 62-7,0-7 7,0 1-5,1-4 7,4-3 1,0-2-1,1-1 2,2 4-1,1 3 1,-1 6 0,-4 13 0,1 11-2,-3 3-1,0 6-2,-1-1-1,3 2-2,2 3 0,6 6 1,5 10 0,2 6 0,-2 8-2,-5 6 0,-5 5-3,-7 2 0,0 1-2,-11-2 3,-4 1 2,-4-5 4,1-1 11,-3-5-8,1-1 9,3 0-3,-2-4-5,2-2 5,4-4-4,4-6 0,2-8 0,4 0 1,1-2-2,1 0 1,0 0-4,1-3 1,0 3 1,2 0-1,10 2 1,-3-2-2,5-3 0,5-2-1,-1 0 0,0 0 0,-1 0-1,-6 0 2,-6 0-1,2 0-2,-7 0-1,0 0-3,0 0-6,2 0-11,-1 0-26,1 5-47,-2 10-75,0 6-94</inkml:trace>
  <inkml:trace contextRef="#ctx0" brushRef="#br0">31041 3159 563,'0'0'18,"0"0"2,0 0 2,0 0 0,0 0 2,0 0-9,0 0 2,0 0-7,29 83-5,-26-47-1,-3 1-1,0-2 0,-1-1-3,-5-8 2,2-6 0,1-8 1,3-7 3,0-5 0,-2 0 1,2 0 3,-1 0-2,-2 0-2,-1-5 0,-1-10-4,1-6 1,1-4 2,3 0-4,0-4 0,7 0-1,2 1 0,1-1 0,2 5 0,-4 7-2,1 2 2,-3 8-9,-2 2 8,-1 3 0,1 2 0,4 0 6,3 6-5,4 9 5,-5 3-5,0 6 2,-3 2-2,-1 2 0,-3-3 0,0-5 0,-2-1 1,1-7 0,-2-6 2,0 0 0,0-6-1,0 0 0,0 0 1,0 1 0,1 1 0,-1-1 0,0 0 0,0-1-1,0 3-1,3-3-1,4-13 0,0-3 0,5-9-1,2 1 5,0-2-7,1 2 6,0 2-1,-2 7-4,-3 1 4,-3 9-7,-4 2 4,2-1-2,-5 4 2,4 0 2,1 5-2,1 7 5,3 7-4,-3 3 0,-1 2 0,-2-2-1,-1 1 0,-1-8 1,1 2-1,-1-7-1,-1-5-2,2 7-6,-1-7-9,-1-1-17,2 2-30,-2-6-46,0 0-54,0 0-74</inkml:trace>
  <inkml:trace contextRef="#ctx0" brushRef="#br0">31469 3234 489,'0'0'50,"0"0"-1,0 0-3,0 0-9,0 0-8,0 0-7,0 0-8,-12 81-4,7-57-4,4 1-2,-1-5-1,2 2-3,0-3 0,3-5 0,4-3 0,0-4-3,2-2 2,6-3 0,1-2 0,5-2 2,-2-10-3,0-1 1,-3-2 0,0-4-1,-5 0 3,1-1 3,-5 6-1,-3 1 1,1 5 0,-4 3 0,1 1-1,-2 4 0,0-2 0,0 2-2,0-1 2,1-1 0,-1 2 0,0 0 2,0 8 0,-4 7-2,-2 7 0,0 2 0,5-2-1,1-1-1,0-6 0,0-1 0,4-5-1,-3-6-1,5 3 0,-3-4-1,0-1 1,7 1-1,0-2 1,3-2 0,5-7-1,-4-3 2,1 1-1,-7 0 0,2-1 0,-3-1-1,-1 5 2,0-5 1,-1 5-1,-4 4 3,1 0-2,-2 4 0,0-1 1,0 1 1,0-1-2,1-2 0,-1 3 0,0-3-1,2 3 1,-2-2 0,0 0-1,2 1-1,-2-1 1,0 1 0,1 0 0,-1-2 2,0 3-2,2-2-1,-2 0 1,0 1-2,1 1 1,-1-2 1,0 2-1,2-1-1,-2 1 0,0 0-2,0 0 4,0 0 0,1 1 0,1 6 2,1 3-2,0 2 0,0-2 0,0-2-1,-2-4 1,0 1-1,1-1-1,2 0 1,-3 0-1,2 0 1,-3-4 0,0 0-5,0 0 2,2 1-1,-2-1-1,1 2-1,-1-2-5,0 0-7,2 2-15,-2-2-20,0 0-30,0 0-27,0-5-30,-3-9-31</inkml:trace>
  <inkml:trace contextRef="#ctx0" brushRef="#br0">31795 3219 267,'0'0'68,"0"0"-6,0 0-8,0 0-12,0 0-7,0 0-6,0 0 1,0 0 5,0 0 3,7-7-5,-7 21-6,0 4-9,0 6-6,0 2-5,-2-3-2,1 1-2,-2-8-2,3 4-3,0-8 0,0 2-3,0 1-1,0-3-7,0 3-14,0-10-39,0 9-49,0-8-58,0 0-110</inkml:trace>
  <inkml:trace contextRef="#ctx0" brushRef="#br0">32019 3142 406,'0'0'40,"0"0"-7,0 0-6,0 0-10,0 0-1,0 0 3,0 0 11,0 0 0,0 0-2,0 0-7,14 100-12,-14-69 0,-3-2-7,-1 1 4,1-3 3,2-6-5,1-1 1,-2-7-3,2-1-9,-1 1 4,1-6-5,0-2-9,-2 0-24,2 2-44,0-2-64,0 1-126</inkml:trace>
  <inkml:trace contextRef="#ctx0" brushRef="#br0">32158 3266 320,'0'0'23,"0"0"-10,0 0-12,0 0-6,0 0-5,0 0-10,0 0-16,0 0-26,0 0-54</inkml:trace>
  <inkml:trace contextRef="#ctx0" brushRef="#br0">31939 3438 633,'0'0'21,"0"0"0,0 0-7,0 0-9,0 0-9,0 0-14,0 0-31,74-90-51,-49 79-118,4 1-57</inkml:trace>
  <inkml:trace contextRef="#ctx0" brushRef="#br0">32450 3348 660,'0'0'16,"0"0"2,0 0-2,0 0-6,0 0-6,0 0-8,0 0-5,0 0-9,0 0-34,14 0-67,-11 0-170</inkml:trace>
  <inkml:trace contextRef="#ctx0" brushRef="#br0">31349 3885 597,'0'0'42,"0"0"3,0 0-2,0 0-10,0 0-13,0 0-7,0 0-6,0 0-3,0 0-2,0 0 1,21-22-6,23 11 2,11-1-4,12 0 3,7-2-1,5 0 1,5-3-1,-1-2 5,2 1 0,-3-3 0,-1 4 0,-10 0-4,-7 2 0,-10 3 1,-11 1 1,-10 6 0,-12 0 1,-10 3-1,-4 2 0,-7 0 0,0-3 0,0 3-1,1 0 0,0 0-4,1 0-1,-1 0-6,7 0-17,4 0-37,0 0-63,0 0-117,-6 0-47</inkml:trace>
  <inkml:trace contextRef="#ctx0" brushRef="#br0">32714 3601 727,'0'0'19,"0"0"4,0 0 1,0 0-5,0 0-6,0 0-9,0 0-6,0 0-4,0 0-10,3 0-30,0-4-118,1-8-149</inkml:trace>
  <inkml:trace contextRef="#ctx0" brushRef="#br0">17722 1233 56,'0'0'13,"0"0"0,0 0 0,0 0 3,0 0 2,0 0 1,0 0 1,0 0 2,0 0-3,0-7-1,0 5-4,0 2-2,0-1 0,0 1-2,0 0 0,0 0-3,-2 0-4,-4 0 0,-1 0-2,-3 0 1,-3 4-1,-1 4 0,-2 1-1,0 2 3,1 3-1,-1 1 0,-1-1 0,3 3-1,-4 2-2,1 1 2,0 0 0,1 3 2,0-1 0,3-2-3,-2 1 1,5 1-2,0 2 1,0 5 1,3 0-1,1 3 1,0-1 0,2-2-1,-2-2 1,3-8 2,2-1 0,-1-5 0,1-8 0,1 9 2,0-8 0,0 6 2,0 7 3,0-2 8,0 7-10,3-2 10,0-2-1,-2-5-9,2 2 13,0 3-4,-2 0 2,2 7-2,-1-8-3,-1 0-6,-1-7-3,1-2 1,-1 3 0,0-9 0,0 7 0,0-5 0,0 5-1,0-1-2,0 0 1,-4 4-2,-4-1 2,2-1 1,-3-2-1,-1 0 2,1-3 0,-2 2 1,2-4 1,-1 0 0,1-2 1,5-3 1,-1 2-3,5-2-2,-1 0-1,1 0 2,-2 0 0,1 2 4,0-2-1,-2 0-3,2 0-1,-1 0-3,1 0-1,-2-4 0,0 1-1,1-2 2,1 0-2,-1-2 0,2 2 1,0-2-2,0 3 1,0 4-4,0-1 1,0 1 0,0-2 1,0 0-1,3 1 1,2-3 0,6 4 1,-1-3-1,2 3 1,7 0 3,-5 7-3,6 3 1,-4-2 0,-4 3-2,-2 2 2,0-1 0,0 1 0,-1 3 0,1-2 0,-1 2 0,-1 2 0,1 1 0,0 3 0,-1 0 0,0 2 1,0-4-1,-2 2 1,1-1 0,-2-2-1,1 1 0,-2-1 0,0 1 9,0 1-7,-2 1 9,1 1-5,-2 0-7,-1 1 5,2-2-4,-2 2 1,0-2 2,0-5-2,0 2-1,1-2 1,-1-4-3,0 5 3,0-6 0,0 2 1,0 7-2,0-2 1,0 8-2,-1-3 1,-4 0 0,2-1 0,-1 1 1,-2-1 0,4-1-1,-1 0 1,1-5-1,1 0 1,1-5-2,0 2 1,0-1-1,0-1 1,0 0 2,4-2-1,2 6 6,-1-7-6,1 4 5,0-6-5,0 1-2,0 2 2,2-4-1,-2 2 1,1-3 0,-1 2-1,3-2 1,-4 2-2,3-2 2,-1 2-1,2-2-1,-2 2 2,0-2-1,1 0 0,1 0 1,5 2-1,-7-2 1,7 0 0,-5-2-1,-5-2 1,8 1 0,-7-2 0,1 0-1,5 1 2,-6-1 0,1 0-2,0 2 0,-6-2 0,0 0 0,0 0 0,1 0 0,1 1 1,-1-1-1,1 0 1,-1 0-1,5 0 1,0 0 0,1 0-1,-1 0 0,-2 0 0,2 0 1,0 0-1,5 0 1,-7 0-2,1-1 2,1 1-1,-6 0 0,0-2 1,7 2-2,-3-1 1,2-1-1,0 2 1,-6 0 1,6 0-1,-1 0 1,2 0-1,-1 0-1,-6 0 1,5-1 0,0 1 0,1 0 2,1 0-2,-7 0 0,0-2 1,0 2-1,2 0 1,-1 0 1,1 0-2,-1 0 0,1 0-1,-1 0 1,1-1 1,-1 1-1,0 0 0,1 0 0,-1 0 0,1 0 0,-1 0 1,1 0 0,-1 0 0,1 0 1,-2 0 0,1 0 0,-1 0 0,3 0-1,-3 0 0,0-2-1,1 2 0,-1 0 1,0 0-1,2 0 1,-2 0 0,0 0-2,0 0 2,1 0-3,-1-1 1,0 1 2,0 0-2,0 0 2,0 0-1,0 0-1,0 0 2,0-2-1,0 2 0,0 0 1,0-2 0,0 2-1,0-1 0,0 1 0,0 0 0,0-2-1,0 2 1,0 0-1,0 0 1,0 0 2,0 0-3,0-2 1,0 2 0,0 0-1,0-2 0,0 2 0,0 0-4,0-1-7,0-6-48,4-8-229,5-11-25</inkml:trace>
  <inkml:trace contextRef="#ctx0" brushRef="#br0">27047 2725 28,'0'0'39,"0"0"2,0 0 1,0 0-4,0 0-2,0 0-2,0 0-3,0 0-3,0 0-5,-9 6-6,8-6-7,1 2-4,0-2-1,0 0-3,0 0 0,0 1 0,0-1-2,0 0 0,0 0 4,0 1 4,0-1 7,1 3 3,5-1-1,4 0-1,7 2-6,-6-2 1,7 0-2,0 0 1,0-1-3,1 1-2,-3 0-2,3-2 0,-9 1 0,10 1-1,-4 1-1,2 0 1,-4 0 1,3 0 1,-1 0-2,2 0 0,6 1 1,-2-2 1,1-2 1,3 1 1,0-1-1,1 0 1,2 0-1,2 0-2,-2 0 1,-2 0-2,-2 0 1,-5 0-1,-1 0-1,-6 0 0,0 0-1,0 2 0,-3-2 2,3 1 1,-1-1-1,-1 2 1,1-2 0,6 0 1,-2 0 0,7-3 0,-1-2 0,-1 1-1,0-1 0,1 2 0,-8 0 1,4 0-3,-4 2 1,-1-2-3,3 1 2,-6 1-1,3-1 1,-1 0 0,1-1 0,-2 3-1,1-2 1,7-1 1,-1 1-2,4-1 2,0 1 0,-1-1-2,1 1 1,0-1-1,3-1 0,0 3 2,3-1-2,-1 0 0,4 2 0,-2-2 0,1 2 0,-1 0 0,-3 0 0,-9 0 0,2 0 1,-7 0-2,-1 0 1,4 0 0,-5 0 0,3 0 1,-3 0-1,0 2 0,4-2 0,7 0 1,-2 0 0,7 0 0,-2 0 0,-1 0-1,-7 0 0,3 0 1,0 0-1,-5 0 0,5 0 0,-5 0 0,-2 0 0,2 0 1,0 0 0,4 0 0,-2-2-1,7-1 0,-2 1 1,-1-1 0,2 1-1,-1-1 0,2 2 0,-7 0-1,3 1 1,-6-2-1,0 2 1,-1-1 0,-6 1 0,-1 0 0,-5 0 1,6-2 0,0 2 1,0 0-2,-1 0 0,-5 0 1,0 0 1,5 0 0,2-2-1,-3 2 0,2 0-1,-2-1-1,2-1 1,-1 0 0,2 2 0,-7 0 0,0 0 1,0 0 0,1 0 1,0-3 0,1 3 1,-1 0-1,1 0 1,-1 0-1,1-2 0,-1 2 0,1 0 0,-1-2-2,1 2 1,-1 0 0,-1-1-2,2 1 2,-2 0-1,1 0 0,-1-2 0,2 2 0,-2 0 0,1 0 0,-1-2 0,0 2 0,2 0 0,-2 0-1,0 0 2,0 0-1,0 0 0,0-3 0,-2 1-2,-4 0 1,-4-1 1,1-2 0,-2 3 1,1-1-2,-3 1 0,3 0 0,-2 1 0,0 1 0,-1 0 0,-5 0 0,2 0 0,-8 0 1,3 0-2,-1 0 2,0 3-1,-2-1 0,-1 1 1,-2 1-1,0-1 1,-4 2 0,1-3 0,-2 1 0,-1 1 0,-2-4 0,-3 0-1,1 0 2,-4 0-1,1 0 0,-1 0 0,-2 0 0,1-2 0,-3 2 1,0 0-1,1 0 0,-1 0 0,-1 2 0,2 3-1,2-2 2,0 1-1,3-1 0,0 0-1,2 0 2,0-2-1,3 2 0,0-1 0,1 0 0,0 1 0,-2-1-1,2 1 1,-2 1 1,4 1-1,-1-1-1,3 0 1,0 3 0,3-2 0,0 2 1,1-1-2,1-2 1,1 1 0,1 0 0,-1-4 0,0 2 1,0-2-1,2 2 0,4-1 0,-2-1 0,2-1 0,-3 2 1,0-2-1,0 2 1,0-1-1,0-1 0,-8 2 0,4-1-1,1-1 1,0 2-1,1-1 1,-1 2 0,0 2-1,0 0 2,8-3-1,-1 1 0,6 0 0,6-3 0,-1 2 0,5-2 1,-1 0 0,1 0-1,-2 0 1,1 0-1,-2 0 1,2 1-1,-1-1 1,1 0-1,-1 0 0,1 2-1,0-2 1,-1 0-1,2 0 1,-1 0-2,1 0 1,-2 0-1,2 0-1,0 0 2,0 0 0,0 0 1,13 0 1,10-2 1,9-4 0,4 1 0,6-3-1,3 0-1,3 0 0,2 1 0,-2 1 0,3 1 0,-5 1 0,-1 1 0,-5 0-1,-4 1 2,-1 1-2,-2 1 1,-3 0 2,2-2-2,0 2 1,1-2-1,4-1-1,0 1 2,2-1 1,2 0-2,-2-1 0,-1 1 0,-4 1-3,1 0 4,-5 2-1,-10-1 0,2 1 2,-9 0-2,1 0 0,0 0 1,-2-2-1,0 2 1,-2 0 0,2-2 0,-1 2 0,8-1-1,-1 1 0,8-2 0,-2 0 0,1 0 0,1 1 0,1-1 0,0 0 1,0 2-1,0-1 0,1 1 0,-2 0-1,1-2 1,-8 2 1,1 0-1,-1-2 0,-6 2 1,7 0-2,-8-3 1,2 2 0,4 0 0,-1-1 1,6-1-1,-3 1 0,2-1 1,1 1-1,2-1-1,-1 1 3,0-1-2,0-1 0,0 1 0,1 1-1,-4-1 1,-4-1 0,0 3 0,-5-1 0,-2 0 0,1 2 1,-6-3-1,0 3-1,-5 0 1,5 0 0,1 0 0,-2-2 1,3 2-1,-3-2 0,2 2 0,6 0-2,-1-1 2,1-1 1,1 1-1,0 0 1,4-2-1,-5 0-1,5 1 1,-7 0 0,1 1-1,1-1 3,-7 0-2,5 1 0,-6 1 0,1-1-1,2 1 0,-7 0 1,0-2 0,0 2 0,1 0 0,1 0 0,3-1-1,1 1 1,0 0 0,1 0 0,-7 0 0,0-2 0,0 2 0,2 0-1,-1 0 1,0 0-1,1 0 1,-1 0 1,1 0-1,-1 0 0,1 0-1,-2 0 1,0 0 0,1 0 1,-1 0 1,0 0-2,0-1 0,0-1 1,-6 1-1,-6-1 0,-6-1 0,-3 0 1,-7 0-1,1 2-1,-1-1 0,-2 2-1,0 0 2,-4 0 0,1 0-1,0 0 1,-4 0 0,1 3 0,-1 0-1,1 1 1,-1 0 0,1 0-1,1-1 0,4 1 0,0 0 1,4-1 0,1 0 0,1-1-1,1 3 2,-2-3-2,1 1 0,-4-1 1,-1 1-1,-4 1 0,-4-1 1,-1 2-1,-4 0 1,-3 2-1,0-2 1,-5 2-1,0 0 1,-3 1 0,2-1-1,-2 2 1,1-4 1,4 2-2,1-1 1,4-2 1,4 1-1,4-1 0,3-2 0,1 1-2,2-2 2,1-1 0,0 2 0,0-2 1,-1 0 0,1 1-2,-3 1 1,1 1 0,1-1 0,-2 1 0,2-1 0,-2 3 0,0 0 0,2-1 0,0 0 0,2 1-1,1-2 1,1 2 0,4-3 0,-1 2 1,0-3-1,0 2 0,1 1 0,-1-1-1,0-1 1,0 3 1,6-3-1,0 1 0,6-3 0,-2 2-1,3 0 1,4-2 0,1 1 1,5-1-1,-1 0 1,1 0-1,-2 0 1,0 2-1,0-2 0,1 0 2,-1 0-2,1 0 0,-1 0 0,1 0-2,0 0 1,1 0 0,-2 0 0,2 0 0,-1 2-1,1-2 1,0 0-1,0 0 1,0 0 0,10 0 1,9-2 1,8-5 1,6 0-1,3-1-1,5 0 1,1-1-2,1 1 1,2 2 1,0 0-1,4 1 0,1 1-1,1 1 0,6 0 0,0 0 1,4 1 0,1-1 2,0 0-2,1 0 0,-3-1-1,0 0 1,-3 1 0,-3 1 0,-3-1 0,-4 0 0,-2 1 0,-3 0 1,-4-1-1,-2 3 0,-4-1 0,-2 1 0,-3 0 0,1 0 0,-2 0 0,0 0-1,-2 0 1,1 0 0,1 0 0,0 0 0,5 0 0,0 0 1,3 0-2,4-3 1,0 0 0,1-2 0,3 3 0,-4-1 0,-1-1-1,-1 1 1,-1 1 0,-3-2 1,-3 1 0,-2 0-1,-2 0 1,-1-1-1,1 1 0,-2 1 0,2-1-1,1-1 1,0 1 0,1 1 0,2-1 0,0-1 0,0 1 0,-2 1 0,-2-1 0,-5 1 0,-1 0 0,-7 1 0,-1-1 0,2 1 0,-8 0 1,0 1-1,-5 0 1,0-3 0,0 3 0,2 0-1,-1 0 1,1 0-1,-1 0 0,6-2-1,-1 2 1,-2-1 1,2 1-1,-1-2 0,0 2 1,0-2 0,0 2 1,-5 0 0,0-1 1,0 1-1,2 0-1,-1 0 1,1-2-1,-1 2-1,1 0 0,-2 0-2,1 0 0,-1 0-3,2 0-6,-2-2-32,0 2-62,-2 0-166</inkml:trace>
  <inkml:trace contextRef="#ctx0" brushRef="#br0">20694 9590 91,'0'0'41,"0"0"1,0 0-3,0 0-4,0 0-3,0 0-3,0 0-4,0 0-6,0 0-2,0 0-1,27-26-2,-27 26 2,0 0 4,0-7 0,0 1 1,0-6-1,0 0 0,-1 0-4,-6-5 1,0 2-2,-2-3-2,-1 1 1,0 0-3,-2 2-1,-1 0 0,0 1 0,3 4-4,-1 1-1,-1-1-3,5 5-1,-3 0 0,1 2-1,5 1-2,-8 2-1,2 0-1,1 0 0,-5 5 2,2 4 0,0-1-1,0 2 2,3 0 1,2-3-2,-5 3 2,5 2 2,1-5-2,-4 5 0,4 0 0,2-1-3,-2 4 3,2 2-1,2-4-1,-1 6 0,3 0 1,0-1-1,3 6 1,3-7-1,-1-3 1,2-2 0,1-1 0,-2-5-1,4 3 2,-2-3 0,2-3 0,-2 2 2,-3-4-2,4 1 1,-3-2 0,-1 0 0,5 0 1,-4 0 0,5 0 0,0 0 1,-3-5 0,7-3 0,-8 4 0,5-5 0,-1-2-2,-2 0 2,1-5-2,0 1 2,-1-2-3,-4 2 1,1-2-1,1-2-1,-4 2 1,0-4 1,-3-3 0,0 1 2,0-1-2,0-2 1,-3-2 1,-1 2 1,-2-1-1,2 4 3,0 3 0,-1 3 0,2 5 2,2 7-1,-2-4-2,1 4-3,1 0 1,-1 3-2,2 2-1,0-3-3,-1 3 2,1 0-1,0 0 0,-3 0 4,3 0-4,-1 0 1,0 0-1,-1 3 0,1 9-1,-1 7 0,2 1 2,0 7 0,3-1 2,4 2-2,0-1 2,1 0-1,0-1 0,1 1 0,-2-1 1,0 0-2,-1-3 1,3 1 0,-3-4 0,-2-3-1,0-5 0,4 2 1,-4-6-1,4 4 0,-2-5 1,0-2-1,1 1 0,3-1 1,-2-1 0,-4-2-1,5 1 0,-2-1 0,-3-2 0,6 1 0,-5-1-1,-1 0 0,3 2 0,-3-2 0,1 0-3,4-5-1,-1 0-10,-1 0-21,-1-2-26,-3 4-39,0 0-59,-3-4-81</inkml:trace>
  <inkml:trace contextRef="#ctx0" brushRef="#br0">20985 9578 239,'0'0'35,"0"0"-1,0 0-7,0 0-11,0 0-4,0 0-3,0 0 2,0 0 3,0 0 8,7-2-1,-7 7 1,0 7-2,0 7-4,-3-9 1,0 10-3,0-3 0,0 1-3,2 1-2,0-1-3,1 1-2,0 0 0,2 6 0,6-1 6,0-5-4,1-1 3,-3-6-6,1-1 0,0-4-3,0-2 2,-1 0-1,-3-2 3,2-1 1,-1-2-2,7 0 2,-2-1-3,7-5-1,-9 1 0,0 1-2,2-2-1,-2 0-2,0 1-2,-1-2 1,0 0-4,-1 0 0,0 1-5,-1-3-10,2-4-14,-1 3-19,-1-5-21,2-1-30,-1-1-36</inkml:trace>
  <inkml:trace contextRef="#ctx0" brushRef="#br0">21024 9433 214,'0'0'33,"0"0"0,0 0-4,0 0-1,0 0-2,0 0-1,0 0 4,0 0 4,0 0 1,0 0 1,-6-9-3,5 9-7,1-1-4,0-1-5,-2 0-4,-1-3-1,-3-3-3,1 1 1,-3-5 2,1 5-1,4 4 0,-1-4-1,1 5-2,0-1-2,2-1 0,1 4-4,-2-1-2,2 1 0,-1 0-2,1 0 2,-2 0 0,2 0 1,-1 0-1,1 0 1,0 5-2,0 0 0,0 2-3,0-2-2,0-5-7,0 0-16,0 0-41,0 3-62,0-3-141</inkml:trace>
  <inkml:trace contextRef="#ctx0" brushRef="#br0">21166 9155 260,'0'0'49,"0"0"0,0 0-1,0 0-5,0 0-3,0 0-5,0 0-7,0 0-6,0 0-4,-6-18-2,6 17-2,0-1-4,0 0-2,0 1-1,0-1-2,1 1 0,4-2-1,-1 2 2,7-1-4,0 2 0,6 0-1,0 6 0,2 5 0,-4 4 2,0 5-5,0 2 5,-2 4-5,-3 3 1,-3 3 1,2 3-1,-5 4 2,0 5-2,-1 3 1,0 3-1,-3 1 0,0 0-1,0-2 1,-3-6-1,-2-4 3,0-3-2,-3-6 2,2-1 2,-1-4-3,-1-1 3,0-5-4,2-6 2,-1-1 0,2-5 0,2-4 1,-1 4 0,1-4 1,-1-1 1,1 1-1,3-3 2,-1 0-2,1 0 0,-2 0-1,1 2-1,-1-2 0,1 0-1,-1 0-2,1 0 0,-1 0-2,-1-7-3,2 4-4,0-7-21,1 3-38,0-2-67,0-3-128</inkml:trace>
  <inkml:trace contextRef="#ctx0" brushRef="#br0">21748 9649 359,'0'0'38,"0"0"-2,0 0-4,0 0-7,0 0-3,0 0-4,0 0 2,0 0-3,0 0-2,-49 91-3,42-67 0,1 1-1,5-1-3,-1-8 0,2 1-5,0-1 0,0-5-2,5 2 1,0-4-1,1-2-1,0-2 0,1-2-1,3 1-2,0-4-1,6 0-3,0-8-6,4-5-12,-5-2-27,0-2-31,-3-1-52,-3-1-93</inkml:trace>
  <inkml:trace contextRef="#ctx0" brushRef="#br0">21688 9407 422,'0'0'31,"0"0"-1,0 0-4,0 0-17,0 0-9,0 0-4,0 0-6,0 0-2,0 0-4,0 0-10,9 9-18,2-1-40,0 1-77</inkml:trace>
  <inkml:trace contextRef="#ctx0" brushRef="#br0">21966 9656 441,'0'0'29,"0"0"5,0 0-5,0 0-6,0 0-12,0 0-7,0 0-4,0 0-3,97 5-4,-72-12 0,-3 2-6,-5 0-4,-2 0-5,-4 2-9,-5 2-4,0 1-7,-6 0-8,0 0-12,0 0-21,1 0-36</inkml:trace>
  <inkml:trace contextRef="#ctx0" brushRef="#br0">21975 9856 543,'0'0'28,"0"0"0,0 0-5,0 0-8,0 0-8,0 0-3,0 0 0,0 0 0,0 0-2,0 0 0,58-1-7,-32-8 4,-4 1-3,2 1 4,-2-1 0,-6 5-2,0 0 1,-5 1-4,-4 2 0,4-1-4,-7 1-3,0-1-7,2 1-10,-2 0-21,-1 0-20,0 0-43,1 1-72</inkml:trace>
  <inkml:trace contextRef="#ctx0" brushRef="#br0">22432 9619 391,'0'0'46,"0"0"5,0 0-2,0 0-16,0 0-9,0 0-11,-78 60-2,69-40-2,2 0-2,0 4-1,0 0-2,2 0 2,4 2-3,1-2 1,0-1-4,0-2 1,6-1-1,-1-8 2,2 0-2,-2-5 0,2-2 1,1 2-1,-3-6 2,5 1-1,2-2-1,5-2 1,5-8-2,-5-2 1,2-1-1,-4-4 1,-1-2 2,-2-1-3,-1-2 4,-4 3-4,-1 3 5,-3 1 1,-2 5 0,-1-2 2,0-4-1,-4 1-1,-6-2-1,-3 2-1,0 5 0,2 1-3,0 3 1,4 1-1,3 3-1,-1 1-1,-2 1-2,1 0-1,-4 0-3,-1 3-5,5 3-9,-1 0-28,5 2-37,1 0-77,1 2-108</inkml:trace>
  <inkml:trace contextRef="#ctx0" brushRef="#br0">22701 9823 495,'0'0'44,"0"0"2,0 0-10,0 0-14,0 0-13,0 0-5,0 0-4,0 0-1,0 0-3,0 0-7,33 15-12,-23-15-30,6 0-32,-6 0-64,-1 0-107</inkml:trace>
  <inkml:trace contextRef="#ctx0" brushRef="#br0">22941 9832 422,'0'0'48,"0"0"-2,0 0-9,0 0-20,0 0-13,0 0-9,0 0-9,0 0-18,0 0-36,39-17-52,-29 16-70</inkml:trace>
  <inkml:trace contextRef="#ctx0" brushRef="#br0">23149 9801 427,'0'0'53,"0"0"-5,0 0-18,0 0-12,0 0-8,0 0-9,0 0-10,0 0-6,0 0-16,0 0-30,36-29-69,-34 29-120</inkml:trace>
  <inkml:trace contextRef="#ctx0" brushRef="#br0">23422 9595 271,'0'0'49,"0"0"-3,0 0-4,0 0-4,0 0-6,0 0-6,0 0-11,0 0-6,0 0-5,42-56 0,-30 74-2,-4 6 0,-2 5-1,-3 0 0,-3 3-1,0 0 2,-3-4-1,-3 1 2,-1-7 6,3-5-1,1-8 8,-1-2 2,2-2 3,-1-2 1,2 2-4,1-5 1,-2 0-4,2 0-1,-1 0-4,-4 0-1,0-5-6,1-3 3,-2-1-1,4-3-1,1-6-1,1-1-1,0-7-1,7 1-1,4 0 1,1-3-2,5-1 1,1 0-1,2 2-1,1 3 1,0 0 1,1 5-2,-1 3 0,-2 2 0,-4 6-2,-7 3 0,1 5-2,1 0 1,0 9-1,1 4 3,-3 5 0,-5 4-1,-3 7 0,0 3 0,-6 1 0,-1 0 3,-2-1-2,-1-5 3,-1-2-1,2-3 3,2-8-2,2-5 2,0-1 0,2-6 2,0 1-1,1 2 1,2-5 0,-1 0-3,1 0 1,0 2-1,-1-2 0,1 1 0,-2-1 0,2 2-1,-1-2 0,1 2 1,-2-2 0,2 0 0,0 0 1,-1 2 2,1-2-3,0 3 2,-2-3 0,2 0 0,0 0 0,0 0 0,0 2 0,0-2-3,0 0 1,0 0 0,0 1-2,0-1 1,0 0-1,0 2 1,0-2-1,0 0 1,3 2 0,2-1 0,0 0 0,0 1 0,0-2-1,1 0 1,0 0 0,4 0 0,-4 0 1,5 0 0,3-8 0,-3 0 1,2-4-1,-1-3-1,1 1 0,-3-6-2,3 3 3,-3-3-2,0 0 2,1 2-1,-3 4-1,-1 2-1,-3 5 1,-2 2-2,1 2-2,-3 3 1,0-2-2,0 2 0,2 0 1,0 0 0,-1 0-3,1 0 1,-1 0-7,1 0-10,-1 0-16,1 0-31,-1 0-42,-1 2-72,2 0-63</inkml:trace>
  <inkml:trace contextRef="#ctx0" brushRef="#br0">23645 9630 194,'0'0'52,"0"0"-7,0 0-12,0 0-9,0 0-12,0 0-5,0 0-2,0 0 1,0 0-3,0 0 2,16 24-4,-11-2 0,-3-6-1,-1 3 0,-1-6 0,0 1 1,0 0 0,0-9 3,0 2 1,0-7 6,0 0 6,0 0 5,0 1 4,0 1 1,0 0-4,0-2-5,0 3-4,0-3-3,0 2-3,0 6-1,0-1 4,0 0-6,0 0 3,0-7-2,0 0 0,0 0 2,0 3 5,0-3 2,0 2 7,2-1-2,-2-1-5,0 2-1,1-2-11,2-3 1,0-8 0,2-5-1,-1-3-2,3-5 0,-1 1 0,0-1-2,0 1 2,1 0-2,1 2 1,1 0 0,1 1 0,2 3-1,-2 2 2,-3 4-3,3 3 2,-4 1-1,-3 4 0,0 0 0,0 1-1,1-2 0,-1 1 2,1 2-1,0-2 0,1 1-1,-2-1-1,4-1 1,-4 2-1,0-1 0,1 1 0,-4 2-1,6 0 1,0 2 0,1 3 2,2 7 0,-3 1 0,-2 4 1,-3 8 0,-1-3 0,0 2 0,-5 1 0,-1-4 0,-2-1 1,3-5 0,-1-2 0,3-2 0,-3 0 1,3-1-1,2-6 0,-1 3 0,2-7-1,0 0 0,0 0 1,0 1-1,0 1 0,0 0 1,0-1 0,0 1 2,0 0-1,0-2 2,0 3-1,0-3 1,0 2 0,0 0-2,0-1 0,0-1 0,0 0-2,0 2 0,0-2 0,0 0 0,2 0 0,2 0 0,2 0 0,-2-2 0,3-3 0,-2 5-1,-1-3 1,4-2 0,-3 3-1,-2-1 0,1 1 0,-4 2 0,0-2 0,5 2 0,1 0 1,-2 0-2,7 0 2,-6 2-1,-1 0 1,5-1 2,-5 1-4,2 0 2,3-2-1,1 0-2,0 0 3,4-9-3,1 1 1,-2-4 0,4-5-2,-2 0-1,-4 0-7,2 1-6,-6 4-12,-1-2-17,-1 6-21,-4-4-31,2 2-56,-3 0-85</inkml:trace>
  <inkml:trace contextRef="#ctx0" brushRef="#br0">24142 9590 457,'0'0'59,"0"0"-6,0 0-15,0 0-16,0 0-10,0 0-5,0 0 0,0 0-2,0 0 1,0 0-1,28 5-4,-10-7 1,6-5-1,-5-1-1,-5 3 2,-1-2-3,-4 5 0,-4-1-2,1 1 0,-6 2-3,0-2-3,0 2-1,6 0-7,-2 0-13,1 0-35,-1 0-55,-4 0-141</inkml:trace>
  <inkml:trace contextRef="#ctx0" brushRef="#br0">24572 9426 415,'0'0'66,"0"0"-5,0 0-14,0 0-15,0 0-13,0 0-6,0 0-3,0 0-4,0 0-2,0 0-1,2-15-1,-2 15 2,-2 12 0,-2 5 0,-1 6-1,-1 2 1,2 0-1,-2 4 2,-1 0 4,1 2-1,0 1 0,2-1 1,0-2-4,1-2-1,0-8-1,0-2-1,2-5-2,-1 1 1,2-1 2,0-5-3,0-2 4,0-5-2,0 0-3,0 0 1,0 2-3,0-1 3,0 1 1,0 0-2,0-1 4,0 0-5,0 1 1,0-2-5,0 1-8,0-1-11,0 0-39,2 0-62,-1-12-160</inkml:trace>
  <inkml:trace contextRef="#ctx0" brushRef="#br0">20498 9007 215,'0'0'39,"0"0"2,0 0 1,0 0-4,0 0-2,0 0-1,0 0-2,0 0-1,0 0-5,0-13-7,-2 12-5,1 1-2,-4-3-4,-1 1-2,2 1 1,-6-1-4,0 2-1,-3 2-2,-6 5-1,6 4 0,-1 1 0,2 2 0,-1 1 1,1 0-1,1 2 2,1 2-1,0 0 0,-3 4 4,3-1-2,1 3 2,0 0-4,4 1 2,-1 1-1,1 1 3,1 1 0,2 0-2,2 1 2,0 1-2,0-2 1,3 2-1,3-4 1,0 0-1,0 0 1,1-1-1,0-1 1,1-2-1,-1-2 1,1 1-1,1 0 2,0-2 0,1 0 0,-2-1-1,3 0 0,0-2 1,-1-2-5,1-1 7,0 2-4,-4-6 4,2 0-4,-3-2-1,1 0 0,-1 0 0,-3-5 0,-1 1 1,1-3-1,0 2-2,0-1 1,2 0-1,-5-2 1,0 0-1,0 0 0,1 3 1,2-3-2,-2 1 0,1-1 1,-1 1-3,1-1-3,-1 0-14,-1 2-35,1-2-65,1 0-172</inkml:trace>
  <inkml:trace contextRef="#ctx0" brushRef="#br0">27060 9578 183,'0'0'37,"0"0"8,0 0 3,0 0-1,0 0-2,0 0-2,0-81-3,0 67-2,0 2-8,0 6-6,0-4-5,0 5-4,0 0-4,0 0-2,0 5-6,-1 0-3,1 0-2,0 0-1,-2-2-1,1 2 1,-1-2 1,1 2-1,1-1 0,-2 1-1,2 0-3,-1 0-5,1 0-6,0 0-15,0 0-19,0 0-31,0 0-48,0-2-102</inkml:trace>
  <inkml:trace contextRef="#ctx0" brushRef="#br0">27420 9525 288,'0'0'58,"0"0"0,0 0-5,0 0-4,4-82-5,-4 67-6,-3 1-8,-2-1-6,-1 1-5,1 4-2,-5-4-2,5 6-4,-3 1-1,1 1-5,-3 4-3,1-3-1,-1 5-1,-7 0 0,1 0 0,-6 9 0,2 0 1,3 3-1,-4 2 0,4 3 1,-2 0 1,2 3 0,1 2-1,2-1 0,0 0 1,4 1-1,-1 0 0,4 3 0,2-3-2,2-5 2,2 2-1,1-4 1,0 1 0,3 0-1,4-2-1,0-3 2,3-1-1,0 1 1,1-2-1,0-2 1,-2-3-2,3 1 0,-3-2 1,-4-3 1,7 0-1,-7 0 1,7 0 0,4 0-1,0-7 1,1-3-1,0 0 2,-2-2 0,-1-1-1,-2-2 0,1 0 0,-3-4 0,0 1 1,0-1 0,-3-3 0,-2 7 0,-2-2 2,0 5-1,-3-2 1,1 1 0,-1 7 0,0 0 1,0 6 0,0-2 2,0 2-2,0-1-2,0-1-3,0 0-1,0 2 0,0 0 0,0 0 2,0 2 0,2 13-1,3 5 0,1 4 0,1-5 1,3-2 0,2-4 1,1-1-1,3-3-1,0 1-1,4-5-1,-7 0 1,6-4 1,-2-1 0,-4 0-1,6 0-1,-3 0-2,-1-3-3,3-5-5,-2-2-11,-4 3-20,-5-7-31,3-1-49,-6-4-117,3-6-32</inkml:trace>
  <inkml:trace contextRef="#ctx0" brushRef="#br0">27987 9172 331,'0'0'47,"0"0"8,0 0-1,0 0-9,0 0-8,0 0-6,0 0-4,-11-83-1,0 71-5,2 0-2,-1 3-4,2 4-4,-1-2-2,1 2-4,-3 5-2,1-3 0,-3 3-1,-7 0-1,-2 3-1,-7 9 0,3-2 0,1 4 2,-1 0-1,2 2 1,1 1-1,1 1-1,3 2 4,2 1-5,7-1 4,2-6-3,4-4-1,4 0 1,0 4-1,1 1 1,7 2-1,-1-6 2,2-2-1,4-2 1,-5-2-1,8 0 1,-7-2-1,3-3 0,6 0 1,-3-2-1,5-6 1,-4 0 2,-3-3-2,-3-3-1,2 0 2,-4-1-3,0-6 2,1-1 2,-3-3-5,0-2 5,0-2-4,-3-2 1,0 0 3,-3-3-2,0 0 0,0 0 1,0-2 0,-1 0-2,-4-1 2,1 3-2,-1 4 1,2 7 1,0 5 0,0 7-1,2 4 1,0-3-2,-2 5 3,2 1 2,-1-1-2,2 5-1,0-2-1,0 2-2,-3 0-1,0 4 2,-3 13 0,2 5 0,1 3 0,2 7 1,1 1-2,0 3 2,0 2-2,1-2 1,5 0-2,1 1 2,5-3 0,-2-2 1,3 0 2,1-3-5,2-4 4,2-3-5,2-5 2,-1-4 2,1-4-2,0-1 0,-5-4 1,-1-1-2,2-3 2,-1 0 2,0 0-2,-1-5 0,0-2 0,-3-3 0,2 3 1,-3-3-1,-1 0-3,0 2 5,-1-4-7,-2 6 7,0-2-2,3 1-3,-5 1 3,2-1-4,-3 5-1,0-1-4,0 0-11,0-1-13,-3-3-42,1-1-77,-1 1-136</inkml:trace>
  <inkml:trace contextRef="#ctx0" brushRef="#br0">27131 10081 349,'0'0'67,"0"0"1,0 0-4,0 0-16,0 0-15,0 0-10,0 0-6,0 0-6,0 0-3,-13 0-2,11 0 0,1 0-2,-1 0 1,1 0-2,1 0-1,0 0 0,0 0 2,0 0-2,9 0 0,8 0 0,4 1-1,5 3 2,2-1 0,7 1 1,1-1-1,5-3-1,-1 0 0,5 0 0,-2 0-1,3 0 1,1 0 0,-1-3 0,-3 1 1,-1 0 0,-4-1-2,-2 1 0,-4-1 1,-3-1-2,-2 1 1,-1 1-1,-6 2 0,-2 0 0,-4 0 1,-1-3 0,1 3-2,-8 0 2,6 0-1,-8 0 1,1-2 0,2 2 0,-7 0-2,0 0 1,0 0 0,1 0 0,1 0 0,-1 0-1,1 0-1,-1 0-1,1 0-4,-1-2-9,-1 2-13,0 0-21,0-4-30,-10 0-32,-9-4-72,-7 1-70</inkml:trace>
  <inkml:trace contextRef="#ctx0" brushRef="#br0">27191 10281 381,'0'0'49,"0"0"-1,0 0-8,0 0-11,0 0-12,0 0-6,0 0-1,0 0 0,0 0 2,0 0 1,26 8-1,-1 0-1,4-1-2,1-1-1,2 0-2,4-3-2,-1 0 0,3 1-2,1-4 1,2 0-2,1 0-1,-1 0 0,1 0 0,-5 0 0,0 0 1,-6 0 0,-2-2-1,-9 0 1,-3 2 0,-5-1 0,-7 1 0,1 0 0,-6 0 0,0 0-1,0 0 1,1 0 1,6-2 0,0 2 0,-1 0-1,0 0-1,-6 0 1,0 0-1,6-1 0,-2 1 1,3-2-2,-1 2 2,-6 0-1,0-2 1,0 2 0,2 0-2,-1 0 1,0 0-3,1 0-4,-2 0-8,0-3-22,0 2-38,0-3-58,-7 0-142</inkml:trace>
  <inkml:trace contextRef="#ctx0" brushRef="#br0">22121 11322 99,'0'0'40,"0"0"2,0 0-7,0 0 0,0 0 0,0 0-1,0 0 1,0 0-1,0 0 4,13 17-2,-11-16 4,-1 1-2,-1-2-2,2 0-5,-2 0-6,3 0-6,-2-3-4,3-8-4,0-6 0,-1 0-2,0-1 2,-3 0-1,0 0-1,0 0 1,-6-4-4,-2 0 0,-1 4-5,-3 1 3,0 3-3,1 4 0,1 1 2,2 3-3,-1 1-1,0 0 1,-1 4 0,0 1 0,0 0-3,-4 4 1,0 6 3,-4 6-2,5 0 3,-2 1-3,4 5-1,-1 0-1,1 1 1,2 3-1,1 0 1,3-3 1,1 2-2,1-1 3,0 0-2,1-7 2,2 0 0,0-4 0,0 0 0,0 6-1,5-4 0,3 5 1,1-4 1,-2-6 0,3 0-1,2-2 0,-3-6 0,3 5 0,-3-5 1,-4 1 0,6-3-1,2 0 1,2-4-1,3-4 0,-3-4 1,-1-2 0,-1-1 1,3-6-1,-3-2 1,3-1 0,-3-2 1,1-1-1,-3 1 3,-1 1-5,-3 8 3,-3-1 0,-1 6 0,-3 5 0,0-5 0,0 6-2,0 0 1,0 2 1,0 4 1,0-2-2,0 2-2,0 0-1,0 0-2,0 0 2,0 9 0,-3 8 2,-1 4-1,0-6 1,2 4-3,2 1 2,0 4-1,2 3 1,3 0 0,1-3 0,2-1-1,0-3 2,2 1-2,-1-4 2,1-4 0,0-4-2,0-1 0,2-1 1,-2-2-2,5-2 1,-1-1 1,0-2-1,7 0 1,-8-3-1,1-4 0,-1-1 0,-3-3-1,3 1-2,-3-2-4,-4 7-10,0-3-20,-2 1-43,-2 3-73,1 1-132</inkml:trace>
  <inkml:trace contextRef="#ctx0" brushRef="#br0">22370 10855 300,'0'0'51,"0"0"3,0 0-2,0 0-4,0 0-10,0 0-4,0 0-8,0 0-5,0 0-1,0 0-4,10-29-2,-6 25-3,0-1 0,4-2-2,-2 0 1,-1-3-3,7 0 0,-3 0-3,4-4 2,-3 4-4,-2 0 1,0 4-1,-1 0-2,1 0 1,-3 3-1,4 2-1,-5 1 0,6 0-1,3 4 0,-4 7 1,4 4 0,-8-3 1,0 5 0,-2 0 0,-3 5 0,0 5 1,0-4-2,-8 0 1,0 0 0,-4-4 0,1 1-1,-5-1 2,1 1-2,0-4 2,-2 0-1,0-2 1,1-3-1,0 1 1,2 0 0,0-2 0,3-2 1,1 0-1,-3 0 0,4-2 0,-3 1-2,6-2 1,1-4 0,-2 3 1,4 0 0,0-3 1,0 2 1,3-3 2,0 0-2,0 0 1,0 0 0,0 0-2,0-1 1,0-11-1,0-3-1,3-7 0,5 6 0,2-1 0,1 3 2,-2 4-2,0 3 0,-2 0-2,-3 4 1,0 2-1,2 1 0,0 0 0,4 0-1,6 1 1,-4 6 0,1 1 0,-5 3 1,0-2-1,-2-2 1,3 4 0,-3-5-1,2 2 2,3 1-1,-5-3-1,4 3 0,-3-4 1,2 0 0,-2 0 1,2 0-1,-2-1 0,-1-3-1,-2 3 1,-4-4 1,6 0-1,0 0 2,4 0-1,1-2 0,-2-2 0,4-4 0,-7 2 0,4-5 0,-4-1 0,-2 4 0,3-7 1,-2 7 0,-4-3-1,2 0 1,-2 4-1,1-3 0,-2 3 0,0 1 0,1 0-2,-1 6 1,0-6-1,2 2-1,-2-1 2,1 0 0,-1 5-2,0-2 2,0 2-1,0-1-1,2 1 0,-2-1-1,0 1 0,0-3-2,0 3-3,0 0-11,0 0-31,0-3-74,1 3-171</inkml:trace>
  <inkml:trace contextRef="#ctx0" brushRef="#br0">21384 11967 489,'0'0'35,"0"0"4,0 0-3,0 0-11,0 0-11,0 0-9,0 0-3,0 0 0,0 0 2,-6 24-1,6 0 1,-1 2-2,1-8 2,0 1-2,0-5 3,0-1-2,0-1 0,0-6-1,0 0-2,0-1 0,0 1 1,0-2-1,0 2-1,0-6 0,0 0-3,0 0 0,0 2-6,0 0-15,0-1-37,0-1-56,0 0-95</inkml:trace>
  <inkml:trace contextRef="#ctx0" brushRef="#br0">21371 11768 288,'0'0'-13,"0"0"-14,0 0-40,0 0-110</inkml:trace>
  <inkml:trace contextRef="#ctx0" brushRef="#br0">21744 11887 440,'0'0'48,"0"0"3,0 0-10,0 0-8,0 0-12,0 0-3,-3-98-4,-7 78 0,-4 2-1,0 1-2,3 5 1,-2 2-2,4 6-6,5 1 1,-8 1-2,4 2-1,-3 2 0,-2 11-1,5 6-2,2 6 1,3 9 3,1 1-2,2 6 3,0 3-4,0-2 0,2-2 1,4 3-1,0-4 2,-1 0-2,1-4 0,0-2 1,0-2 0,-2 3 1,0-2 2,1 0-2,-2 0 1,-2 0-2,-1 0 2,0-1 1,0 1-5,0-3 4,-4-3-6,1-9 3,0-4 1,0-6-1,2-2 2,-1-1 0,1 0 0,-5-4-1,-6 0-1,-2 0-2,-6-4-1,2-5-2,-2 1-5,6 1-10,-2 0-18,-1 1-27,5 0-34,-5-4-68,6 3-104</inkml:trace>
  <inkml:trace contextRef="#ctx0" brushRef="#br0">21474 12173 613,'0'0'33,"0"0"-2,0 0-6,0 0-6,0 0-6,0 0-5,89-21-5,-61 15-2,-1-1 1,3 2-2,-2 1-1,-1 3 1,-7 1-6,-2 0 3,-2 0-1,-6 3-1,0 0 2,-1 1-4,-5-3 0,0 0-1,1 1 0,-5-2-2,0 0-7,0 0-14,0 1-29,1 1-43,-1-2-104,0 0-52</inkml:trace>
  <inkml:trace contextRef="#ctx0" brushRef="#br0">22162 11757 482,'0'0'54,"0"0"0,0 0-7,0 0-14,0 0-9,-87 32-5,71-10-6,-1 3-1,1 6-4,1 3 0,4 3-2,-1 3-2,6 0 0,2 3-1,1-2 0,3 1-5,0-1 4,6-3 0,3-2 1,1-4 4,0-7-1,2-4-5,0-4 0,-3-7-2,0-3 1,-1-2-1,-5-3-2,2 0-2,-5-2-1,5 0-5,4 0-7,1 0-18,2-9-34,-3 1-54,-2 0-116,0-6-38</inkml:trace>
  <inkml:trace contextRef="#ctx0" brushRef="#br0">22478 12039 407,'0'0'50,"0"0"4,0 0-7,0 0-10,0 0-5,0 0-9,0 0-2,0 0-3,0 0-6,0 0-2,-75-48-3,55 57-2,-2 6-2,-1 5 0,3 4-2,1 5-1,0 0 1,3 3-2,3 0 1,4-4 0,4 0 0,-1-8-1,5-8 1,1-2-2,0-3 2,0-2-1,1 2 1,5-6 1,4-1-1,6 0 1,3-8-1,5-4 0,-2-3 0,-2-4-2,2-1 2,-4-1 0,0-1 0,-2 1 2,-2-1-1,-1-2 1,-1 2 1,-3-3-1,-2 3 1,0-2 0,-3-1 0,-1 1 2,-1-2 0,-2 0 2,0-2 2,0 2-4,0 6 5,-2 2-4,1 6 0,-1 6 0,2 1-3,0 5 0,-1-2-2,1 2-2,-2 0-1,-2 0 1,-3 8 1,0 9 4,-4 5-4,4 3 4,-1 0-5,3 2 1,4-2 0,1 0 1,0 0-1,0 2-1,4-1 1,4 3-3,0 1 1,2 1-1,1 0 2,1-2-1,0 0-2,1-7-6,-4-6-10,-1 0-14,4-6-23,-5-2-45,0-1-72,1-7-106</inkml:trace>
  <inkml:trace contextRef="#ctx0" brushRef="#br0">22705 12221 512,'0'0'36,"0"0"1,0 0-9,0 0-6,5 93-5,-5-61 0,0-2-2,0-1-2,1-1 0,2-3-5,0-10 0,0 1-6,1-7 2,-3-4-3,1-1 0,1-3 2,0 3-1,0-1 0,0 0 0,1-3 1,6-3-7,1-5 1,4-4-10,-2 0-13,-6 1-20,1 2-29,-2 4-37,-1-3-83,-1-6-59</inkml:trace>
  <inkml:trace contextRef="#ctx0" brushRef="#br0">22713 12055 562,'0'0'40,"0"0"1,0 0-9,0 0-12,0 0-9,0 0-5,0 0-5,0 0-3,0 0-1,-9-4-5,9 4-2,1 0-11,9 3-20,2 1-44,2 4-77,-5-2-112</inkml:trace>
  <inkml:trace contextRef="#ctx0" brushRef="#br0">23145 12015 491,'0'0'54,"0"0"0,0 0-9,0 0-11,0 0-10,0 0-5,0 0-5,0 0-1,0 0-2,0 0-1,-13 3-3,19-3-3,6 0-2,4 0-1,-3-3-1,6 2-1,-6-1-2,0 2-1,1 0-1,0 0-2,-3 0-1,1 0-3,-3 0-6,-5 0-10,3 5-16,-3-3-17,-1 1-26,2 1-38,-5-4-75</inkml:trace>
  <inkml:trace contextRef="#ctx0" brushRef="#br0">23078 12182 376,'0'0'65,"0"0"-1,0 0-8,0 0-9,0 0-12,0 0-6,0 0-6,0 0-3,0 0-4,12 9-4,-2-8-2,-1 3-4,1-2 0,-2 1-2,1-3-2,0 4 1,2-3-2,-1 1-3,-5-2 1,6 1 0,-5-1 0,0 0 1,4 2-3,-4 0 0,-2-2-2,2 1-5,-2 1-5,1 0-8,-1-2-19,6 5-36,-6-2-67,1-1-133</inkml:trace>
  <inkml:trace contextRef="#ctx0" brushRef="#br0">23599 12037 567,'0'0'32,"0"0"2,0 0-4,0 0-7,0 0-6,0 0-2,0 0-3,0 0-1,0 0-3,0 0-3,32 2-2,-14-2-1,1 0-2,-9-2 0,9-1-2,-9-1-2,-4 3-1,0 1-3,-6 0-2,0-2-6,5 2-7,0 0-10,1 0-29,-2 0-44,-4 0-95,0 0-64</inkml:trace>
  <inkml:trace contextRef="#ctx0" brushRef="#br0">23551 12214 577,'0'0'42,"0"0"0,0 0-9,0 0-7,0 0-8,0 0-5,0 0-3,0 0-4,0 0 1,0 0-3,29-3-1,-19 1-1,7-2-1,-2 0-1,-4 1-1,5-1-2,-5 1-3,-5 1-2,5 2-5,-5 0-16,2 0-29,4 0-61,-8 0-123,1 3-44</inkml:trace>
  <inkml:trace contextRef="#ctx0" brushRef="#br0">24085 12096 558,'0'0'52,"0"0"-6,0 0-9,0 0-11,0 0-8,4-88-5,1 63-3,3 2-3,1-4 0,0 3-2,-1 2 0,-1 7 3,-1-2-8,-3 9 4,-2 4-6,3-1 4,-4 5 1,0-2-2,0 2 1,0 0-1,2 0 2,-2 14-4,0 4 5,0 8-4,0-2 1,0 2 1,0-3-3,0 1 1,0-3-2,1 2 1,1-2 0,1 3 0,-2-2 0,-1-5 1,2 1-2,-2-5 1,0-1-3,0 2-1,0-8-5,0 6-5,0-5-11,0-3-16,0 2-31,0-6-45,0 0-107,0 0-48</inkml:trace>
  <inkml:trace contextRef="#ctx0" brushRef="#br0">23995 12250 615,'0'0'28,"0"0"5,0 0-4,0 0-5,0 0-6,0 0-5,0 0-5,0 0-3,0 0-3,81-61-1,-71 61-1,-4 0-1,4 0 0,-6 0-1,5 0-1,1 3-3,-7-1-4,6 0-10,-5-1-19,0 0-41,3 2-68,-7-3-138</inkml:trace>
  <inkml:trace contextRef="#ctx0" brushRef="#br0">24212 11558 631,'0'0'38,"0"0"-1,0 0-5,0 0-11,0 0-9,0 0-5,0 0-3,0 0-1,0 0-1,81 0-2,-63 19 2,-1 4-4,-2 2 1,0 4-1,-1 1 1,-1 5 0,0 3 2,-1 3 3,1 1-4,-5 5 5,0-1-5,-4 1 0,-2 0 2,-2-1-2,0-2 1,-3-1-3,-3-5 3,-2-1-1,-1-6 1,1-4 0,-1-6 0,4-6 0,0-7 1,3-4 0,2-4-1,0 0 2,-6 0-4,1 0-3,-3-4-2,-1 0-10,1-8-9,0-8-33,2-2-56,-3-5-149,4 8-34</inkml:trace>
  <inkml:trace contextRef="#ctx0" brushRef="#br0">22604 13060 247,'0'0'32,"0"0"-6,0 0-7,0 0 2,0 0 0,0 0 4,0 0 4,0 0 1,0 0 0,20-2 2,-18 2-2,-1 0 2,1 0-3,0 0 1,0 0-7,-1 0-3,-1 0-6,0 0-3,2 0 2,-2 0-3,0-6-1,-2-5-1,-3 2 0,-4-5-1,0 2-1,-4 2-2,-3-6-2,1 4 1,0 0 2,-1 3-1,5 1 1,-3 3-1,-3-2-3,0 2 1,-5 0-1,5 1-1,1 1 4,-3 2-4,7 1 0,-8 0-1,5 0-2,6 1 2,-4 7-2,3-1 0,4 2 1,-1 3 0,1 3 1,1 3 0,0 5 0,2-2 1,1 2-2,-1 1 3,2-2-1,0 2 0,1 0 2,0-2-6,0 1 4,1 0-3,5-4 1,2 0 2,0-2 0,0-4 0,4-1-1,-4-3 1,1-1-1,-1-1 1,1-5 1,0 3-1,-4-3 0,5-2 1,-3 0 0,3 0 1,3-5 0,-3 1 0,0-8 1,-1 0-1,0-1 1,-2-6 0,-1 0-2,-2-1 3,1 0-6,0-1 5,-2 7-4,1-2 0,-1 5 2,2 1-1,-2-1-2,1 1 2,-1-2 0,2 4-2,-2-4 4,0 4-2,2-3-2,-4 2 2,2 0 2,-2 4-2,1 1 2,-2 4-1,0-6 0,1 1 0,-1-1 1,2 2-1,-2 4 0,0-2 0,0 2 0,0-1-2,1-1 2,-1 0-1,0 1 0,0 1 1,0-1-1,0-1 0,0 1 1,0-1-1,0 1 0,0 1 0,2-2-2,-2 2 2,0-2 0,0 2 0,0-1 1,0 1-1,1-2 1,-1 2-1,0 0 0,0 0 0,0-3 1,0 3-1,0-1 1,0 1-1,0-1-1,0 1 1,0 0 1,0-2-1,0 2 1,0 0 0,0-1 0,0 1 0,0-2-1,0 2 0,0-2 0,0 2 0,0 0-1,0 0 1,0 0 0,0 0 0,0 0-1,0 0 1,0 0 0,0 0-1,0 0 1,0 0 0,0 0-1,0 0 1,0 0 0,0 0 0,0 0 2,0-3-2,0 3 0,0 0 0,0 0-1,0 0 0,0 0 0,0 0 1,0 0-1,0 0 0,0 0 1,0 0 0,0 0-1,0 0 1,0 0-1,0 0 1,0 0 0,0 0-1,0 0 1,0 0 0,0 0-2,0 0 2,0 0-1,0 0 2,0 0-1,0 0-2,0 0 0,0 0-1,0 0-5,0 0 0,0 0-6,0 0-10,0 0-17,0 0-35,-1 0-55,-1 0-97</inkml:trace>
  <inkml:trace contextRef="#ctx0" brushRef="#br0">20618 11197 306,'0'0'35,"0"0"-4,0 0-6,0 0-3,0 0-2,0 0 1,0 0 5,0 0 1,0 0-2,0 0-4,-6 24-2,6-5-2,0 4-1,0 0-3,0 9-3,0 1-3,0 4-4,1 0 0,-1 3-1,2-1 2,-2 0-1,0-2 2,0-4 2,0-9 3,0-4 1,-2-8 2,2-8 0,0 3-1,0-7 4,-1 0 1,1 0 2,-2 0-2,1-12-3,-2-8-4,-2-7 0,1-4-2,-1 1-1,0-7 0,1 3-1,-1-1-4,1 0 2,1 4-5,0 0 1,2 4-1,1 2 0,0 4 0,7 1 0,3 2 0,6 1 1,2 0-2,3 2-2,4 0 3,-3 4-5,1 0 4,-6 4-3,-1 5 2,-5 2 2,-6 0-3,4 0 0,-5 0 0,3 4 3,0 2-2,-4 5 6,1 6-5,-4 1 1,0 4 1,0 0 0,-1-1 2,-5-1-2,2-6 0,-2 1-1,3-6 2,0 0-1,1-1 0,0-3 0,1 0 0,1-5 0,0 0 0,-3 3 2,0 1-1,1-1 1,-8-1 0,6-2-2,-8 0 2,2 0-1,-1 0-1,-1 0 1,1-1-1,2-3 1,4 4 0,-3-5-1,3 3 1,0 0-1,2 1 0,3 1 1,-2-2-1,2 2 1,-1-1 0,0 0-2,-1-2 0,2 3-1,-1-3 1,1-2 1,0-2 1,0 1-1,0-2-1,1 4-1,2 0 1,0 0-1,-3 4 0,7 0 3,2 0-2,1 0 1,4 7 0,-4 3-4,-1 2 4,1 7 0,-3-1-1,1 2 1,-2-1 0,-1 3-1,2 0 2,-1 3-1,2-1-1,-3 2 1,1-1 0,1-2 0,-4-4 1,1-3-1,-2-5 0,-1-5 0,1 0 1,-2-6-1,0 0 2,0 0 0,0 1-1,1 1 2,-1-1-1,0 1 1,2-2-1,-2 0 1,1 2-2,-1-2-1,2 0 0,-2 0-1,1 0 1,-1 0 1,2 0-3,-1 0 2,5-2-1,-2-1-1,3-1 2,-1-2 0,1 1-1,2 0 2,-6 3-2,6-2 1,-4 3 0,7-2-1,-2 1-1,0 0 1,2 2-1,-1 0 2,2 0 0,-1 0 1,0 0 0,-1 0-2,1 2 2,-2-2 0,0 0 0,-6 0 2,3-4-2,-4 1-1,3-7-1,1 3-1,-4-1 0,0-2 0,-3-2-4,0-1-3,0 2-2,0 0-6,-6 0-2,1 1-9,0 0-16,1 3-32,1 2-40,0-5-87,2 7-66</inkml:trace>
  <inkml:trace contextRef="#ctx0" brushRef="#br0">21167 11306 651,'0'0'43,"0"0"-7,0 0-7,0 0-10,0 0-4,0 0-7,0 0-3,0 0-2,0 0-2,-3-13 1,14 10-2,6-1 0,4-1 0,1 0 0,-2 1 0,2-1-1,1 2 1,-1 0 0,-1 0 1,-3 0 0,-2 0-1,-4 2-2,-1-1 1,-1 1-1,-6-1 2,3 2 1,-7 0-3,0 0 1,0 0-1,2 0-2,-1 0-1,5 0 2,-2 0-9,2 0-1,-1 0-6,-5 0-13,0 0-12,0 0-27,5 3-24,-2 2-46,0-2-57</inkml:trace>
  <inkml:trace contextRef="#ctx0" brushRef="#br0">21193 11457 434,'0'0'53,"0"0"8,0 0-5,0 0-10,0 0-13,0 0-7,0 0-5,0 0-2,0 0-2,0 0 1,-15 1-3,14 1-3,-1-2-1,1 0-3,1 0 1,-3 2-2,3-2 0,0 0-1,0 0-2,0 1 0,0-1 0,3 0-2,4 2 0,6-2 0,8 0-1,-4 0-1,8 0 0,-8 0 0,0 0 0,1 0 1,-5-2-2,5-1 1,1 1-2,-7-1 0,6 2 1,-6 0 1,1-1-1,0 2 1,-7 0 0,1 0-1,-2 0-1,2 0 0,-2 0-1,1 0 0,-6 0 1,0 0 1,0 0-3,2 0-1,-1 0-2,1 0-9,-1 0-8,-1 0-31,2 0-67,-2 0-181,-3-3-9</inkml:trace>
  <inkml:trace contextRef="#ctx0" brushRef="#br0">21842 11278 42,'0'0'17,"0"0"-7,0 0-3,0 0-1,0 0-4,0 0 0,0 0-1,0 0 0,0 0 4,-7-27 2,7 15 7,0 5 5,0 1 11,-1-6 5,1 7 5,0-2 4,0 2 4,0 5 3,-2-5-1,2-2-2,0 2-5,0 0-4,-1-2-9,1 2-3,0-2-5,0 2-4,0 5-4,-2 0-2,2 0-3,0-3-2,0 2-2,0 0-1,0-1-3,0 2-1,0-1-1,0 1 0,0 0 3,0 0-3,0 1 5,0 13-3,0 8 1,6 9-2,-2 2 2,3 2-2,-1 4 0,0-2 3,-2 4-2,2-6 3,0-1-3,-3-6 0,0-7 0,0-4 1,-2-5 1,-1-7 1,1 2 0,-1-7 1,0 0 1,0 0 1,0 0 1,2 3 1,-2-1-1,0-2 0,0 2-2,0-1 0,0-1-3,0 0 1,-3 0-1,-1 0-1,-2-5 2,0-3 0,2-3 1,-2-6-2,3 6 1,0-7-1,0 0-1,3 6 0,-3-6-1,2-1 0,1 8 1,-2-11-1,1 1 1,-2 0-1,3-8 1,0-1-1,0-1 2,0-1-1,4-4-4,4 1 2,-1 0-2,3 0 1,3 5 4,0 2-3,3 1 0,2 6 0,-1 1-2,1 5 1,0 3 1,-4 5-3,1 2 1,1 5 0,-2 0-1,2 0 1,-3 2-1,0 5-1,0 1 3,3 7 0,-3-1 1,-1 3-1,-1 0 0,-2 3 0,-3 1-1,0 2 2,-4 3 0,0 0-3,-2 2 5,0 0-5,-3-3 3,-3-4 1,0-2-4,-1-1-1,-3-4 0,0 0-1,-2-2 2,2-4 1,-1-1 0,-4-2 0,5-2 2,-9-1-2,3-2 2,-1 0 0,-3 0 0,4-5 1,3 1-1,3 0-1,0-1 2,1 1 0,4 1 0,2 1 1,3 2-2,-1-2-2,1 2 3,-3 0-1,2-1 1,0 1 0,1-1-1,-2 1 0,2-2 0,0 2 2,0 0-1,0 0 0,0 0 1,2 0 0,9 0-1,5 6 2,4 4-2,-1 2 1,0 2-1,-2 4 0,1-1-2,-1 2 2,-1 0-1,1 2 1,0 1 1,-2-1-2,-1-1 0,1-4 1,-6-3-1,2-5 1,-4 1 0,0-5-1,1 0 0,-5-1 1,5 1 0,-4-3 0,-1 1-1,2 0 0,-5-2 0,0 0 1,0 0 0,1 3-1,1-3 0,-1 2 0,1-2-1,-1 0 3,1 0-2,-1 0 1,2 2 1,-2-2-3,1 0 1,-2 1-2,0-1-5,0 0-7,0 0-16,0-1-20,-12-10-41,0-4-45,-6-4-92,3-4-49</inkml:trace>
  <inkml:trace contextRef="#ctx0" brushRef="#br0">21946 11093 371,'0'0'26,"0"0"11,0 0 4,-17 78-4,17-47-12,0 6-7,4 3-3,0 4 0,1 1-2,1-2 1,0-1-2,-2-3-2,3-5-1,-3-5-2,-1-9 0,-1-3 2,-1-6-1,-1-7 2,2 2 2,-2-6 2,0 0 2,0 0-1,0 0-2,0 2-2,-3-2-2,-6-8-1,-5-9 0,-3-8-2,3-5-1,1-5 0,2-2 0,2 0 1,3 0-1,2 0 1,4 0-2,0 3-1,4 2 1,6 0-3,3 4 2,0-1-3,4 3 2,3 3-5,0 0 4,1 5-1,-2 1-1,0 4 6,-7 3-7,2 5 0,-5 3 1,1 2-3,4 0 1,-2 2 0,4 8 1,-5 1 0,-2 4 1,-1 3-1,-3 2 0,-4 0 4,-1 5-5,0-1 6,-1 0-6,-8-4 1,1 2 0,-3-4-3,-1-1 2,-3-2-2,-1-1 3,0-4 0,-2 0 1,6-5 1,-5-2 0,0 1 0,5-4 1,-7 0 0,6 0 0,0 0-1,1 0 1,5 0 0,3 0 0,4 0 1,-2 0-1,2 0 0,-1 0-3,-1 0 1,2 0 1,-1 0-3,1 0 3,4 0 1,9 10-1,5 1 1,0 5 1,1 0 0,1 2 0,0 4-1,-2 1 1,2 2-3,-4-2 2,3 2-2,-3-1 1,-2-4 0,-2 0 1,1-2-2,-4-6 1,-1 0 0,2-1-1,-4-3 2,3 4-1,-3-4 0,1-3 1,-2 2-1,-2-3 1,0-1 0,-3-3-1,0 0 0,0 0 1,2 0-1,-2 1 0,0-1-2,1 0-3,-1 0-9,0-4-16,-1-12-32,-5-4-57,-3-9-100,2 0-76</inkml:trace>
  <inkml:trace contextRef="#ctx0" brushRef="#br0">22374 10876 433,'0'0'68,"0"0"-6,0 0-6,0 0-10,0 0-13,0 0-7,-29-80-9,29 64-6,0-3-2,9 4-1,4-1-3,2 4 1,5 0-3,1 5-1,0 2 0,0 3 0,1 2-2,-3 0 3,-2 8-5,-2 4-1,-3 5 2,-4 1-2,-4 3 2,-1 1 1,-3 3 0,0-4-1,-1-1 2,-5 0-1,0 0 1,-1-1 0,-3 2 0,0 3-1,-2 0 1,-2 2 0,-1 2-1,-2 1-1,1 3 0,-2 0 1,1 0-2,3-5 5,0-3-3,5-7 4,1-5-2,2-4-2,3-5 1,2 1 3,1-4 2,-2 0 0,2 0 1,0 0-1,-1 0-1,1 0 0,0 0-1,0 2 2,0-2-4,0 0 0,0 0-1,12-2-2,2-5 2,7-2 1,-3-4-1,1 1 1,3 0-2,-1 0 1,-2-1 1,3 1-6,-3 2 4,-6 0-6,0 5 5,-5 1-1,-3 4 2,1-3-1,-2 2 0,0 1-1,2-1 2,0 1-1,-6 0 1,0 0 2,0 0-1,1 0-1,1 0 0,-1 0 1,1 0-1,-1 0 2,-1 0-1,0 0-2,2 0 0,-2 0-2,0 0-1,1 0-4,-1 0-8,0 0-15,0 0-30,0 0-62,0 0-128,-6-3-49</inkml:trace>
  <inkml:trace contextRef="#ctx0" brushRef="#br0">20381 10292 260,'0'0'27,"0"0"5,0 0 1,0 0 2,0 0 0,0 0 2,0 0-1,0 0 2,0 0-3,0-5-6,0 5-6,0 0-4,0-2-7,0 2-2,0 0-1,0 0-2,0 0-1,0 0-1,0 0 1,0 0 0,0 0-1,0 0 1,0 0-1,0 0-2,0 0 2,0 0 1,0 0 2,-2 0 2,2 0 1,0 0-2,-1 0-2,1 0-1,-2 0-1,1 0 1,-1 0-4,1-3 0,-1 2-1,-2-3 1,1-1 0,0 1-1,0 1 1,3 3 0,-4-4-1,1 1 2,0 1-1,2-3 1,1 5-1,-2 0 0,2 0-2,0 0-2,-1 0-1,1 0 0,0 2-1,0 18 3,0 9 0,0 12 2,0 0-1,0-2 0,0 2 4,0-7-4,0-10 3,0-9-3,0-7 0,0-8-2,0 0 2,0 0 0,0 2 1,0-1 2,0-1-3,0-1 2,-4-14-4,-2-10 4,-3-6-3,0-5 3,4-1 1,-1-3-2,1-1 2,1 4-3,1 0 1,3 3-1,0 7 1,4 2-1,5 5-1,4 3 0,3 5-2,2 2 1,3 8 1,2 0-2,2 2 0,-2 0 1,0 7-3,-1 2 1,-4 6-2,-4 2-6,-6 3-3,-2 3-4,-6 0-5,0 0 2,-8-3 6,-4-1 7,-4-7 7,0-2 3,-3-3 1,-1-2 0,1-3 1,-2 3 0,6-3 2,-2 1-1,7-2 2,4 1 1,0 0-1,6-2-2,-1 0-2,1 0-1,-2 0 0,2 7 1,0 3 1,9 5 0,4 2-1,3-2 1,1-2-3,3 2 1,-1-1 1,1 1 0,-1-1 4,-1 1-3,0-1 3,-2 1-4,-1-2 2,-2-1-3,-2-2 3,-2 0 0,-3-3 0,-2 1 1,3-1-3,-4 3 0,0-2-1,-2-4-1,1 6 0,-1-5 1,1 0-3,-1-1 0,-1-4-2,0 0-2,0 0 2,2 1-4,-2 1-5,1-2-16,-1 0-45,2 0-51,-2-12-142</inkml:trace>
  <inkml:trace contextRef="#ctx0" brushRef="#br0">20674 10374 621,'0'0'27,"0"0"1,0 0-5,0 0-2,0 0-6,0 0-4,0 0-3,0 0-1,0 0-2,64-11-2,-41 5-1,1 0-2,1 0 0,0 0-1,2 0 1,-1 1-1,0 1-1,-2-2 0,-7 2-3,-6 1-1,-1 2-5,-4 1-8,-2-1-12,3 1-23,-7 0-35,0-2-54,0 2-78</inkml:trace>
  <inkml:trace contextRef="#ctx0" brushRef="#br0">20768 10503 541,'0'0'29,"0"0"4,0 0 1,0 0-2,0 0-8,0 0-3,0 0-4,0 0-4,0 0-1,0 0-5,88 4-4,-66-11-5,-2-3 2,-6 5-5,0 0 2,-5 1-1,-4 4-2,4-2-2,-3 2-4,3 0-6,0 2-27,-4-2-41,-1 4-71,-4-4-128</inkml:trace>
  <inkml:trace contextRef="#ctx0" brushRef="#br0">21319 10410 448,'0'0'58,"0"0"-3,0 0-17,0 0-10,0 0-7,0 0-6,0 0-1,-6-80 0,2 69-1,1 1 1,0 5-3,-3-2-1,2 4-1,1-1-2,-6 4-3,-1 0 0,-4 11-3,-2 4 1,0 5-1,3 2-1,0 3 0,1-1 1,0-1-2,1 3 2,1-4 3,3 3-6,0-9 6,4 1-6,1-6 3,2-1-1,0 1 0,0-4 0,3 3-1,4-3 1,-1 0 0,1-4 0,2 2 0,2-5 0,5 0-1,0 0 1,5-10 0,-3-2 0,1-5 2,-3-3 0,0 0 0,-4-3 1,-2 3-5,-2-1 4,-2-1-3,-3 5 4,-2 0 0,1 5 1,-2-1-1,0 1-2,0 6 2,0-1-1,0 7 0,0-1-2,0 1 1,-2 0-2,-1 0 0,1 12 1,-3 8-1,2 6 1,3-2 4,0 1-3,0-4 1,3-1-5,3-4 1,0-5 0,3-3 2,-1-3 0,1-3 2,1 1-4,3-3-1,2-2-3,-1-6-4,2-2-4,-7-1-11,-1 2-16,-4 0-31,1 1-41,1 1-71,-3 4-90</inkml:trace>
  <inkml:trace contextRef="#ctx0" brushRef="#br0">20464 10722 467,'0'0'15,"0"0"13,0 0 4,0 0 4,0 0-1,0 0-5,0 0-4,0 0-2,0 0-5,91-15-2,-56 9-5,7 1-3,0-4-4,5 1 0,1 1-2,4-3-1,2 1 0,0 1-2,-1 1 0,-1 0-2,-6 2 1,0 3 2,-5-1-1,-2 1 0,-4 1 0,-4 1-2,-9 0 2,0 0 0,-9 0-1,-7 0 4,5-1-3,-5 1 0,0 0 1,-1 0-2,-5 0 2,0 0 0,0 0-3,2 0 1,-1-3-2,1 3-1,-1 0-6,1 0-14,-2 0-30,0 0-51,0 0-75,-2-3-105</inkml:trace>
  <inkml:trace contextRef="#ctx0" brushRef="#br0">20198 11143 389,'0'0'28,"0"0"11,0 0 5,0 0-5,0 0-8,0 0-7,0 0-4,0 0-2,0 0-2,0 0-1,-48-44-4,47 42-3,1 2-4,-3 0-2,2 10 0,-2 8 1,0 5-3,3 5 6,0 3-3,3 1 1,1 1 1,2 1-3,0 3 1,1 1 0,3 0 1,-1-2-1,1-1 1,1-2 0,0-1 1,-3-1 1,2 0-2,-1-1 0,-2-1 0,-1 3-1,-1-1 2,-4-1 0,-1 2-3,0-2 4,-1-1-7,-5-4 2,-3-4-1,0-2 0,-2-4 0,-2-2 1,-2-2-1,5-5 2,-3 0-1,3-4 0,-3-2-1,-4 0-1,2-5 1,-1-1 1,5-1-1,3 0 2,1-2-3,2 1 0,2 5 1,1-1 0,2 4 0,0-6 3,0-1-3,0 2 0,0-5 0,0 5-1,2-4 1,2 1 2,-1 5-3,5-1 0,-2 1 1,6 3-3,7 0 3,-2 0 0,5 3-1,-4 5 1,-1 1-1,-2 3 1,-3 3 0,1 4-1,-2 4 1,-2 2-3,1 6 5,-4 2-2,0 0 2,0 2 0,-2 0 0,3 0-3,-3 2 3,2-4-1,0 1 3,0-4-2,2-1-1,0 1 0,-1-1 1,2 2 2,-1-1-4,1 0 6,0 2-5,1 0 3,-2-1 1,1 3-3,0-1 3,-1 1-2,1-2 1,-2 1-1,2-1 0,0-2-2,-2-3 2,2-2-1,1-2-1,-2-6 1,1 0 0,1-1-1,2-4 1,-2 1-1,0-6 1,2 0-1,-1 1 3,4-3-4,2 3 2,-4-2-1,2-3 0,-6 0 0,3-1 1,5-2 1,-1 0 0,5-2 2,-2-7-3,-1-2 1,1-2-2,-2-1 1,4-3-1,-4 0 1,2-3-1,-1-1 0,-3 4-1,1 0 2,-6 6-4,0-1 4,0 2-2,-4 2 0,0 3 0,-3 1 0,-3 4 1,0-1 0,0 1 0,1-2 0,-1 0-2,0 1 0,0-5 0,0 2-3,0-5-2,-1-1-5,-5 1-8,-3-6-17,-1 0-47,-4-9-126,1-3-113</inkml:trace>
  <inkml:trace contextRef="#ctx0" brushRef="#br0">22402 12973 312,'0'0'53,"0"0"2,0 0-4,0 0-4,0 0-7,0 0-8,0 0-6,0 0-4,0 0-7,-23-39-2,21 37-4,2 2-3,-3 0-3,-1 15-1,-2 6-1,0 11 1,-1 1-2,4 6 1,2 3 2,-1 3-3,2 3 3,0-1-2,0-1 1,0-3 3,0-3 0,0-7-1,0-11 2,0-1 4,0-9-1,0-7 1,0 2-2,0-7-3,0 0 1,0 0 2,0 0 2,0 0 2,0-4 1,0-13-3,0-12-2,-3-8-3,-3-2 0,2-2-2,-3-4 0,1 0 1,2-2-8,1 1 6,3 2-3,0 3 1,6 2 5,5 5-5,2-2 1,6 5-2,3 2 2,5 3-2,4 6 2,-1 6-2,2 4-2,-2 5 0,-2 5-1,-2 0 2,-3 12-1,-4 1 1,-2 5-1,-4 3 0,-4 4 1,-5 4 2,-4 0-3,0 3 2,-7 2-2,-8-1 1,1 1 1,-8 0-3,-1-2 6,-3-2-5,-1-2 3,0-4 1,0-5-1,-1-4-1,1-6 2,3-1-1,3-6 0,4 0 2,4-2 0,3 0 0,-2 0 1,8 0-1,-2-2-1,6 2-2,0-5 2,0-7-2,9 0 1,7-1-1,7 2 0,4 6 0,4 5 1,-1 0-1,-1 5 0,-5 6 0,-2 0 0,-2 6 1,-1 0 0,-4 2 0,0-1 0,0 0 1,-3 2-2,1 0 2,-3-2-1,1-1 0,-1 2 1,-1-1-1,1-1 0,0 0 1,-4-5-2,1-2-1,3 1 0,-2-5-6,-2 2-16,4-4-31,0-4-72,3 0-173</inkml:trace>
  <inkml:trace contextRef="#ctx0" brushRef="#br0">23029 13104 736,'0'0'18,"0"0"0,0 0-1,0 0-5,0 0-5,0 0-3,0 0-2,0 0-1,84-64-1,-67 61 0,2-1-2,-7 3-3,1-1-5,1 2-9,-2 0-19,3 0-37,-7 5-59,-1 4-123,-7 6-18</inkml:trace>
  <inkml:trace contextRef="#ctx0" brushRef="#br0">23004 13259 636,'0'0'30,"0"0"-1,0 0-5,0 0-8,0 0-6,0 0-4,0 0 0,0 0-1,0 0-2,0 0-1,90-8-3,-65 6-4,-9-1 1,2 1-4,-2 1-14,-3-1-27,5 0-56,-7 2-140,1 0-45</inkml:trace>
  <inkml:trace contextRef="#ctx0" brushRef="#br0">23603 12954 546,'0'0'33,"0"0"-5,0 0-7,0 0-4,0 0-2,-16 93-4,22-56-3,0 4-1,1-2-3,-1-1 4,0-3-1,-4-9 3,1-13 1,-1-6-2,-2-7 2,0 0 4,0 0 3,0 0 3,-5-7-2,-5-10-3,-6-8-1,3-5-7,-2-5 1,0-1-5,1-5 1,2-1 2,3 1-3,2 0 2,6 2-4,1 3-1,7 4-2,4 4 0,8 7-2,3 5 3,4 4-3,4 3-1,1 2 1,-1 7-1,-1 0-1,-2 2-1,-2 5-2,-5 3-2,-4 3 1,-4 1 0,-4-4 2,-6 7 2,-2 3 2,-6 4 1,-10 6 1,-5-1 0,-4 2 2,-8-3-1,-2-2 2,-1 0-1,-2-4 1,3 0 1,5-3 0,5-7 3,8-2-2,9-5 0,5-3-2,3-2-4,-2 0 1,2 0 1,0 3 0,0-3 3,10 0-1,8 2-2,6-2 1,3 0-4,1 2 3,1-1 3,0 2-4,-3 1 3,-1 3-5,-4 0 2,-3 4-2,-1-1 2,-4 2 2,-2-2-1,-2-2 1,-3-1 1,-2 2-2,3-1-1,-4-5 1,2 6-2,-2-4 0,0-2-4,0 2-5,-1-1-11,1-1-17,0 1-41,0 1-59,-3-5-158</inkml:trace>
  <inkml:trace contextRef="#ctx0" brushRef="#br0">23937 12941 613,'0'0'34,"0"0"3,0 0-2,0 0-8,0 0-5,0 0-8,0 0 0,0 0-5,0 0-4,0 0-1,97 20-3,-75-5 0,2 2 0,2 2-2,3-1 3,1 2-2,-1-3 1,-1-2-1,-2-1 0,-3-2 0,-4-2 0,-5-3 0,-1-2-1,-4 0 3,-4-2-3,4 2 0,-4-3 0,-1-1-2,1 0 1,-5-1-2,0 0-4,0 0-9,0 0-12,1 0-28,-1 0-50,0-1-80,0-5-109</inkml:trace>
  <inkml:trace contextRef="#ctx0" brushRef="#br0">24184 12956 360,'0'0'46,"0"0"1,0 0-8,0 0-8,36-91-13,-30 80-5,2-1-3,1 2 1,-3 2 3,3 0 1,-5 1 4,-1 4 0,0 1 2,-3 2 0,0-3-1,0 3 2,0 0-3,0 0-1,0 0 0,-1 11-1,-7 7-6,-2 10-1,-3 2-3,0 4-2,-2 0-1,-2 4 0,0 1-2,0 3-1,0-3 2,0-1-5,0-1 5,3-4-2,-1-4-1,5-5 0,3-7 0,0-2 0,4-6 0,1-4 0,1-1-1,1-4-1,-1 0-1,1 0 1,0 1-2,0-1-2,0 0-10,0 0-15,5-5-25,5-7-47,2-5-79,0 0-116</inkml:trace>
  <inkml:trace contextRef="#ctx0" brushRef="#br0">24806 12980 275,'0'0'77,"0"0"-4,0 0-8,0 0-7,0 0-9,0 0-10,0 0-7,0 0-7,0 0-3,0 0-3,45-62 0,-45 44 0,0-2 1,-3 4-4,-4-7-3,-1 5-3,0-1-4,-4 2 2,1 0-3,-1 0 1,1 7-1,0-2 0,4 7-2,3 1 0,-6-1-2,4 5 0,-7 0-2,-4 2 1,-1 8 0,-1 4-1,1 3 2,0 5-3,1 0 1,1 6 0,3-1 0,1 3 0,4 3 2,1-4-2,4 0 0,0-1 0,3-3 1,0-6-2,0-3 2,3 0 0,3-1 0,-2-1 0,6-2-1,0-4 1,0 1 0,3-1-1,0-3 0,-3-1 3,0-1-5,1-3 5,0 0-1,4-3-3,-1-6 4,0-6-3,1 1 1,-4-3 1,1-3 0,-1-2 1,-2-2-1,2 0 0,-3-2 0,1-1 1,-3 0 0,-1 2 1,-2 9-2,-1 3-1,0 9 0,-2-3 1,0 2 1,0-1-1,0 1-1,0 5-2,0-2 0,0 2 0,0 0 1,0 2 1,0 11 1,0 7-1,0 6 0,0-1 0,2-1-1,1-2 1,1 0-2,0-1 1,2-3 1,3-2-2,-2-4 1,0-2 0,4-1 0,-3-4 1,4 0 0,-5-2 1,6-3 1,3 0-1,0-3 0,4-9 0,-1-2 0,-1-2 0,-1-3 1,-2-3-1,0 0 0,1-3 0,-5 1-2,0-1 2,-3 3 1,-1 2 1,-4 5-1,0-2 0,0 7-1,-3-2-1,2 0 0,-2 5 1,1 1-1,-1 6 0,0-1 0,0 1-1,0-1 1,2-1-1,-2 1-1,0-1-2,0 2-3,0-2-6,-3 2-8,-11 0-25,-3 5-69,-4 4-194,2 1-16</inkml:trace>
  <inkml:trace contextRef="#ctx0" brushRef="#br0">27642 1902 174,'0'0'16,"0"0"12,0 0 7,0 0 4,0 0-3,0 0-7,0 0-5,0 0-7,0 0-2,22-19-3,-16 16 0,1-2-3,0 0-2,1-1 0,-1 2 0,0-1 1,0 2-2,-4-1 0,2 3 0,-2-3 4,0 1 0,-1 1 1,4-6-3,-5 4 0,1-6 0,1 0-3,-2 0 3,1-1 0,-2-1-4,1 2 1,-1-4-1,2 2 0,-2-2 0,0-4 0,0 5-3,-2-6 4,-1 2-1,-1-2 0,-1 2 2,0 0 0,-1 2 1,3 6 0,-4-6 1,0 3-1,0 4 2,-2-4 1,-1 1-3,-3 3 0,1 0-3,-1 2 1,-1 1-3,3 0 1,-4 3-1,4 0 0,0 1 2,-2-1-3,1 0 5,-2 2 0,8 0-1,-7 0 0,6 0 0,-5-3-3,1 3-2,-1 0 1,2-2-1,6 0 1,-9 1 0,7 1-1,-6 0 2,-1 0 0,0 0 3,-4 0-1,5 0-1,-5 0 0,7 0 0,-2 0-2,-1 0 1,2 1-1,-1-1-1,7 0 2,0 2-3,5-2 1,-1 0-2,1 0 2,-2 0-1,1 0 1,-1 0 0,-4 0-1,1 2 1,-5 3-1,-2 5 3,2 2-3,-3 5 1,3 0 0,0 0-1,3 1 1,1 2 1,0 0-2,1 2-1,0 4 1,2 1-3,0 1 4,0 1 0,2 1 0,-1 1 4,-1 1-3,2-3 1,-2-1-2,1-10 0,1 1 0,-2 1 1,2-1 0,-1 5 1,1-2 0,-2-5 1,3 0-2,0 5 0,0-3 0,0 8 1,0-1-3,0-2 1,3 3 1,0-3-1,1 0 0,0 0 1,-1-3-2,2 0 2,-2 0-1,0 1 1,1-2-1,0-1-1,-3-4 1,2 2 1,-1 0 6,-1-5-6,2 6 8,-1-8-9,-1 5 0,2 2 0,-1-5-2,2 5 2,0-3-1,3 1-1,-2-1 4,0 0-2,3 0-2,0-2 2,1 4 0,0-1-1,-2-4 1,1-1 1,-2-2-2,0-1 1,0-2 0,-3-1-1,4 0 1,-4 0 0,0-2-1,3 5 0,-2-4 0,3 1 1,2 1 0,-5-4 0,1 1-1,-1-2 2,2 0-1,5 0 0,1 0 1,-2-2-2,4-6 0,-2 1 1,2 0-1,-3-3 1,-1 0-1,1 1 1,2-6 0,-4 6-1,1-1 1,-4 4-1,0-2 2,0 1-1,-2-2 0,4-5 0,-5 5 0,2-6 0,-2-2 1,-2-2-2,0 2-4,-1-2 4,2 6-5,-2-1 8,0 1-1,0 0-1,0 1 0,0-2 0,0 2 0,1-1 1,1-5 1,-1 7-2,2-7 1,3 4-3,-3 4 2,1-7 1,0 3-1,1-1 0,1 0 1,-1 1-3,0-1 3,-3 4 0,4-4 0,-1 1 2,-2 2-2,1-5-1,-2 5 1,1 2-2,-1-2 2,-1 9 0,1-2-1,-2-2 1,1 3-1,1 0 1,-1-1 0,-1 5 0,0-6 0,2 2-1,-2-2 0,1 1 0,-1-1 1,0 0 0,2-6 1,-2 0-5,1 0 2,1 0 2,-1 0 0,1 2 2,-2 5-1,1-7-2,-1 7 0,0 0 0,0-6 2,0 5 0,0-6 1,0 0-2,0-2-1,-1 2 1,-2-2 0,0-4 1,0 6 1,1-5-3,1 3-1,1 9-2,0-9 1,0 8 3,0-1 1,0 2-1,0 5 0,0-2-2,0 2 1,0-2 1,0 1 1,0-6 0,0 0-2,0 2 1,0 0-1,0-3 0,0 2 1,0-6-1,-2 0 1,2 6 0,0 1-1,-1-1 3,1 2-3,-2-2 1,2 1 0,0 5-1,-1-1 1,1 1 1,-2-6-2,0-1 1,1 3-1,-1-7-3,1 7 0,-4-6-3,2-10-1,-1-1-7,-1-7-14,3-6-34,0-1-42,2 3-104,0 8-85</inkml:trace>
  <inkml:trace contextRef="#ctx0" brushRef="#br0">27946 3246 112,'0'0'1,"0"0"5,0 0 0,0 0 1,0 0-2,0 0-3,0 0 0,0 0-1,0 0 0,0 0 0,-11-32 2,11 20 0,0 2 2,0 3 1,1 3 2,-1 4 3,0-1 14,0 1 9,2-2 7,-2 1 6,1-1-6,-1 0-3,0 2-4,2-2-6,-2 2-5,1-1-1,-1 1-3,2 0 2,1 0-1,0 3-1,3 4-2,-1-2-4,-4-2-1,2 2-3,-2-1-2,1-1-2,-1 2 0,2-1 0,-3-4 0,0 0-1,0 0 0,3 1-2,-3-1 0,1 2-1,-1-2-1,0 1 1,2-1-2,-2 1 0,0-1 2,1 0-1,-1 3 1,0-3 1,2 0 0,-2 0 1,0 0 0,1 0-1,-1 0 1,0 0 0,0-4-1,0-12 3,2-8-9,-1-7 5,2-3-5,0-5 3,0-2 1,0-1-2,0-2 3,-2 0-2,-1 2 2,0 6 1,0 3 0,0 9-1,0 4 3,0 7-1,-3 2-1,2 1 3,-1 5-2,-2-5-1,1 5 0,0 1-4,2 1 2,1 3 2,-2-2-2,2 2 0,-1 0 0,-1-3-3,1 1 2,-1 2 1,1-2 1,-2 2 2,2-1-1,1 1 2,-2-2 0,2 2 2,-1 0 2,-1 0-3,-3 0 0,-3 7-2,-4 8-3,-2 9 3,3 3-3,-1 0 0,5 2 1,0-3-1,4-9 0,0 0 2,0-5-3,2-5 1,-1 3 0,2-3 0,0-2 0,0 2 2,0-7-2,-1 0 0,1 0 0,0 2-3,0-1 2,0 1 1,0-1-1,0 0 2,-2-1-3,2 0-1,0 3 1,-1-3-2,1-3 2,-2-9 0,1-7-1,1-9 1,0-4 1,0-1-2,3-4 4,1 0-3,3 1 2,1 1 0,-1 1 1,0 6-1,0 1 1,-2 10-1,-3 5 0,0 8 1,-2 4 0,0-1 0,0 1 1,1-2 0,-1 0-1,2 1 1,-2-1 0,1 2-1,4 0 2,2 2-2,3 8 0,2 5 1,-2 2-2,1-2 2,-1 2-2,-1 0 1,3 0-1,-1-1 0,2 1-1,-3 0 0,2 2 1,1 1-2,-3-1 2,0 0 0,2 2 0,-2-1 2,0 1-3,1-3 2,-3-4-2,-1-1 1,-1-3 0,-2-3 1,0 2-1,-2-6 0,1 2 0,-3-5 0,0 0 1,0 0 0,1 2 0,-1 0 0,2-2 0,-2 1-2,0-1 1,1 2 0,-1-2 0,0 0-2,0 0-3,2 0-2,-2 0-10,0 2-22,0-2-44,-5-7-86,-8-8-126</inkml:trace>
  <inkml:trace contextRef="#ctx0" brushRef="#br0">29781 8248 174,'0'0'60,"0"0"0,0 0-6,0 0-10,0 0-5,0 0-7,0 0 3,0 0-1,0 0-3,0 0-4,-9-75-6,3 55-8,1 6-2,2-3-2,-2-1-3,1 0-1,1-2-2,-1 5 2,2 4 0,-2 0 1,0 2 0,1 4 2,1 1-3,-2 1-1,1 1-1,0-1-2,0 0 0,-3 3 1,-3 0-1,-3 8 2,-4 7-1,3 5-1,1 7 1,1 4-1,1 1 1,2 7-4,1 0 2,3-2-1,4-2 1,0 2 0,0-8 0,7 0-1,3-6 1,2-4-1,1-3 0,0-4 2,-3-4-2,3-4 4,-6 1-5,3-5 0,2 2 1,-2-2 2,4-4 1,-3-5 1,2-3 0,-2-5-5,-2-1 4,-2-3 1,0-4 0,-1-1 1,0-6-2,-2-2 2,2-1-2,-2 0 1,2 1 0,-3 10 1,-2 9 2,1 10 2,-2 5-1,0-2 0,0 2-4,0-2-3,0 2-1,0 0 0,0 11 1,-2 12 2,-1 8-1,2 8-2,-2 1 2,3-1-4,0-4 3,6-4-1,1-4 0,3-5 1,3-4 0,0-4 0,3-2 0,-1-1 5,2-4-6,-5-2 5,3-5-5,1 0-4,2 0 3,2-7-5,-3 0 1,-2-2-5,-1-2-1,-4-1-7,0-3-8,-4 4-10,-1-4-26,-5-2-43,0-4-81,0-7-75</inkml:trace>
  <inkml:trace contextRef="#ctx0" brushRef="#br0">30086 7749 427,'0'0'78,"0"0"-13,0 0-18,17-85-12,-10 61-8,1 0-6,-1 2-2,4 2-4,0 2-2,-1 1-4,0 7-3,0 2-2,-3 4-3,5 1 0,4 1-2,1 2 1,2 6-2,0 8 1,-2 3-2,-4 4 1,-3 1-1,-1 1 1,-8 2 1,-1-1 0,-1-2 2,-9 3 1,-1-3-1,0 3 2,-5 0 1,0 3-3,-4 1 4,-2 3-4,-1-1 0,0 1 1,0 2 0,0-4 0,5-2-1,1-6 2,5-5-2,5-8 2,4-5-2,3-4 2,0 0 0,0 0-1,0 0 2,-1 0 1,-1 2 1,2-2 2,-1 0 0,1 0-4,0 0-1,0-2-2,0-11 0,0-6-1,4-1 0,3 1 0,-2 7 1,2-1-1,2 4-1,2-3 1,4 2-2,-5 3 2,4 2-1,2 2 0,3 3-1,4 0 0,0 0 1,-2 1-1,-1 6 2,1 2-1,-3 2 0,1 2 0,-5-2 0,-3-4 0,0 3 1,-4-6 0,-4-1-1,5 2 1,-5-3 1,0 1-1,2 1 1,-5-4-2,4 0 1,2 0 0,5 0 0,2-7 1,-1-6 0,4-3-1,-4-1 1,-1 0-2,-2 2 2,-3 2 0,-1-1 0,-1 6 1,-1-3-2,2 2 0,-4 4 0,1 1 0,-2 4-2,0-2 2,0 2-2,0 0-1,1-1-1,-1 1-8,0-2-10,0 2-17,0-5-42,0 1-44,-6-4-121,0 1-37</inkml:trace>
  <inkml:trace contextRef="#ctx0" brushRef="#br0">22978 11165 407,'0'0'49,"0"0"-4,0 0-4,0 0-6,0 0-8,0 0-10,0 0-2,0 0-5,0 0-2,-27-5 4,27 5-3,0 0 1,3 0 0,16 0 1,7 0-2,10 0-7,1 0 2,3-4-6,4 1 4,3-2-1,3 1 1,2-1 0,0-2 0,2 0 0,-1-1 0,-1 1-1,-2 1 0,-4 1-1,-4 2 0,-6 1 0,-6 2 0,-10 0-1,-8 0 1,-5 0 1,-7 0 0,0 0 0,0 0 1,2 0 1,-1 0-1,0 0 1,1 0 0,-2 0-2,1-1-1,-1-2-2,-8-2-1,-7-4-3,-6-2-7,0-1-9,-3-1-8,-1-2-12,1 0-10,-1-1-5,0-1-6,2 2 6,0 0 9,4 0 13,1 3 14,4 3 11,3 1 7,4 4 6,2 1 3,2 1 4,3 2 1,-1-1 4,1 1 3,-2-2 4,1 1 3,-1-1 4,0 0 8,2 1-1,-1-1 4,1 2-7,-2-1-7,1 1-10,-7 0-7,-6 6-8,-8 11-2,-8 6 0,-4 6-1,-2 3 0,-2 2 1,-2-2-1,4-3 3,3-6 4,2-1 0,8-5 5,6-7-1,8-5 2,7-2 2,2-3-2,-2 0-2,2 0-2,-1 0-3,-1 1-1,2-1-2,-1 0-2,1 3 1,0-3 0,1 0 1,11 0 0,6 3 0,6-2-2,-4 2 1,3 2 1,0 0-3,2 3 2,-3 3-1,1 2 2,-2-1-1,-2 3 1,-3 2 0,-4 0-1,-4-5 3,-2-1-2,-2-2 0,-2-5-1,-1 0 0,-1-4 1,0 0 1,0 0 2,0 3 3,2-3-1,-2 0 1,0 0 0,0-10 1,-5-5 1,-1-6-4,-2 0 0,2-2-1,-1-1-7,0-1 5,-1 1-4,1 8 2,3 0 0,0 7-1,2 4-1,1 0 1,1 5-1,-2 0-1,2 0-1,0-2-4,-1 1-6,1 1-14,-3-7-34,1 3-53,1-1-136,-1 2-30</inkml:trace>
  <inkml:trace contextRef="#ctx0" brushRef="#br0">29534 7704 246,'0'0'40,"0"0"4,0 0-3,0 0 0,0 0-6,0 0-4,0 0-4,0 0-4,0 0-9,1-13-2,-1 11-5,0 2-1,0 0-2,-3 0-2,-6 0 0,-5 10 1,-2 6 0,-1 4 2,0 6 4,-1 6-1,1 4 6,1 3-4,0 6-2,4-1-2,5 5-3,2-3 0,3 3-1,2-2 0,4-1-1,5-4 1,4-2-1,3-1 2,0-5-1,2 2 1,3-5 4,-1 0-2,0-3 5,0-1-4,-1 2 0,1-5 2,-1 0 0,3-3 1,-2 0 0,3-3-2,-1 0 0,1-2-1,0-1-2,-1 0 0,-2-3-1,-1-1-1,-6-3 0,0-3 1,-6 0 0,-4-3 2,2 1-1,-5-3 0,0 0 0,0 0-4,1 0 1,1 2 1,-1-2-8,0 0 0,5-2-12,-3-11-22,3-11-37,1-7-44,0-1-90,6-2-61</inkml:trace>
  <inkml:trace contextRef="#ctx0" brushRef="#br0">30544 7525 295,'0'0'35,"0"0"6,0 0 7,0 0 1,0 0-4,0 0-8,0 0-9,0 0-7,0 0-4,-6-25-5,6 25 0,0-1-2,0 1 0,9 3-3,5 9-1,5 6 1,3 7-2,3 4-1,-1 5 0,2 0-4,-1 5 1,-1-1 2,1 2-2,-2 0 3,-4-2-3,0-2 0,-2-1 1,-4-2 0,-3 0 1,-1 1-1,-4-2 1,0 6-1,-4 1 0,-1 2-1,0 3 1,0 0 1,-1-1-2,-4 0 1,0-2 0,-1-5-1,-1-1 3,1-2 2,-1-3-3,-1-1 5,0-5-4,2-7 2,0-2 1,3-5-1,0-6-1,2 0 0,-2 0-1,-1-1-1,1 0 1,2 1 0,1-4 0,-2 0-1,2 0 1,-1 2-2,-1-1 0,1-1 0,1 2-2,-2-2 0,2 0 0,-1 1-2,1-1-3,-2 0 0,1-1-5,-2-7-5,0-5-5,2-7-9,1-3-13,0-6-23,0 2-28,7-2-52,3 2-79</inkml:trace>
  <inkml:trace contextRef="#ctx0" brushRef="#br0">31232 8093 36,'0'0'20,"0"0"4,0 0 4,0 0 2,0 0 2,0 0 5,0 0 5,0 0 2,0 0 1,0 0 0,31 0-1,-30 0-5,1 0-5,-1-1-6,2-5-4,0-1-3,0-3 0,0-1 0,-3-4-2,0-5-5,0 0-5,-6-9 4,0 7-5,-3-1 3,1 2 0,1 3-1,1 3-3,0 1 0,0 6-2,-2 1-1,-4-3-2,3 5-1,-8-2-5,1 7 5,-1 0 1,-5 0 0,3 4 4,0 4-5,3 4-1,-1 1 1,4 2-2,0 4 2,1 0-1,3 4 1,1 2 0,4 3-1,-1 2 0,4 1 1,1-1-1,0 0 0,0-1 0,4-1 1,4-4-1,-1-2 0,3-5-1,-3-5 1,0-1 0,2-5 2,-6-5 0,7 2 1,-4-3 1,7 0 0,3-1 0,-1-9-2,3-5-1,-1-4 1,-2-1-1,1-4 1,-3 2 0,0-5-1,-2 3 2,-2 0-2,1 0 1,-4 2-2,-2 5 0,1 0 1,-4 8 0,1 2 0,-1 3 2,-1 4-1,0-1 1,0 1-1,0-3-1,1 3-1,-1-2-1,0 2 1,0 0 0,0 2 1,0 13 0,-2 7 0,-3 7-1,2-3 1,2 0-1,1-2 1,0-4-2,1 2 1,4-2-1,2-3 0,4-1 6,0-1-5,0-3 3,1-4 1,-1 0-4,-3-4 4,3-1-3,-1 0-1,1-1 1,0-2-1,0 0 1,5-2 0,-3-5 1,5-7 0,-4-1 0,2-2-1,-3-4 0,0 1 0,-1 3-1,-4 5-1,1 0 1,-5 7-1,-2 0 2,1 2-2,-3 3 0,0-2-1,0 2-5,0-1-6,1-1-12,-1 1-30,0-7-76,0-1-168</inkml:trace>
  <inkml:trace contextRef="#ctx0" brushRef="#br0">29516 9271 498,'0'0'37,"0"0"-13,0 0-3,0 0-3,0 0 0,0 0-3,0 0-3,0 0-2,0 0-3,0 0 2,20-3-3,5 3-1,4 3-3,3-2-1,-1 1-2,0-2-2,-4 2-2,-8-2-3,-1 0-6,-7 2-6,-5 1-13,0-3-9,-6 0-20,0 0-25,0 0-74,0 7-69</inkml:trace>
  <inkml:trace contextRef="#ctx0" brushRef="#br0">29607 9428 376,'0'0'47,"0"0"2,0 0 3,0 0-11,0 0-10,0 0-8,0 0-11,0 0-6,0 0-2,97 23-3,-69-23 0,-2 0-1,0 0-3,-8 0 0,0 0-3,-5 0-5,-2 0-9,1 0-19,-8 0-29,6 0-28,-4 2-56,4 3-79</inkml:trace>
  <inkml:trace contextRef="#ctx0" brushRef="#br0">30599 9477 328,'0'0'64,"0"0"-3,0 0-8,0 0-15,0 0-5,0 0-7,-38-85 0,24 73-1,0 0-4,-2 1-3,-2 0-5,0 4 0,-4 1-4,1 3-2,0 3-3,-4 0-1,1 1 0,-2 8-2,0 4 1,0 2-1,0 6 1,3 1-2,2 7 1,1 0-1,4 5-1,5-1 0,2 0 1,6-2-1,3-4 1,1-3 1,8-4 1,4-5-2,4-2 1,2-3-3,3-5 1,3-4 0,-1-1 1,2-4 0,-1-6 0,-3-3 0,-1-3-1,-2 0 1,-3-3 0,0-1 1,-5-4 0,0-1 0,-2-1 0,0-1 0,-3 1-1,0 2 1,-3 7-1,1 7 2,-3 5 1,-1 5 0,0-2 1,0 2-1,0 0-1,2 0 0,-2 0 0,0 0 0,0 17 1,0 7-2,0 8 0,1-4-1,5 1 0,3-5 0,5-2-1,2-7 0,4-1-2,3-3 0,1-5-2,2-3-4,-3-3-10,-9 0-12,2 0-21,-7-7-30,-2 0-44,-3-5-92</inkml:trace>
  <inkml:trace contextRef="#ctx0" brushRef="#br0">30618 9044 375,'0'0'37,"0"0"9,0 0 3,0 0-2,0 0-14,0 0-6,55-80-8,-42 73-3,-4 2-1,6-3-3,-2 4-3,-2-1-3,4 1-3,-6 1-1,-4 1-3,6 2-1,-1 0-1,-1 4 1,4 4-2,-6 4 1,-3 3 0,-1 7-1,-3-2 0,0 4 2,-1-2 0,-5-5 1,0-2 1,-1-3 2,1-5 0,4-4 3,-6 3 1,5-3 0,0-2 1,0 2-4,3-3 2,0 0-2,0 0 1,0 0-2,-1 0-4,-1 0-1,2 0 1,0 2 0,0 1 1,3 3 1,8 3-1,4 2 0,0-1 0,-1 3-5,1-1 4,-6-2-7,1 2 1,-5-5-1,-3 5-1,-2 5 6,0-4 1,-9 6 4,-5-3 2,-4-1 2,-5-1 3,0-2-1,-3 0 1,2 0 0,-1-4-1,2 2-2,4-5 3,3 0 0,5-3-3,5 0 2,1-1-5,5-1 2,-1 0-3,1 0-2,0 0-2,0 2-7,0-2-8,0 0-19,10-2-56,6-6-111,2-2-79</inkml:trace>
  <inkml:trace contextRef="#ctx0" brushRef="#br0">31289 9289 510,'0'0'26,"0"0"-5,0 0-4,0 0-6,0 0-10,0 0-11,0 0-25,0 0-34,0 0-77,0 0-100</inkml:trace>
  <inkml:trace contextRef="#ctx0" brushRef="#br0">29415 10865 136,'0'0'32,"0"0"5,0 0 2,0 0-1,0 0 4,0 0-2,0 0 1,0 0 1,0 0 1,10 26-1,-8-26-4,-2 2-8,1-2-5,2 0-7,-2-5-4,1-7-3,-2-5-5,0 0-1,0-3-2,0 3 0,-2-2-1,-2 1 1,1-1 0,-1 0-2,1 1 1,0 5 0,-1-4-1,2 7 0,1 3 0,-1 2 1,-1 0 0,-1 3-1,1-1 1,0 0-2,-2 3-2,-4 0 0,-7 1 0,-2 11 0,-2 0 0,2 8 0,-1-1 1,2 3-1,0 1 2,3-1 0,4 0 0,3 0-2,-2-1 2,6-6-1,0 3 1,2 0-1,1 2 1,0 4-1,0-2 1,4-1-1,3-1 1,-1-3 0,-2-3 0,2 0-1,0-2 0,0-5 0,4 4 1,-3-5 0,-4-3 0,6 0 1,-2-3 1,3 0 1,3 0 1,0-6 0,2-6-1,-3-3-1,0-2-1,-3-3 0,1-1 0,-4-4 1,0 1 0,-1 1 0,-2-3 0,0 7 0,-3 0-1,3 6 1,-3 4 0,0-3 1,0 7 0,0-2 1,1 2-1,-1 5 0,0 0-2,0 0-1,0 0 0,0-3-1,0 3 1,3 0 0,0 11 1,3 5 0,1 1-1,-2-3-1,2 0 2,0 0-1,-3-4 1,4 4-1,-2-6 0,0-1 1,2 1-1,1-4-1,-1 0 1,5-4-2,2 2 0,2-2-2,3-3 0,-4-4-1,-2-5-3,-3 4-8,-2-2-10,-1-3-19,-4 6-21,2-7-25,-1 5-35,-5 3-72</inkml:trace>
  <inkml:trace contextRef="#ctx0" brushRef="#br0">29470 10277 251,'0'0'40,"0"0"2,0 0-2,0 0-5,0 0-4,0 0-5,0 0-8,69-78-1,-58 73-6,1 3-5,2 0-1,-2 2-7,6 0 0,-7 0-2,2 4 0,-2 6 0,-4 3 2,-2-1 1,-3 5 2,-2 2 1,-4 5 3,-9 3-1,0-3 1,-5-3 0,2-2 0,-1-4-3,7-7 3,-2 0 0,5-4 0,3-1 4,1-1-3,3-2 1,0 0-1,0 0 0,0 0 0,-2 0-2,1 0-1,0 0-2,1 0 0,0 0 1,0-5-1,2-2 0,4 2-1,9-5-1,-1 6 1,-4 1-3,11 0 1,-1 3 0,-1 0-1,4 0-1,-3 4 0,-8 1 0,0 3 0,-4 0 1,-1 4 1,-1 0 5,-3 3-1,-3 2 4,0 2-3,-5 3 0,-5-3 0,-2-1 0,-2-3 1,0-1 2,-2-3 1,4-3 1,-1-1-3,6-3 1,3-3 0,-7 3-2,6-3 2,1 1 1,-1-1-1,5-1 1,-1 0-3,1 0-1,-2 0-3,1 1-3,-1-1 0,1 0-9,-1 0-13,1 0-34,-1 0-38,2 0-95,0 0-59</inkml:trace>
  <inkml:trace contextRef="#ctx0" brushRef="#br0">29876 10193 415,'0'0'42,"0"0"-1,0 0-6,0 0-13,0 0-12,0 0-2,0 0-1,0 0 3,0 0 2,0 0 1,35 43-3,-15-14 3,0-2-2,1 3 0,0 3-3,-1 4-2,-3 1-1,-5 8-2,-3 2 2,-4 3-3,-5 4-1,0 4 2,-9 1-3,-5 3 3,-4-1-4,-4-4 4,-1-5-1,1-8 7,-1-10 1,3-6 3,3-6-2,-1-5-5,8-6 2,-1-1-6,5-4 0,2-4 0,-4 4-2,5-4 1,-1-1 0,1 0-2,3-2-1,-1 0-1,1 0-4,-4 0-12,-1 0-21,-2-4-31,-4-10-34,2-2-25,-2-6-28,3-2-26</inkml:trace>
  <inkml:trace contextRef="#ctx0" brushRef="#br0">29166 10319 238,'0'0'46,"0"0"0,0 0 0,0 0-5,0 0-1,0 0-6,0 0-3,0 0-11,0 0-6,-44-34-7,30 34-3,-3 12-3,-5 7 0,1 8-1,1 10 1,-1 6 3,2 10-2,1 3 2,2 1-1,3 6-1,3-3 0,4-3-1,3 0 1,3-7-1,3-5 2,6-6 0,3-6 0,3-5 0,2-5 2,2-2-2,1-2 2,2-3-2,-2-1 0,1-1 2,-1-1-4,-4-4 3,-3 0-4,-2-1-3,-3-3 1,-1 2-2,3 0-1,-7-4-2,4 1-5,-3-1-9,-1 0-18,3-1-32,1-2-39,5 0-81</inkml:trace>
  <inkml:trace contextRef="#ctx0" brushRef="#br0">30135 10213 429,'0'0'49,"0"0"-2,0 0-10,0 0-10,0 0-12,0 0-5,22-86-5,-9 77 0,0 4-2,0 0-1,6 3-2,-1 2-1,1 0-3,1 9-2,-4 6 0,-4 4 1,-6 4 0,-5 4 4,-1 2 0,0 1 1,-6 1 0,-1-2 1,-3-1 1,-3-2 2,1-3 1,-2-3 2,-1 0 1,1-4 1,-1-3 3,4 1-5,-2 1 6,4-7-6,2 3-1,0-4-1,3 2-2,-1 0-2,4-4 0,-1 0 1,2-1 0,0 0 2,0 1-1,0 3 1,3-5 3,6 0 0,7-2 0,0-1 2,8-1-3,1-6-2,1-1-2,1-1-2,2 1 0,-2-1 0,-2 3 0,-2 0-1,-5 2 1,-2 2 1,-5 0-2,-5 2 2,0 0-2,-6 0 0,0-1 2,0 1 1,1 0 2,1 0-1,-1 0 1,1 0-1,-1 0-1,1 0 0,-1 0-2,1 0-2,0 0 0,-2-2-2,1 2-4,-1-3-6,-3 1-22,-6 2-40,-7-2-65,-3 2-119</inkml:trace>
  <inkml:trace contextRef="#ctx0" brushRef="#br0">28585 11015 249,'0'0'66,"0"0"-2,0 0-7,0 0-6,0 0-9,0 0-10,0 0-14,0 0-3,0 0-3,0 0-1,-23-21 1,14 4-1,-1 0 0,3 0-4,-2-3 0,2 0-4,-3 0 1,3 1-2,-2 3 1,2 4 1,-2 2-1,3 2-1,-2 4 0,-2-3-2,-1 5 0,-3 2 1,-2 0-2,-5 10 0,3 2 0,-1 5-1,3 2 1,0 3 1,3 1-1,3 1 1,3-1-1,3 1 0,1 0 1,3-2 0,0-1 0,1-2 2,5 1-2,1 0 2,2 0 3,0-1-4,-1 1 2,4-2-3,-3 0 0,-2-7 0,0 1 0,-1-4 0,2-2 0,-2 0 1,-3-3 0,2 0 3,-5-3 1,4 0 3,7 0 0,1-3-1,5-7-1,-5-3-1,0-3-2,0-4-1,0-3-4,-1-2 3,0-2-4,-2-1 3,0 1 1,-1 0-1,-2 3 1,-2 7 0,-1 9 1,-2 3-3,-1 5 2,0-1 0,0 1 0,0-3 1,2 3-2,-2 0-1,0-3 0,0 3 1,1 3 0,-1 9-1,0 7 1,0 6 1,0-9-1,0 2 2,0 0-3,0-5 2,0 4-2,3-2 2,3-8 2,1 5-4,-3-5 5,5 0-3,1-1 0,0-5 2,2 2-3,2-3 0,2 0 0,-4 0-2,2-3-2,-4 1 2,-5 0-2,-1 1 2,-4 1 1,3-4-1,1 3-1,-1-3-3,2 4-4,-5 0-10,3-4-15,0 1-30,0 1-41,0-1-83,-3-2-68</inkml:trace>
  <inkml:trace contextRef="#ctx0" brushRef="#br0">28218 11811 343,'0'0'37,"0"0"7,0 0 3,0 0-3,0 0-6,0 0-10,0 0-8,0 0-2,0 0-5,0 0-2,-22-11 1,22 9 1,10 0-1,9-3-2,6 0-3,0 1-3,3-1 0,1 1-3,0-2 1,-1 0-1,-2-1 0,-2 1 0,-8 2-2,1-1 1,-8 3-2,-4 0-1,1 1 0,-6 1-1,0-2-1,0 2-5,2 0-5,-1-2-11,1 2-14,-1-1-23,-1 1-28,2 0-49,-2 0-96</inkml:trace>
  <inkml:trace contextRef="#ctx0" brushRef="#br0">28231 11929 139,'0'0'36,"0"0"5,0 0 8,0 0-6,0 0-5,0 0-3,0 0-5,0 0-3,0 0-2,0 0 1,-9 9 2,9-7 1,0-2-1,0 3-4,12 0-4,-2-2-5,9 2-5,2-3-4,0 0-3,6 0-1,-2 0-1,-8-2 0,-1 2-1,-3-1 0,-1 1-1,-1-1-2,-4 1 0,-1 0 0,-6 0-3,0 0-3,0 0-5,2 0-12,-1-2-21,0 2-38,1 0-107,-1-1-52</inkml:trace>
  <inkml:trace contextRef="#ctx0" brushRef="#br0">29169 11823 192,'0'0'61,"0"0"6,0 0 3,0 0-3,0 0-9,0 0-11,0 0-17,0 0-6,0 0-11,16-29-2,-13 17-5,-2-8-3,1 2 1,-2 0-2,0-7 3,0 3-4,0-1 3,-7 0-3,1 0 1,-1 2-1,1 7 1,0-1 1,1 6 2,-1 1 0,0 1-1,3 4-1,-6 3-1,-4 0-2,-1 7-3,-8 8 2,2 8-1,1 4 1,-1 3 1,1 2 0,3-1 0,0 0 1,3-1 3,4 0-2,1-2 0,5-9-3,2 0 1,1-2-1,0-7 1,3 5 0,3-3-3,0-5 4,5 3 1,3-3-2,-5-5 3,7 1-2,-5 0 1,2-3-1,4 0-1,-5 0 1,5 0-2,-8 0 3,0-5 1,1 2 1,-4-7 0,2-2-1,0-5-2,0-5 4,-2 1-5,-3 0 5,0-1-1,-2-1-2,1 6 1,-1 0-3,1 5 1,-2 7 0,1-2 0,-1 7 0,0-1-2,0 1-1,2-1-1,-2 1 3,4 0 1,3 4 1,2 9-1,-1 4 0,2 1 0,-4 3 0,1-1 3,-1 1-5,0-2 4,0-5-4,1-1-1,2-4 0,-2-2-1,6 1-3,-1-1-4,-4-5-8,7 3-12,-7-2-18,-3-3-36,5 0-40,-4 0-87</inkml:trace>
  <inkml:trace contextRef="#ctx0" brushRef="#br0">29317 11360 376,'0'0'37,"0"0"7,0 0 5,0 0-3,0 0-9,0 0-10,0 0-9,0 0-8,0 0-3,0 0-2,-5-17 2,5 16 1,0 1 0,0 0 1,3-2-1,9 2-1,1 0 0,6 0-2,-1 0-1,0-1-2,2-1 1,-1 0-1,-3-1 1,-3 1-1,3-3 1,-6 2-1,1-1 1,0 0-1,-7 3 1,3-1-1,-7 2 1,0-1-1,0 1 1,1 0 0,1-2-1,-1 2-1,1-2 0,-1 2-1,1 0-2,-1 0 2,1 0 0,-1 0 0,0 0 0,1 0 0,-1 0 0,1 0 0,-1 0 0,1 0 1,-1 0-1,1 0 0,-1 0 1,1 4 0,2 0 0,-3 8 0,-1 6 0,0 5 1,0 6-1,-7 3 0,0 2-1,-2 1 1,-1 3 0,-1-2 1,0-4-1,1-3 1,5-10 0,-1-2 0,1-6 0,4-7 0,-1 1-1,2-5 1,-1 0-2,1 0 0,0 1 0,0 0-1,0 2 0,0-3 1,0 0-1,0 3-1,0-3-1,0 1-1,0-1-4,0 0-6,1 1-11,1-1-14,4 0-27,8-2-37,1-10-66,5-4-96</inkml:trace>
  <inkml:trace contextRef="#ctx0" brushRef="#br0">29808 11734 434,'0'0'67,"0"0"1,0 0-4,0 0-23,0 0-16,0 0-8,0 0-6,0 0-6,0 0-3,0 0-3,0 1-5,0-1-8,0 0-17,0 0-51,0 0-144,-3 0-59</inkml:trace>
  <inkml:trace contextRef="#ctx0" brushRef="#br0">28352 2949 12,'0'0'21,"0"0"1,0 0 3,45-102-4,-33 78 4,-1 0 0,1 2-3,-2 0-2,-1 2-4,1 4-3,-3 2-1,-1 1 0,-2 6 2,-1-1 0,2 1-2,-3-3-1,4 3-6,-3-1 1,0-1 1,0-2 2,0-6-6,1 0 7,0-5-10,-1 7-2,1-2 9,-2 6-9,-1 0 10,2 1 1,-3 6 1,2-1 1,-2 5-2,0-2-5,0 2-4,0-1-5,1 1-1,-1-2 0,0 2 3,0 2 13,0 13-10,0 7 9,0 11-2,-1-2-8,-1 4 8,2 3-7,-1 0 0,1 5-1,0 1-1,0 1 0,0 2 2,0 0 0,0 0 1,0-2 0,0-1 2,0-5 2,-2-6-2,2-2 2,0-10-1,0-10-2,0-4 3,0-7-1,0 0 2,0 0 2,0 1 3,0 1-2,0-1 2,0 0 2,0 2-4,0-3 2,0 0-9,-1 2-4,1-2-6,-3 0-5,-4-10-4,0-7-13,-2-4-13,-2-2-14,0-2-13,0-2-8,-4-2 5,1-4 9,-3 0 12</inkml:trace>
  <inkml:trace contextRef="#ctx0" brushRef="#br0">28338 2716 75,'0'0'45,"0"0"1,0 0-6,0 0-12,0 0-7,0 0-9,0 0-7,0 0-5,0 0-3,0 0 3,-74-20 0,61 33 0,2-1-1,2 1 1,5-4-1,1-4 1,1-1-1,2-4 1,-1 0 1,1 0 1,0 1 3,0 1 2,0-2 0,0 0-1,8-2-1,10-8-3,2-7-1,5-3 2,-2-2-2,0 1 0,-3 1 0,-1 2-1,-7 4-8,-7 6 7,1 6-5,-6 2-2,4 0 7,5 1-10,4 11 3,6 6-13,0 5-48,0 4-102</inkml:trace>
  <inkml:trace contextRef="#ctx0" brushRef="#br0">27698 13302 452,'0'0'49,"0"0"0,0 0-5,0 0-10,0 0-11,0 0-5,0 0-6,0 0-2,0 0 0,4-10 0,-4 8-1,1 0 1,-1-6-2,0 1 3,0-7-1,0-6 1,-5-2-5,-3-5 2,-3 1-6,-4 0 2,-4-1 0,-4 0-1,-1 2 1,-1 4-2,2 3 1,0 6-2,7 4 0,-2 5 0,1 3-2,0 3 0,-8 8 0,4 4-1,-1 6 0,2 4 1,-1 4-2,3 5 0,0 3 3,1 0-3,2 0 5,3 0-1,3-4-2,4-1 0,4-4 0,1-2-1,0-2 1,4-3 1,4-2 0,2-2 0,0-2-2,0-2 2,-3-2 0,3-3 2,-4-2 1,-3-5-3,1 2 0,2-3 1,6 0 1,2-9 0,6-2 2,-1-8-2,-1-1 0,0-6-2,-2 1-1,3-3 1,-3 1 1,0 4 0,-3 5 0,-2 5-1,-5 6-1,-3 5 0,-3 2-1,0-3 1,0 3 1,2 0 0,3 0-1,5 0 1,2 10 0,1 2 1,-3 1-2,0 2 2,1 1-2,1 0 2,2 1 0,0-2-1,0 0-1,4 1 0,-2-4 0,-1 1 0,0-4 1,-2-4-2,0 0-3,-3-2-6,2-1-11,-2-1-15,0-1-37,3-8-50,-6-9-105,3-3-50</inkml:trace>
  <inkml:trace contextRef="#ctx0" brushRef="#br0">27815 12791 473,'0'0'70,"0"0"-7,0 0-13,0 0-12,0 0-10,0 0-7,0 0-9,0 0-3,0 0-7,0-43-2,0 43-1,0 3 0,0 16 2,1 8 1,2 10-2,0 3 1,-1-1-1,1-1 0,0-4-1,0-5 1,2-3-3,-2-11-1,1 0-1,-1-6-4,-2-6-10,2 2-22,-3-5-43,0 0-61,0 0-126</inkml:trace>
  <inkml:trace contextRef="#ctx0" brushRef="#br0">28081 12637 429,'0'0'46,"0"0"-1,0 0-6,0 0-9,0 0-7,0 0-7,0 0 0,0 0-4,-48 89 2,33-60-1,4 0-1,-2-1-2,4-10 0,3 0-3,3-7-1,2-6-2,1 5-2,0-5 0,0 4 0,6 3-2,4-3 1,6 2-1,-2-4-1,3 0 1,-3-4-2,1-1 0,-4 1-2,0-3 0,2 2-2,-7-2-5,0 2-5,-2-2-10,2 1-13,0-1-18,-1 2-26,-5-2-40,0 0-72</inkml:trace>
  <inkml:trace contextRef="#ctx0" brushRef="#br0">28158 12662 433,'0'0'59,"0"0"-9,0 0-10,0 0-7,0 0-7,0 0-6,-15 77-5,12-46-4,0 3-1,0 1-5,0-1-1,2 1-2,1-4-2,0-2-2,0 0 2,0-3-1,0-3 1,0-7-3,1 1-3,1 0-3,0-7-8,0 2-21,-1-4-31,1-1-44,-2-2-84,1 2-52</inkml:trace>
  <inkml:trace contextRef="#ctx0" brushRef="#br0">28383 13146 558,'0'0'14,"0"0"-4,0 0-3,0 0-10,0 0-15,0 0-18,0 0-24,0 0-38,0 0-111</inkml:trace>
  <inkml:trace contextRef="#ctx0" brushRef="#br0">27267 13876 522,'0'0'7,"0"0"9,0 0 1,0 0 4,0 0 0,0 0-2,0 0-3,0 0-3,83-14-5,-46 11-1,2 0-2,4 1 0,-1 2-2,4-3 0,-2 3-2,0 0 1,-2 0-1,-2 3-2,-3 2 2,-5 2-3,-2 1 2,-4 1 0,-4 1 0,-2-2 0,-7-1 0,0 0 1,-4-2-1,-6-4-1,1 2-3,-4-3-5,0 0-20,0 0-38,2 0-68,-1 0-138</inkml:trace>
  <inkml:trace contextRef="#ctx0" brushRef="#br0">28712 12257 404,'0'0'38,"0"0"-2,0 0-9,0 0-10,0 0-13,0 0-4,0 0 2,0 0 1,0 0 4,0 0 0,-10 56 0,-6-21-1,-1 0 0,-3 1 2,-5 0-1,-1 2-3,0-1 3,-1-3-3,2-2-3,-1-6 2,4-4-2,7-7 0,1-5 0,7-5 1,3-4 1,-3-1-2,4 0 1,-1-9-2,-1-9 2,4-5 1,1-6 3,0 0 5,0 1-3,4 1 3,-1 7-6,1 1 3,-2 9-4,-1 5 2,2 1-1,-3 4-4,0-1-2,1 1 1,2 12 2,2 8-3,-1 8 5,-1 2-4,-2-1 2,-1 0 1,0-3 0,0-8 2,0 1 0,0-8 0,0-4 1,0 0-2,0-4 0,0 2-1,0-1 0,5 2-1,-1-4-1,7-2-1,4 0-3,2 0-5,5-7-16,-3 0-51,-5 1-200,2 1-18</inkml:trace>
  <inkml:trace contextRef="#ctx0" brushRef="#br0">28864 12206 1,'0'0'19,"0"0"3,0 0 4,0 0 5,0 0 2,0 0 4,0 0 2,0 0 1,0 0 1,30-77 0,-27 70-3,-1 2-1,-1 0-8,2-4-1,-1 6-4,-1-3-4,1 2-2,-2 4-4,0-2-2,0 2-3,0-1-1,1 1-4,-1-2 2,0 2 0,0 0 1,0 0 3,0-2-1,2 2 1,-2-3-1,0 3 3,0 0-1,0 0 1,0 0 0,0-2 0,0 2-1,0 0-3,0 0-2,-2 0-3,-4 7 0,-4 4 0,-1 5 0,-1 0 2,2 2-2,-3 1-2,1 3 0,-1 0-3,0 4 2,0 1 2,-1-2-2,-1 2 0,1-1 1,1-2-3,0-1 3,1-1-1,0-2 1,1-3 3,1 3-4,0-1 3,-2 0-4,1 2 1,-4 1-1,1 0 2,-5 5 2,0-2-1,-4 2 3,1-3-3,1-1 1,3-6 0,0-3-3,7-4 2,4-5 1,-1 0 1,5-3 0,-2 0-1,2 1 1,3-3-2,-1 0 0,1 0 1,-1 0-2,-1 2 1,1-2-1,1 0-1,-2 0 2,2 0-2,-1 0 0,1 0 0,-2 0 0,1-5 0,-1-7 1,2 0-1,-1-8 0,-2-2 1,3 2-1,0-10 0,0 4 0,0-1 0,4 3 0,-1 0 0,0 1 2,-1 5-4,1 1 4,-2 7-3,0-2 1,2 0 0,-3 9 0,2-2 0,-2 5 0,0-2 2,0 2-2,0-1 1,1 0-2,-1-2-1,0 3 2,2-2 0,-2 0 0,0 1 0,0 1 0,1-2-1,-1 2 2,0-2-1,0 2 0,0-1 1,0 1-2,0-2 0,0 2 0,0 0 0,2 0 1,-2 0-2,0 2 4,0 13-1,0 7-4,0 3 5,-3 2-4,1-2 1,1-1 2,-1-7-2,2 1 2,0 2-1,0 0 0,0 4 0,0-3 2,3-8-7,2 4 7,-1-2-4,0-4 2,0 5 2,-1-7-1,0 1-2,2 0 1,-4-5 0,2 4 1,-1-4-1,-1 0 2,1 0-2,-2-5 0,0 0 2,0 0-1,1 0 0,0 2 0,2-1 1,-2 1 0,1-2 0,-1 2-1,7-2 0,-2 0 0,6 0-1,6 0 1,1 0 0,4-5-1,-3 3 0,2-2 0,-1 1-2,-5 2 2,2-4 1,-4 3-2,-1-3 3,3 3-2,-6-1-1,0 1 1,0 0 1,-5-1-2,-1 3 3,2 0-2,-2-2 0,0 0 1,1 1-2,-5 1 1,0-2 0,0 2 0,1 0 1,1-2-1,-1 2 1,1-1-1,-1 1 0,1-2 0,-1 2 0,1 0 0,-1 0-1,-1-1 2,3 1-1,-3 0 0,1-1-1,-1 1 1,2 0 0,-2 0 1,1 0-1,-1 0 1,0 0-1,1 0 1,-1 0 0,0 0-1,2 0 3,-2 0-3,0 0 1,1 0-1,-1 0-2,0 0 3,0 0-2,0 0 2,0 0 0,0 0 1,0 0 1,0-3-1,2 3-1,-2 0-1,0 0 0,0 0 1,0 0 0,0 0-2,0 0 1,0 0-1,0 0-3,0 0 4,0 0 0,0 0 0,0 0 0,0 0-1,0 0-1,0 0 2,0 0-1,-3 3 1,0-1 0,-5 5-1,0-2 0,-1 0 1,-5 2-1,5-2 1,-4 0-1,3 0 1,-1-4 0,0 0-1,-3 2 2,2-3-2,0 0 0,-1 0 0,1 0 0,-1 0-1,1 0 1,0 0-1,1 0-2,1 2 0,0 1-1,0 0-1,1 1 2,-2-2 2,2 3 0,0-2 1,5-2 0,1 2 1,3-3 0,-6 2 0,4-1 2,-3 0-1,2 3 0,3-4 1,-1 0-2,1 0 2,-2 0-1,1 0 0,-1 0 0,-1 0 1,-1-5-1,-1-4-1,0 1 0,1-4 0,-1-3 0,-1-2 0,-2-2 2,2-1-2,-1 1 0,0-1-2,-2-3 2,0-1-1,1-2 2,-1-2-1,0 1 0,4 0 3,0 3-4,1 5 3,2 8-4,1-1 2,1 7 0,-2-2 0,2 4 1,0 3-1,-1-3 0,1 3 0,0-1-1,0 0 1,0-1 0,0 2-2,0-1 1,0 1-1,0-2 1,0 2 1,0 0-2,0 0 2,4 5 0,5 8-2,1 8 4,2 5-4,-2 1 3,1 2-1,0 2 0,-3-2 0,1-1 0,1-1 0,-1-2-1,-2 0 2,1-4-1,-2-4 1,0-5-1,-3-4 0,-1-3 0,2 2-1,-1-2 1,-2-2 0,3 1 1,-4-4-1,3 2 1,0 1-1,0-1 0,2 1 1,-5-3 0,5 0 1,7 0-1,-1 0 1,8 0-2,-3-2 0,1-1 1,4-2 0,-5 3-1,-2-1 0,2-2 0,-6 3 0,6-1 0,-6 1-1,-1-1 0,2 1 1,-6 0 0,1 1 0,-4-1 1,3 0-1,-2-1 1,2 3-1,-5 0 0,0 0 0,0 0 0,2 0 0,-1 0 0,-1 0 1,2 0-1,-2 0 0,1-2 0,-1 2 0,2 0 0,-2-2 0,0 2-1,1 0 1,-1-1-2,0 1 0,1 0-3,-1 0 1,0 0-1,0-2-2,0 2-5,2 0-4,-2 0-5,0 0-5,0 0-4,0 0-5,0 0-4,0 0-6,0 0-5,-6 0-5,-5 0-17,1 2-42,-9-2-101</inkml:trace>
  <inkml:trace contextRef="#ctx0" brushRef="#br0">24825 10554 110,'0'0'40,"0"0"6,0 0-5,0 0 0,0 0-5,0 0-2,0 0-2,0 0-1,0 0-3,-6-3-4,4 2-5,-2-4-1,1 0-4,0 1-3,2 1-3,1 3-2,-1-1-3,1-6-6,0-1 3,0-4-3,5 0 3,7-1 2,-1 2-1,8-1 1,-1 2 0,3-2-1,1 4 1,-2 0-1,3 0 0,0 2 1,-6 4-4,1-1 2,1 3 0,-2 0-1,5 1 1,-7 1 0,-1 6-1,-2 0 2,-1 3 0,2 3 1,-3 3 0,0 3 3,-3 0-4,-1 3 4,0 1-3,0 0 0,-2 1 0,0-1-1,1 2 1,-1-1-2,-1 3 1,0 1 0,1 0 0,-1-2 0,0 0 0,-2 0 0,-1-1 1,2-1 1,-2-7 1,0 2 0,0-2 0,0-7-2,0 11 1,1-4-1,1 0 0,1 5 0,1-1-1,1-3-1,0 1 2,4 0 2,0 0-3,-1 2 4,2-3-5,-1 2 0,-2-3 0,2-1 1,1-2 0,-1 0-1,0-2 2,0 1-2,0-1 1,1 2 2,2-1-3,-1-2 1,1 2 2,2 1-3,-2-2 1,2-1 1,0 0-2,0 0 1,-4-4 0,2-2-1,-4-2 1,2-1 0,1 2 1,0-3 0,-1 0 0,-5-2-1,7 0 2,-6 0-1,5 0 0,1 0 1,-3 0 0,1-1 0,-1-2 2,1 0-2,-3-2 0,2 1 0,-2-4-1,0 2 1,-1 0 1,0-2-2,-4 5 0,2-4 0,-3 2-1,1 1 1,0 1 0,-2-5 2,0 3-1,0-7 0,0 0 2,-6 3-2,-5-4 0,5 6 0,-6-3-2,3 5-1,-1 3 1,-9 1-3,3 1 1,-7 3-1,1 7 1,2 2 0,1 5 0,0 0 1,5 2-2,-2 1 0,6 2 1,1 1-3,1-2 4,3-5-1,2 0 1,0-3-1,2-1 1,-1 0-1,2 0 1,0 5-1,0-1 2,2 5 0,2-1 0,2 0-1,2 0 0,0-1 0,1 3 1,-1 2 0,2 1 0,-1 3 3,0 1-5,1 3 4,0 0-3,0 1 0,2 0 0,-1 1-1,0-1 2,0-2-2,1 3 3,-2-2-2,3 2 0,-2-1 0,2 1 1,-1 2-1,2-2 1,-2 1-1,0-3 2,0-2-3,0-1 2,-2-1 0,0-4-1,-1 0 2,0-4-5,-2 0 4,-3-8-4,0 3 4,-1-6 0,-1 1 1,1 6 0,-2 0-1,1 6 0,-2-1 0,0 2 1,0 1-1,0-1 0,0 4 0,-2 0 0,1 1-1,1-3 1,-2-5-1,2-2 1,-1-4-2,1-2 2,-2 1 0,1-1 0,1 1 2,-3-4 0,-1 6-2,-5-3 0,-1 5 0,-3-2-1,-6 1 2,-1 0-1,-4 1-1,-1 0 0,-3-1 0,-1 0 1,2-1 0,-1-3 0,2-2 0,10-3 0,-2-2-2,6-5 2,-1 0 0,1 0 0,0 0-1,1 0-1,1-3-3,-4-2-4,2-4-18,-2-6-48,-1-2-119,4-5-107</inkml:trace>
  <inkml:trace contextRef="#ctx0" brushRef="#br0">20433 11258 101,'0'0'27,"0"0"-3,0 0 1,0 0-3,0 0 0,0 0 1,0 0 1,0 0 6,0 0 2,0 0-2,-11-57-1,8 48-3,-1 2-8,-4-6-2,2 4-6,-5-3 1,-1 3-1,3 2 3,-7-1 0,2 3-2,3 2 0,-7-1-4,6 3-1,-1-1-2,0 2-1,0 0 1,1 0-1,2 0-2,-1 0 1,2 2-1,-4 3-1,5 2 2,-3 2 2,1 3-4,2 1 5,-4 5-5,3-3 1,1-3 1,0 0 1,1 2 1,3-6 1,-5 5-1,5-5 1,1 1-1,-1 6-2,1-5 0,0 7-1,3 2-1,0 3 0,0 6 0,7-1-2,0 1 2,5-3-2,-2 2 2,3 0 0,0-2 1,2-2-2,-1 0 2,0-3-2,1 0 1,-2-1 0,1-3 1,-2 0-1,2-2 1,-5-4 0,0 0 0,-1 2 0,-2-5 2,3 6-2,-5-7 1,2 2 0,1 4-1,-3-4 4,1 7-2,-4-5 3,-1 4-4,0 6 1,0 0-1,-7 7 0,-2-3 0,-1-1-1,-2-1 0,0 0-1,0-1 1,-2-1 0,0-2 1,0-3-2,1-1 1,3-4 0,-1-1 2,-1-2 0,4-2 1,-6 0 0,7-2 0,2-1 0,-6-1-1,5-1 1,0 0-1,-4 0 0,6 0 1,-2 0 0,2 0-2,4 0 1,-2 0 0,0 0-2,-3 0 2,2-3-2,0 3 1,3 0 0,-1-3 0,1 3-1,-2-1 0,2-1-1,-1 1 1,1 0-1,-2-1 0,2 0 0,0-3-1,0-6 1,2 0-1,5-3 1,2 6 2,-2 1-1,8 0-2,-7 1 1,4 5-2,-1-2 1,3 3 1,3 0 0,-5 0 0,5 2 1,-4 3-2,1 2 1,-2 1 0,1 2 1,-3-1-1,-1 3 1,2 3 0,-1-1-1,-1 1 1,1 1-2,-1 2 2,1 0-1,-1 2 0,2 1 1,-4 0-2,2 3 1,-1-1 0,0 2-1,-2-1 3,0 0-2,-1 1 2,1 1-2,-3 3 1,1-1 1,-1 3-4,0-1 5,0 2-4,1-3 1,-1 0 0,3-4-1,-3-2 1,1-2-1,-1-6 2,0 0-1,-2-5 1,2 2-1,0-2 0,0 0 1,0 2-1,0-8 0,0 6 1,-2-5-1,2 5 0,0 0 0,0-1 0,1 3 0,1-3 0,1 5 0,0-1 1,0 4-1,3 3 0,-2-1 1,2 0-1,-2-2-1,-1 0 2,1-2-1,2 0 1,-2-2 0,0 2 1,-1-4-2,3 0-2,-2 1 2,2-2 2,-2 2-2,1 0 0,0 0 0,-2-4 0,1 4 2,0 2-1,-3-4 2,2 4-1,-2 0 0,2 0-4,-1-1 3,2 1-3,-3-5 3,-1-1 0,1 0-1,1-1 1,-1 1-1,-2-6 1,5 6 0,-5-4-1,4 1 2,2 2-2,-5-4 1,2 1 0,1-1-1,0 2 1,1 0 0,-4-3-1,3 3 0,-3-3 1,0 1 0,2-1 0,-2 0 0,2-1 1,-1 1-1,0 0 0,1-2 0,-1 1-1,2-1 1,-1 2 0,-5-2 0,0 0 0,0 0 1,6 0-2,0 0-2,0 0 4,1 0-2,-7 0 1,4 0 1,1 0-2,4 0 1,-1 0 0,2-5 0,2-2-1,2-3 2,2 0-3,0-2 2,0 3-2,0-1 1,-2 0 0,-1 5 0,-1-2 0,-5 2 0,2 2 0,-1-2 1,-5 2-1,2 2 0,-5 1 0,0-2 0,0 2 1,1 0-2,1-1 2,-1 1-2,1-2 5,-1 2-4,1-1 0,-1 1 0,0-2-4,2 2 4,-2-2 0,1 2 0,-1 0-1,-1 0 1,2-1 0,-2 1-1,1 0 1,-1 0 0,2 0 0,-2 0 0,0 0 1,1 0 1,-1 0-1,0 0 0,-4 6-1,-6 3 1,0-1 0,-1 2 0,-3-3 0,5 0-1,-4-1 0,3-2 1,-1-1-2,-5 2 1,6-3 0,-7 0-1,0 1 1,6-1 0,-9 0 0,0-1 0,0 1 0,-4 0-1,2 1 0,1-1-1,2 3 2,0 0 0,6 0-1,-1-1 1,5-1-1,-1-1 2,0 1-1,5-2 2,1 0-1,4-1-1,-1 0 1,-2 0-1,-2 0 0,-2-2 0,0-10 1,3-3-1,-1-7 0,2-2 1,3-2 2,-1-3-4,1-3 4,-2 1-5,1-1 2,-2 3 1,-2 3-1,-1 0 1,0 2 0,-2-1 0,3 3 0,-2 2 0,2 0 1,2 7-2,-1-4 0,1 2 0,0 2-1,0-4 2,0 7-2,2 0 2,-3 0-2,2-3 2,1 2-1,-1-1 0,1-1 0,1 1 0,0-9 0,0 8 1,0-5-2,0 6 2,-2-3-1,2-7 0,-1 9 1,0-7 1,1 7-2,-3 1 1,1 2-1,1 5 2,-1-5 0,1 5-1,-1-2 2,1-3-5,1 6 2,-2-2-3,1-5 3,-2 5 1,2-6-1,-2 1 0,1 1 0,0-1 1,-1 0-2,1 2 2,-2-4-1,-2-3 0,3 8 0,-5-8 2,0 3-2,1 1 0,-3-2 0,3 3 0,-2 1 1,0-1-1,-2-1 1,-1-4-2,0 3 1,0-1 0,1-1 0,-1 1 0,4 4 0,-1 0 1,4 3-2,-4 0 1,2 0 1,3 4-2,-4-4 1,5 4 0,-1 0-1,-5-3 0,7 3 1,-3 0 1,-2-4-1,4 5 1,0-1-2,-5-5 0,5 5 1,0 0 0,-5-3 0,5 3 0,-2-5-1,-2 2 1,4 3 0,1 0 0,2 3 0,-3-4 0,0 1 1,0-1-1,2 1 0,1 3 0,-1 0 0,-2-4 0,0 1-1,0 0 1,-6 0 0,5 1-1,-5 0 1,2-1 0,-4-1-1,2 3 1,4-1 0,-7 1 0,6 1 0,-7-1-1,0 1 1,7-3-2,-4 3 1,4 0-1,-1 0 2,-5 0-1,8 0 0,-8 0-1,4 4 1,-1 0 0,0 0 0,1 1 1,-1 2 0,2-3-1,-2 2 2,6-5 0,0 3-1,3-4 2,-1 0-3,1 0 1,-2 1 2,1-1-2,-3 2 1,-2 0-1,1 0 0,2-1 1,3-1-1,-1 0 1,1 0 1,-3 0-4,2 2 0,-1-2 2,1 0-2,0 2 1,-1-2 1,1 0-3,-1 1 1,2-1-1,-1 0 2,1 0 0,0 2 1,0-2 1,0 0-1,3 0-1,4 0 1,7 0 1,5 0-1,-2 0 3,1-3-3,-2-2 0,-5 3 1,-1 0-1,2-1 1,-1-1 0,1 1-1,-3 0 1,2 0-1,-7 2 0,7-4 1,-7 4 0,4-3-1,0 1 2,-5-1-2,1 3 2,-1-2-1,0 2-1,0-2 0,1 1-1,0-1 2,-1-1 2,2-1-1,-1-2 0,-1-1 0,0-1-2,-2-2 0,2 2 1,-1-1 0,-1 0 1,-1-1-1,3 0-1,-3 5 0,1-5 0,-1 7 0,0-2 1,2 1-1,-2 5 0,0-6-1,1 2-1,-1-1 2,2 0 0,-2 2 0,1-2 0,1 1 0,-1-7 1,0 7 1,-1-9-5,2 2 5,-2 1-2,1-2 0,-1-1 0,0-3 1,0 5-4,0-6 4,-4 0-2,1 7 1,-3-7 0,-2 4 0,3 3 3,-3-4-3,-1 5 0,2 1 0,-3-4-1,4 5 1,0-2 0,-5-1 0,5 2 0,-2-5-1,1 1 1,0-4 0,1 2 0,1-1 0,0-2 0,2 8 0,-1-11 0,0 11 0,2-4-1,1 2 1,-1-2-1,2 1 0,0-2 0,0-5 0,0 2 2,5-5-1,2 2-1,-1 1 1,1 1 0,2 0-1,1-2 2,-2 3-2,3 0 2,0 1-1,-4 5 0,1 0 1,0-1-2,-2 4 1,3-4-3,-5 4 3,-1 4-6,0-1 5,-3 5 1,0 0-1,0 0 0,1-2 0,5-1 0,-3-1 0,4-2 0,0 2 0,1 1 1,2 0-1,0 1 1,2 0 1,0 2-1,6 0 0,-5-3-1,4 3 1,-4-1 0,-1 1 0,2 0 1,-8 0-1,6-1-1,-7 1 1,2 0 0,-1 0 0,-6 0 0,0 0 0,0 0 1,2-2-1,-1 2 1,1 0-1,-1 0 1,1 0 2,-1 0-2,0 0 1,1 0 1,-1 0-3,1 0 1,-1 0 1,1 0-2,-1 0 0,-1 0 0,0 0 1,3 0 0,-3 0-1,0-1 0,0-3-2,-7 1 2,-2-1-2,2-1 2,-2 3-3,-1-1 1,6 0-1,-7 3 1,6 0 1,-2-2-1,2 2 1,-1 0 0,1 0-1,-1 0 0,-6 0 1,8 0-1,0 0 2,-1 0-2,1 2 1,-2-2 0,-2 6 0,-3 3 0,1 1-1,0 4 5,1 3-4,1 2 5,-2 1-5,1 0 1,2 0 0,-3-1-2,1 0 2,3-6-1,2 0 2,1-3 0,1-6-1,1 1 0,-2 0-1,2 0 0,-1 0 1,2 7 0,0 3 1,0 2-1,7 8 0,1-3-1,-1 0 1,2 2 0,1 1 2,0 0-3,-1 1 1,2-1-1,-4 0 1,2-1 0,-3-2 1,-1-4 0,0-4-1,-2-2 0,-2 0 0,2 0 0,-1 1 0,1 2 0,-2-4 1,2 7 2,-2-1-4,1-1 5,-1 8-6,2-4 3,-2-4-1,-1 1 0,0-5 1,0 1 1,0 4-1,0-5-1,0 5 1,-4-2-4,1-4 4,-2 4-1,-1-1 0,0-1 1,-4 3-1,1-1-1,2-5 1,0 1 0,-3 2 1,4-6-1,-4 5 1,-2-3-1,6-5 1,-5 5-1,-2-1 0,4-3-1,-4 2 1,3-3 0,0 1 0,-6 1 1,0 2-1,-3 0-1,3 4 0,2 0-1,1 0 2,4-3-1,-2 1 0,5-5 1,3-2-1,-4 2 2,4-1 0,0-4-1,-1 3 0,4-3-1,-2 0 2,2 0-3,0 0 2,-1 2-1,1-2 1,-2 0 0,2 0-1,-1 2 1,1-2 0,0 0 0,0 0-1,0 0 1,0 0 0,3-7 0,8-5 0,2-3 1,4-1-1,1-1 0,2 0 0,0 2 0,-1 1 0,0 3 0,-6 5 0,1 0-1,-5 3 1,-4 1-1,0 1 1,1 1 0,0 0 0,0 0 0,4 0 0,-3 0 0,2 0 0,1 0-1,-3 3 1,3 0 0,-3 2 0,1-1 0,-1 1 1,4 3-1,-3-4 0,2 5 1,1 2 0,-3-5-1,2 4 0,0 1 0,-3-5-1,2 5 1,-3-6 0,-1 3-1,2 5 1,-2-5 1,2 4-1,-2-4 0,0 2 0,1 3-1,-2-5 2,2 5-1,-3-3 1,1-3-1,-1 1 0,0 0 0,3 2 0,-3-3 0,0 0 1,1 3-1,-1-3 0,1 3 0,-1-3-1,3 3 1,-2 4 0,-1-6-1,1 6 2,-1-3 1,-1-1-4,1 2 7,-2 0-8,1 1 3,-1-3 1,1 2-2,1 0 1,0 3 2,-1-3-2,2 2 0,-1 2 0,-1-7-3,2 7 4,-1 0-1,-1-6 1,2 7 0,-1 0 0,1 1-1,-1 3 1,0 1-1,0 0 0,-2 1 0,1-2 0,-1 2 0,-1-8 0,2 4-1,-2-4 1,1-3-1,0 8 2,1-11-1,-1 3 0,1 0 1,1-2-1,-2 0 0,2-5 0,0 3-1,-2-3 1,1 4 1,1 1-1,-1 0 0,1-2 1,0 2-1,0-1 0,0-1 1,0 2-1,1-3 0,0 3 0,-2-6-1,-1 1 1,1 0-1,-1-2 2,1 2 1,-1 0-2,1-1 0,-1-1 0,1 2-2,2 2 3,-1-2 0,-1-1-1,3 4 2,-2-6-2,-2 1-1,4 6-2,-2-4 3,1 4-3,0 0 5,1-2-2,-1 3 3,-3-7-3,2 1 0,-1-1 0,-1 0-1,1 0 2,1 2-1,-3-5 0,0 0-1,2 2 1,1 2-1,0-1 1,0 2 1,-1-3-1,1 1-1,1 0 2,2 4-2,-4-5 0,1 1 3,3 2-1,-3-1 0,0-1 0,5 1 0,-5-1-2,0-1 0,0 1 1,0-1 0,0 0 1,0-1-1,1 3 0,-4-4 2,3 1-2,3 1 0,-2 0 0,1-2-2,-1 0 2,2 3 0,5-3 1,-1 0 0,2 0 0,1 0-1,0 0 1,1 0-1,-2 0 0,0 0 1,-1 0-1,1 0 1,-2 0 0,0-3-1,-6 3 1,7-2-1,-6 0 1,-1 1 1,7-3-1,-5 3 2,2-3-3,2 1 0,-5 3 0,-1-2-1,-1-1 1,1 1 0,2 0 0,-2 2 1,-4 0-1,0 0-1,0 0 2,5-3 0,-1 3-1,0-2 3,1 0-3,-5 2 0,0-1 1,0 1-1,1 0 0,1-2-1,-1 2 1,1-2 0,0 2 0,0-1 1,-1 1-1,1 0-1,-1-2 1,0 2-1,1 0 0,-1 0-4,-1 0-20,0 0-58,0 0-146,-7 8-88</inkml:trace>
  <inkml:trace contextRef="#ctx0" brushRef="#br0">24758 10473 39,'0'0'29,"0"0"3,0 0 0,0 0 1,0 0-4,0 0 1,0 0-2,0 0-1,0 0-3,-19-13 0,18 13-2,-1-1-3,2 1 0,-1-2-4,1 2-2,-1 0-1,1-1-1,-2 1-1,2-2 0,0-5 1,2-1 0,6-4 4,7-5 2,1 2-4,2 0-2,4 1-4,1 1-2,2 3-2,-1 3 0,-1 2-1,1 4-1,-1 1 0,0 0 0,-2 4 1,-1 2-1,-2 2 1,0-1-2,-5-1 3,0 1-1,-1-1 0,2 0 2,3 3-1,-4 0 1,1 0 0,-1-1-1,-1 4 2,1 0-2,-1 0 1,-1 1 6,-1 3-7,-1 1 3,2-1-5,-2 3 0,-2-1 2,1 1-1,-1 1 2,-1 2-2,-2 5 1,0-1 0,-1 2 0,2-1 1,-2 0-1,0 0 0,1 0-1,-3-1-1,2 1 2,0-1-1,-2-2-1,1-7 2,-2 3 0,0-3-2,0-2 1,0 5-1,0-9 0,0 4-1,0 2 0,0-6 1,0 5-1,0-5 0,0 1 1,1-1-2,2 0 1,0 4 4,-1-5-3,2 4 4,-1-5-4,2 0 1,1 5-3,-1-7 2,0 5 0,1-5 0,1-1 1,4 3 1,-4-3-2,4 3 0,1-1 1,-3-4-1,5 4 1,-1-2-1,-3-3 0,5 3 1,-7-3-1,4 1 0,-4-1 1,1 2-1,0-3 0,-3 1 1,1 1-1,-3-3 0,-1 1 1,2 0-2,-5-2 2,0 0 2,0 0 0,1 3-1,1-3 0,-1 0-2,0 0 3,2 0 0,-2 0 0,1 0 1,-1 3-1,1-3-1,-2 0 0,0 0-1,0 0 0,-2-3 0,-5-4-3,-4-1 2,-2 3-1,1 0-1,-4 1 1,6 1 0,0 0 0,0 0 0,5 1-1,0 2 1,-1 0-1,2 0 0,-5 0-1,-1 0-1,4 6 2,0 0-1,2 4 0,-2 3 1,2-4 1,-2 7-1,3-7 2,2 1-2,-2 0 1,1 0 1,1 1-1,1 1 0,0 6 0,0 0-1,0 6 1,1-2 1,4 2-1,1 1-1,1-1 2,-2 1-1,3 2 0,-1 2 0,1 0 1,1 2-3,0-2 3,1 2-1,-1-3 0,1 1 3,-3-2-4,3 5 4,-3-3-4,1 0 1,-2-1 0,2-1 0,-4 1 1,2-2-1,-1 0 1,-1 1 1,-1-2-2,2-2 1,-2 1 0,2 2-1,-1-1 1,1 2-2,0 0 2,2 0-2,-1 1 1,2 1 0,-1-1 1,3 3-1,0 3 2,0-3-1,0 2-4,0 1 4,-2-4-3,-1-1 2,0-6 2,-4-7-2,1-2 0,-2-5 0,-1-4-1,1 4 2,-1-5-1,-1 1 2,0 6 0,0-6-1,0 6 1,0 5 0,-3-1 0,-3 4-1,-4-2 0,2-2 0,-1 2 1,-2-3-2,3-2 1,1-2-2,-2 3 0,2-6 0,0 5 2,1-4-1,0-1 1,0 1-1,-2-3-1,-1 5 2,2-4-1,-5 3 1,7-5 2,-4 1-3,1 2 0,0-4 0,-1 1-1,0 1 1,2-2 0,-4 2 1,2-1-1,0 1-1,-2 0 1,2-2 1,0 2-1,0-3 2,0 0-1,4 1-1,-5-3 3,5 2-3,-1-2 0,-4 1 0,4-1 0,0 0 0,-1 0 1,7 0-1,-6 0 2,0 0-2,0 0 1,2 0 1,4 0-1,-2 0 0,2 0 0,-2 0 0,0 0 0,1 0-3,0 0 2,-1 0 0,1 0 1,-1 0-1,1 0-1,-1 0-1,1 0 1,1 0 0,-2 0 0,2 0 2,0 0-2,0 0 1,0 0 1,0 0-2,0 0 1,5 0 1,5 4-1,6-1 1,-2 1 0,3-1-1,1-1 0,-1-1 1,3-1-1,8 0 0,-4 0 1,1-5 0,3-3 1,-1-2 0,0-2-1,1-2 1,-2-1-1,-2 1 1,-3-2-1,-3 3 1,-6 2-1,0 2 0,-7 2 1,-2 4-1,2-2 1,-2 2 1,0-1-2,1-3 1,0 4-2,0-5 0,1 2 0,-2 3 0,1-5 0,-1 5 0,-2 1 0,4-6 1,-1 3 1,-1-4-1,1 1 0,-2 3 1,-1-4-1,1 4 0,-2 0 0,0-7 0,0 0 0,0 0 0,0-6 0,-5 1 0,-1 2-2,-4-5 2,3 0 0,-3 3-1,0-4 1,1 1-1,0-4 3,0 2-3,0-3 2,1 3-3,1 2 1,3 5-1,-3 1 1,4 6 2,0-4-2,-1 2 0,1-1 1,0 1-2,1 5 1,1-5 0,-1 5 0,-1-4-1,-1-1 0,2 0 0,-1 1 2,-2-2-1,1-4 0,-1-2 0,-1-3-1,1 0 2,-1-1-1,2 1 1,-2 0-1,2 0-1,-1 2 1,-2-2 1,4 7-1,-3-3 3,2 2-3,1 2 0,-3-5-1,1 3 1,0 3-1,0-5 3,-1 2-3,3 3 1,-5-4 0,3-2-1,-1 0 1,2-3 0,-1-2 1,2 0-5,0 1 5,1 5-4,0-2 2,-2-1 2,4 7-1,-1-7-1,-1 8 1,1-1 0,1 2-1,-3 1 3,1-2-3,1 0 1,-2 1 0,0-2 0,1 2 0,-2-2 0,0-5 0,0 7 0,1-7-1,0 0 1,0 5 0,1-6 1,1 5-1,1 1 0,-1-1 0,1 6-1,0-5 0,0 6 2,0 1-1,0-6 0,0 7 0,0-3 0,0 2 0,0 5 0,0-1 0,0-3-1,0-2 1,0-1 0,0 3 0,0 4 0,-2-6 0,2 1 0,0 0-1,0 0 1,0 5 0,0-7 0,0 3 0,0-2 0,0 1-3,0 0 2,0 0 0,0 0 1,0 1 0,0 4-1,2-5 0,0 2 0,0-2 0,1 2 1,0 1 0,2-1-1,4-1 0,-2 0 0,-2 3 0,6-3 1,-5 3 0,4-1 0,3 0 0,-9-1 0,7 3 0,-7 0 0,0-3 0,3 3 0,-7 0 0,0-1 0,0 1 0,2 0 0,-1 0 0,1-1 0,-1 1 0,1 0 0,-1 0-2,1-2 2,-1 2-1,1 0 0,-1 0 0,-1 0 0,1 0 1,-1 0 1,2 0 0,-2 0 0,0 0-1,1 0 0,-1 0 0,0 0 1,2 0 1,-2 0-2,0 0 1,0 0-1,0 0 0,0 0 1,0 0 0,0 0-2,0 0 1,0 0 0,0 0 0,-2 0 0,-3 0 0,-1 0 0,0-1-1,0 1 1,0-2 0,2 2 0,0-2 0,-1 2 0,5 0-1,-4-3 1,-2 1 0,2 2 0,-5-5 0,5 3-5,-5-3-3,1 0-7,-3 0-16,-9-2-38,1-1-56,-13-4-174</inkml:trace>
  <inkml:trace contextRef="#ctx0" brushRef="#br0">5210 5721 228,'0'0'5,"0"0"-3,0 0 2,0 0-2,0 0 2,0 0 0,0 0 5,0 0 5,0 0 5,0 0 7,-8-2 5,8 2 2,0 0 0,0 0-1,0 0-3,0 0-2,0 0-5,0 0-3,0 0-5,0 0-1,8 0-5,-2 0 0,5 0-2,2 0 0,-1 0 0,1 0 2,1 0-1,6 2 2,-8-2 1,10 0-1,-3 0 2,-1 0 0,8 0-2,-4 0-1,1 0-1,1 0-1,0 0-1,3 0 0,1 0-1,4 0 1,1 0-1,2 0 0,1 0-2,0 0 0,3 0 1,-1 3-1,1-1 2,0 1-1,3-3 2,-2 0-2,3 0 1,-1 0-1,1 0-1,0 0 1,-1 0-1,1-1 1,-3 1-2,-2 0 0,-3 0 0,-3 0-1,-2 1 1,-2 4 1,-4-1 0,2 2 1,-1 0 0,-2 2-2,4 0 2,2-1 2,3-1 0,4 0 2,3-1-2,2-4-1,3 1-1,3-2 0,3 0-1,0 0 1,2 0 0,-3 0-2,-3 0-1,0 0-1,-4 0 1,0 2 2,-4 0-1,-2 3 1,-3-1-2,0 3-1,-1-3 1,-1 2 0,0 0 0,3-2 1,0 1-1,1-1 1,4-1 0,0 1-1,4-1 0,-1-1 0,0 1 1,2-1 0,-4 1 0,2 1 0,-3-1 4,0 2-5,-3-1 5,2 1-5,-4-2 1,1-3 0,0 2-1,0 1 1,4-3 1,2 0-1,3 0 1,2 0 2,2 0-2,3-5 1,0 2-5,-1-4 2,0 2-3,-1 1 4,-2-1 0,-1 4 3,-1-3-2,-1 4-1,0-3-1,2 3 1,1-2 0,0 0 1,0 1-1,2-1-1,-1 0 1,2 2 0,2-3 0,3 1 0,0-3 1,6 2-2,1-1 1,6-1 1,0 0-2,1 1 1,-1 0-1,1 0-1,-4 1 1,-2 0 1,-3 0 0,-2 2 0,1 0 0,-1 1-1,0 0 0,0 0 0,-1 0 1,0 0 0,0 0-1,0 1 0,1 0 0,-1 1 0,-1 1 0,-1 0 0,2 0 1,0-1-1,1-1 0,0 1 3,0-1-3,-2 2 0,-1 0 2,-1-1-1,1 1 0,-2 0-1,2-2 0,1 0 1,-1-1-1,5 2 0,-1-2 0,2 0-1,1 0 2,1 0 0,2 0-1,-1 0 1,1 0-1,2 0 0,-2 0 1,0 0-1,-2 0 0,2 1 0,-3-1 0,0 2 0,-1-2 0,1 2 1,-1-2-1,1 0 1,0 0-2,2 0 2,1 0-1,0 0 0,2 0 1,1 0-2,0 0 2,0 0 0,1 0-1,0 0 0,-2 0-1,-1 0 0,0 0 1,-1 0 0,-2 0 1,1 1 0,-4 1-1,-3 0 1,1-2-1,-3 3 0,1-3 1,0 2-1,2 0 0,1-2 0,5 0 0,1 0 0,3 0 1,4 0-2,-1 0 2,2 0-1,0-2 1,0 0 0,-1 2-1,2 0 1,-2 0 0,0 0-1,-1 0 0,-3 0 0,-1 0-1,0 4 1,-3-3-1,0 3 0,-2-4 1,0 3 1,0-3-1,0 0 1,2 0-1,0 0-1,-1 0 1,2-3 0,3 1 0,-3-1 0,2 1 1,-1 0-1,1-1-1,1-1 1,-2 1 0,1 0-1,1 1 2,1 1-1,2 0-1,1-2 2,3 3-1,1 0-1,0 0 3,2 0-3,3 0 0,3 0 1,1 0-1,2 0 1,3 0 0,1 0 0,0 3-1,2-2 1,-4-1 0,2 1 0,-1-1 0,0 2-1,-4-2 1,1 0 0,-2 0 1,-4 0 1,0 0-2,-1 0 0,-4 0-3,-1 0 3,-2 0 0,-2 0 0,-2 0 1,-1-2-1,-1 2-1,-2-1 1,1 1 0,-3-1 0,1 1 3,-2-3-3,1 3 0,-1 0 0,-3 0-3,2 0 3,-4 0-1,1 0 1,-1 0-1,-2 0 1,-2 0 1,-1 4-1,-2-3 0,-3 2 0,1-1 0,-3 1 0,2 1 2,1-4-3,3 3 1,-2-3 0,2 2-2,0-2 3,-1 0 0,0 0-1,-1 0 0,-2 2 0,0-1 5,-2 1-6,0 0 6,0 1-5,0-3-1,0 0 0,-1 2-4,0-2 3,0 2 3,0-1-1,-1-1 1,2 0 1,-1 0-7,2 0 6,-3 0-3,2 0 1,0 0 6,2 2-7,1-2 3,3 0 0,-1 0-4,-2 0 4,1 0-1,0 0 0,-2 0 3,-1 0-3,-3 0 0,-1 0-1,1 0-2,-2-2 3,-2 1-2,3-1 4,-4 0-2,1 2 0,1-3 5,-1 3-5,2-2 0,2-1-1,-1 1-2,3 0 4,-2 2 2,-1-3-3,1 3-1,-1-2 1,-1-1-3,-4 1 3,0 0 0,-3 1 0,-2-1 1,-1 1-2,-3-3 3,-2 4-2,-6-2 0,0 2 1,0-1-3,-7 1 2,8-2 1,-6 2-1,-2 0 1,0 0 0,-6 0-4,6 0 4,-7 0-1,0 0 1,2 0 3,-8 0-5,0 0 1,0 0-1,6 0 1,0 0-1,0 0 5,1 0-5,-7 0 0,0 0 1,0 0-5,1 0 2,1 0-2,-1 0-11,1 0-20,-2 0-53,0-2-221,0-2-31</inkml:trace>
  <inkml:trace contextRef="#ctx0" brushRef="#br0">27757 2665 37,'0'0'-13,"0"0"-6,0 0 14,0 0 5,0 0 0,0 0 10,0 0-3,0 0-4,0 0 1,0 0-3,78 5 2,-48-3-1,9-2-1,9 0-1,8 0 0,12-4 3,8-1-1,9-5-1,7 2 3,4-2-4,3 1 1,-3 0 0,-7 0-1,-7 2 0,-13-1-8,-13 2 8,-14 0-11,-16 3 1,-11 1-1</inkml:trace>
  <inkml:trace contextRef="#ctx0" brushRef="#br0">28527 2576 1,'0'0'13,"-85"23"-9,26-11 0,-9 0 0,-7 0 4,-5-1 0,-2-4 1,1-2 7,4-3 5,5-2 10,8 0 5,12-7 1,9 2-3,14 0-5,13 2-3,9 1-10,7 2-12,-2-2-12,2 1-4,13-2 0,13 0 7,15-1 3,15-1 4,12 1-2,12-3 0,8 0 1,4-2-11,2-1 10,2-2-9,-4 2 9,-1 0 1,-3-2-7,-5 3 9,-8-3-8,-8 2 10,-9-2 2,-11 4 3,-11-1 0,-11 3 1,-13 2-1,-7 4-1,-5 0-4,0-2-6,0 2-12,0 0-18,-8 0-47,-14 9-105</inkml:trace>
  <inkml:trace contextRef="#ctx0" brushRef="#br0">3427 9070 370,'0'0'47,"0"0"-4,0 0-6,0 0-8,0 0-7,0 0-3,0 0-3,0 0-1,0 0 0,0 0-3,-14-5 0,14 5-2,0 0 1,0 0 2,0-2-1,13 0 0,2 1-2,6-3 0,1 1-4,-2 3 0,3 0 0,0 0-1,3 0-1,0 0 0,3 0 0,0 0 0,1 0 1,1 0-3,1 3 1,-1-3-1,1 0 0,1 0 0,2 0 0,0 0 1,0 0 0,0-3-1,-1 1 1,-2 0-1,-2 1 0,0 1 1,-2 0 0,1 1-1,0 6 0,0-2-1,0 2 1,0 0 0,0 0-1,-2-2 2,2 1 0,-3-2 0,1-2 0,-1 1-1,-2-1-1,-1-1 0,0 1-1,-2 1 2,1-2-1,1 2 2,0 0-1,-1 0-1,-1 2 1,-1-1-1,0 1 1,-3 0 1,3-1-1,2-1 1,0 2 0,4-4 0,3 1 2,4-1 1,3-1-2,5 0 1,2-1-1,2-6-2,-2 0 1,-1 1-1,0 0 1,-3 3 0,-3 0-2,-1 1 0,-1 2 1,-2 0-1,0 0 1,-1 2 0,-1 1-2,0 0 1,2 0 1,1-2-2,4 3 2,2-4-2,4 0 0,0 0 1,3 0 1,-2 0-1,2-4 1,-2 3-1,-2-1-2,-1 1 1,-3 1 1,-3 0-1,-2 0 0,-2 1 0,-1 2 0,-3 2-2,2 0 3,0-3 0,0 1 0,3 1 0,1-3 0,3-1-1,5 0 1,1 0 1,5-6-1,3 0 2,3 0-2,2-2 0,1-1 0,0 2 0,-3 1 0,0-1-1,-2 3 0,-5 0 1,0 2-1,-4 0 1,0 2 1,-4 0-2,-4 0-2,0 0 2,-2 0 2,-4 0-2,1 0 0,-3 0 1,-8 0-1,2 0-1,-8 0 1,0 0 0,2 0 0,-7 0 0,-2 0 0,0 0-2,-1 0 2,1 0 0,1 2 0,-6-2 2,0 0-2,0 0 0,1 0 0,0 0 0,2 2 0,-2-2 0,1 0 0,-1 0 1,1 0 0,-1 1-1,1-1 1,-1 0-2,5 0 1,0 0-1,0 0 0,1 0 1,-7 0-4,0 0-2,0 0-5,1 0-12,5 0-15,-2 0-59,2 2-215,-6-2-17</inkml:trace>
  <inkml:trace contextRef="#ctx0" brushRef="#br0">11619 9022 340,'0'0'60,"0"0"-7,0 0-13,0 0-10,0 0-11,0 0-2,0 0-2,0 0 0,0 0-2,-10-3-1,10 3 1,0 0-1,0 0 1,0 0 1,0 0 0,6 0-1,-1 0-2,9 0 2,3 0-3,2 0 0,5 0-3,1 0-1,1 0 0,0-2 0,3 2-1,0 0 0,2 0 0,3 0-1,-1 0-1,0 0-1,1 2 1,-3-2 0,1 0 0,2 0 1,0 0 0,4 0 1,-1 0 0,4-2 1,3-1 0,0 0-3,1-1 1,0 4-1,-2-2 0,-1 2 0,0 0-1,0 0-1,-2 5 1,1-1 0,-1 1 0,2 0 2,0-2 0,1 1-3,1-3 0,1-1 0,0 2 1,-1-2 0,1 0 0,0 0-1,-3 0 0,1-3-1,1-1 2,-2 3 1,1-1 0,-3 2 1,-2 0-3,-1 0 0,-2 0-1,-2 0 1,-1 0 0,-1 3 0,0 2-1,0-1 2,-1-1-2,0-1 3,2 0-3,-1-1 0,-1 1 1,0 0 0,1-2 0,-2 1 2,0-1-2,-1 2 1,0-2-1,-1 0-1,0 0 0,-1 0 3,0 0-3,-2 0 2,2 0-2,-3 0-1,1 0 1,-1 0 1,-6 0 0,2 0 0,2 0 0,1 0-1,8 0 1,-1 0-1,0 0 1,3 0 1,0 0-1,3 0 0,-1 0-1,4-2 0,1-1 1,-2 1-1,3 1 0,-4 1 0,2-2 0,-1 2 1,-1 0-1,-1-2 1,1 2 0,-3 0 0,1 0-2,0 0 2,-4 0-1,1 0 0,-3 0-1,-1-3 0,2 3 2,-2-2-1,2 2 0,0-2 1,1 1 0,2-3-1,0 1 0,-2 3 0,1-2 0,-4-1 1,1 3-1,-1-2 0,-3 0-1,2 1 1,-4-1 0,3 1 0,-2 0 0,-7-2 0,3 3-1,-8 0 3,4 0-2,-1 0 0,1 0 0,-2 0 0,0-2 0,0 2 0,1-1 0,4-1 0,-6 0 2,4 1-2,-7-1 0,-3 0 0,0 2-2,-6 0 1,4 0 0,2 0-1,0 0-2,1 0-3,-7 0-9,4 0-19,0 0-67,-2-2-214,-5-13-23</inkml:trace>
  <inkml:trace contextRef="#ctx0" brushRef="#br0">4535 10285 275,'0'0'46,"0"0"-3,0 0-2,0 0-3,0 0-3,0 0-2,0 0-5,0 0-6,0 0-7,-30-44-4,28 43-9,2 1-4,0 0-2,0 0 1,0 1 3,0 14 3,9 2 0,1 7 1,2-2 0,-1-1 2,1-3 2,-1 0 2,1-5-1,-4-4 3,-2-2 0,-3-4 0,1 0 0,-4-3-1,0 0-3,6 0-2,6 0-1,2-6 0,2-4 0,-2-2 0,-3-2 1,-3-1-4,1 4 0,-2 1-2,2 1 1,-3 3-1,7-3-1,-6 6 0,5 1 0,6 2-1,2 0 2,4 3-2,0 4 2,2 1 2,-1-2-2,1-1-2,1-2 4,0-3-2,-1 0 2,1-2 1,-3-6-2,-1-4 0,-2-3 1,-1 1 0,-3-3 1,-5 7-1,-3 1-1,-1 3 0,-5 3-2,0-1 0,1 4-1,4 0 1,5 8 0,3 4 2,1 4 0,0 1 1,5-2 0,1 0-1,1-4 1,0-3-2,3-7 1,1-1 0,-1-3 1,1-7 0,-2-5-1,0 1-1,-3-3 0,-1 2 1,-4-1 0,-5 6 2,0 2-3,-5 3-2,-6 3 1,3 0-2,-1 2 1,6 2 0,2 5 1,5 5 1,-1 1 0,1 1 1,-1-3-1,6 0 0,0-6 0,1 0 1,2-3 0,0-2 1,1-3-2,0-8 1,0-1-1,-1-1-2,-2-1 3,-3 2-1,-6 2 1,-6 5 0,-4 3-2,-4 2-2,0-1 2,6 1 1,5 0-1,4 7 3,3 4-2,-1 1 1,1 2 0,2-4-1,0 0 1,3-1 1,-1-4-1,2-2 1,2-3-2,0 0 0,0 0 0,-2-5 1,0-3 1,-2-1-3,-2 1 1,-6 1 1,1 3-1,-7 1-1,-3 1 1,7 2-1,-1 0 1,2 0 0,7 7 0,-4 0 0,3 3 1,0-3 0,0-2 0,4-3 0,1 1 1,4-3 0,-1 0-1,-1-8 1,2-3-2,-4-2-1,-1-1 1,-3-1 1,-2 1-1,-2 0 1,-6 3-2,0 4 0,-3 1 1,-4 3 0,0 1-1,-3 2-1,4 0 0,5 0 1,4 3 0,5 5 1,0-1 1,1 0-1,3-1 1,4-3 1,1-3-1,1 0-1,1-2 1,-2-5-1,-4-3 1,2 2 0,-5-2 0,-7 3 0,1-1 0,-6 4 0,-5 1 1,1 1-2,-4 2 1,0-1 0,0 1-2,2 0 0,-1 0 0,1 0 1,0 0 0,4 0 1,-2 0-1,5 3 1,-2 2 0,3-3 2,-1 1-1,-5-3-1,9 0-1,-2 0-1,-1 0 2,3 0-1,-6-2 0,-3 1 0,1 0-2,-1 0-2,-4-6-18,2 2-53,-1 2-200,1-2-35</inkml:trace>
  <inkml:trace contextRef="#ctx0" brushRef="#br0">8246 11357 357,'0'0'43,"0"0"4,0 0-6,0 0-4,0 0-10,0 0-5,0 0-5,0 0-4,0 0-1,0 0-3,-16 0 2,16 0 1,0 0-2,11 0 5,6-2-2,6-1-1,0 1 1,0-4-4,3 2-1,0-1-2,0 0-1,0 3-1,0-1 1,0 1-1,2 2 0,1 0 0,3 0-1,1 2 1,1 1 0,1 1-1,0 1 0,1 0-1,2-3-1,2 1 2,2-3-1,3 0 3,1 0-1,2 0-2,-2 0 1,2-5-1,-2 2 0,0-1 0,-1 1-3,1 1 3,-4 2 0,-1 0-1,1 0 2,-3 0-2,0 0-2,1 2 3,-1 1-1,0-3 1,2 2 4,-2-2-4,0 0-1,1 0 0,-2 0-2,-2-5 2,-1 1 1,-2-1-1,-1 3 1,-3-1-1,-2-1-2,-7 1 2,-2 2-1,-4-1 2,-2 0 0,1 2-1,-7 0-1,-1 0 1,-5 0 0,0 0 1,0 0 0,2 0 0,-1 0 0,1 0 0,-1 0 0,1 0 0,-1 0 2,1 0-1,-1 0 0,2 0 0,-2 0 1,1 0-2,-1 0 0,0 0-1,1-1-2,-1 1 1,1 0-1,-1 0-3,1 0-4,-1 0-16,-1-1-29,0 1-169,0 0-99</inkml:trace>
  <inkml:trace contextRef="#ctx0" brushRef="#br0">8180 12630 313,'0'0'24,"0"0"7,0 0 0,0 0-3,0 0-8,0 0-4,0 0 2,0 0 4,0 0 0,0 0 3,-7 4 0,7-4-2,0 0 1,0 0-5,0 0-4,4 3-2,3-3-5,6 2 1,6-1-1,-3 1-1,7 1 2,-3 0-3,0-1-1,2-2 1,1 0-1,1 0 1,1 0 1,1 0-1,2 0 0,-1-2-1,1 1-1,1-1 0,1 1-1,0-1 0,4 2 1,-1 0 0,0 0 2,0 0-3,4 0 1,0 0-1,1-2-1,2 1 0,3-1 0,1-1 0,3-1 0,0-1-1,0-3 0,0 1 0,2 2 1,-3-2 1,3 2-1,-2 1 0,-4 1 1,-1 1-3,0 1 2,-3 1 0,-3 0 1,3 0-2,-4 0 0,1 0 0,-3 0-2,-1 0 2,0 0 1,-2 0-2,-1 0 0,0 0 1,-2 0-2,2 0 2,-3 0 0,0 0-1,-8 0 0,0 0 1,0 0-1,-5 0 0,6 1 0,-2 3-1,-7-3-1,8 3 2,-8-4 1,1 0 0,-1 3 0,1-3 0,0 0-2,1 0 1,-1 0 1,1 0-1,-1-3 1,1 1-1,-2 0 0,-6 1 0,2 1 1,-1-2-1,-1 0 1,1 1 0,1 1-1,-6 0 0,0-2-1,0 2 2,2 0 0,-1 0 1,1 0 0,-1-1 0,1 1-1,-1 0 1,1 0 1,-2 0-3,1-1 1,-1 1 0,2 0 0,-2 0 1,1 0-1,-1 0 0,0 0-2,1 0 2,-1 0 0,0 0 0,2 0 1,-2 0-2,0 0 1,0 0-2,1 0 1,-1 0 0,0 0 1,0 0-2,0-3 0,0 3 0,0 0-1,3 0 0,-3 0-2,0 0-5,0 0-7,0 0-10,0 0-21,0 0-49,-4-2-150,-6 0-61</inkml:trace>
  <inkml:trace contextRef="#ctx0" brushRef="#br0">11304 8064 495,'0'0'3,"0"0"2,0 0 2,0 0-2,0 0 0,0 0 0,0 0-1,0 0 3,0 0 3,0 0 5,104-25 1,-77 23 1,4 2 0,1 0-3,2 0-1,4 2-2,4 1 0,3-2-1,4 3 0,3-4-2,6 0 1,3 0-3,4-2 2,2-4-3,4-1 0,2 0 0,2 2-2,0-2-1,0 2 1,0 0-1,0 5-1,-1 0 2,0 0-2,0 0 0,-2 0 0,3 3 0,-2-1-1,0 1 1,0 1 1,0-1 0,2-1 2,-1 0-1,4-2 0,0 0-1,-1 0 0,-1 0 1,-2 0 1,-4 0-2,-5-2-1,-2 2 0,-6 0-1,-4 0 1,-2 0-1,-3 0 1,-1 5 0,1-2 0,-2 1 0,3-1 0,-1-1 1,3 0-1,2-2-1,-1 0 1,5 0 0,0 0 0,1 0 0,2-4 1,-1 1-1,0 0 1,-3 2-2,1 0 0,-6 1 0,-2 0 0,-6 0 0,2 0 0,-3 0 0,-1-2 0,2 2 2,-3-3-1,3 1 0,-2-3 0,0 1-2,0 0 1,-2 0 1,-1 0-2,-3 1 1,-1 0-1,-3 1 2,-5 2-2,-7 0 1,-1 0 1,-8 0-3,2 0 3,-1 0 0,1 0 0,-1 0 1,1 0 0,7 0-2,-2 0 1,8-2 0,-2-1 0,-2-1 0,0 0 0,-4 0-1,-2 2 0,-2-1 0,-7 1 0,-1 2 0,-5 0 0,0 0 1,0 0 0,2-2 1,-1 2-1,1 0-1,-1 0 1,1-1-1,-1 1 0,1 0 1,-1 0 0,1 0-1,-1 0 0,1 0-1,0 0 1,-1 0-1,1 0 1,-1 0 0,1 0 0,-1 0 0,-1 0 0,2 0-1,-2 0 0,1 0 1,-1 0-1,0 0 1,2 0 0,-2 0 0,0 0 0,1 0 1,-1 0-1,0 0 1,2 0 0,-2 0 0,0 0 0,1 0-1,-1 0 0,0 0 0,0 0 0,0 0 1,0 0-2,0 0 1,0 0 0,0 0-1,0 0 1,0 0 0,0 0 0,0 0-1,0 0 1,0 0-1,0 0-1,0 0 0,0 0 0,0 0-2,2 0-4,-2 0-19,0 0-72,0 0-201,0 0-17</inkml:trace>
  <inkml:trace contextRef="#ctx0" brushRef="#br0">15690 8114 275,'0'0'52,"0"0"-1,0 0 0,0 0-11,0 0-4,0 0-6,0 0-4,-21-77-4,15 69 1,-3-3-6,-1 1 1,4 2-5,-4-1 2,4 4-2,-4 0-1,3 1 0,-3-1-5,0 0-1,-2 2-3,-6 1-1,-1 2 0,-6 0-2,-1 2 0,2 6 0,-2 1 0,1 3 0,0 2 0,1-1 1,1 2-1,2-3 0,0 2-1,1 0 2,2 1-1,1-1 1,1 3-1,1-2 1,2 2-3,0 3 2,5 4 0,-1-2 0,1 2 2,2 2-2,0 0 0,1 1 1,1 0-1,0 2 1,0-2-1,2 1 1,1 1 2,1 1-3,0 2 3,0 1-4,0-4 1,0 0 0,0-2 0,3 2 0,3-3-1,0 1 2,3-4-2,0-2 0,1-1 0,0-2 1,2-3 0,2 2 1,1-2-1,3 1 1,1-1-1,0 0 1,0 1-2,1 0 1,-4 0 1,2 1-1,-3 1 0,1-1 0,-3-2 0,-3-5 0,0 2 1,-3-7-1,1 2 0,0-2 0,1 0-1,0 0 2,1-3-1,7-2 1,-1 0 0,-1 0-1,2-2 1,-3-3 0,-2 0 0,5 1 0,0-2-2,-6 2 1,3-3 0,1 1 1,-8 4 1,7-5-3,-1 1 1,-1 0 0,7-2 0,-2-1 0,-1 0 0,4-2 0,-1-2 0,4-2 0,0-2 1,2-3-1,-1 1 0,0-3 1,-1 3 0,-3 1-1,-3 1 3,-1 2-2,-6 4 0,-1 0 1,-3 4 0,-2-4 0,2 2 0,-3-1-1,0-7 3,-2 7-2,1-11 1,-2 3 1,0-1 0,0-6 0,-3 0 2,-2 0 0,-1-1-6,2 1 6,-3-1-5,1 3 3,-1 0 1,1 4-2,-3-1 1,-1 1-2,0 2 1,-3-1-1,2 4 0,-2-2-1,-2-1 1,2 1-1,-3-1 1,3-1 0,-2 0 1,0 0-1,-1 0-1,3-1 0,-1 0 2,2-1-2,0 0 0,-1 2 1,3 1-2,3 3 1,-1 2 1,3 5-1,1-1 0,-2 1-1,0 1 0,1-1 0,-1 2 2,0-2 0,-2 2 0,3-2-1,-4 2 0,3 1-1,2 1 0,1 1-1,-1 1 0,-1-1-3,0 1-5,-2-6-18,-1-4-114,-1-11-170,-8-15-22</inkml:trace>
  <inkml:trace contextRef="#ctx0" brushRef="#br0">8423 13891 241,'0'0'50,"0"0"-4,0 0-7,0 0-9,0 0-5,0 0-7,0 0-2,0 0-3,0 0-2,-12 0-3,11 0-3,-1 0-4,1 0-3,1 0 2,0 0 2,0 0 2,0 0 3,0 0-1,4 2 2,6-2-4,3 1 2,-1-1 0,6 0 1,0 0-2,5 0 0,-1 0-2,-2-1 0,2-3-1,-1 3 0,1-1 0,-6 0 0,3 0 1,-8 2-1,4-2-2,-2 1-1,-1 1 0,0-2 0,-7 2 1,0 0 2,-5 0 0,0 0 2,0 0 2,2 0 3,-1 0 5,1 0 3,-1 0 0,2 0-1,-2 0-4,1 0-3,-1 0-1,1 0-4,-1 0 2,1 0 2,-1 0 0,-1 0 2,2 0 0,-2 0 1,0 0-1,1 0-2,-1 0-2,0 0-2,0-1-2,-10-2-6,-7-1 2,-5 1-5,6 1 6,-4 0 1,1 2 0,-1 0 5,-6 0-6,9 0 5,0 0-4,7 0 0,-3 0 1,2 0-1,5 0 2,-6 2-1,7-2 1,-1 0-1,-8 2 1,8-2-1,-6 0 0,-1 2 0,7-2 0,-4 0 1,4 0-2,-1 0 1,3 0 1,4 0-2,-2 0 3,2 0-1,-1 0 1,-1 1 1,1-1-2,0 0 2,-1 0-1,1 0-1,-1 0 2,1 0-1,-1 0 0,1 0-1,-1 0 1,1 2-7,-1-2 5,1 0 0,-2 0-1,2 0 3,1 0-6,-2 0-2,2 0-1,0 2 3,7 2 0,7 1 1,4 1 2,1-1-1,3-2 2,-1-1-2,0 0 1,-5-1 1,1-1-1,3 0 1,2 0 0,-3 0-2,1 0 1,-6 0 0,-2 0 0,1 2-1,-6-2 0,-1 0-1,-6 0 1,0 0 1,0 0-1,1 0 3,1 0-1,-1 1 1,1-1-1,-1 0 1,1 0 2,-1 0 0,1 0 2,-1 0-2,1 0 0,-1 0 1,-1 0-1,0 0-1,0 0-2,-3 0-2,-12 0-1,-8 2 0,-7 1 0,0 0 0,1 0 0,1 2 0,2-2 1,10 0 1,-2 0 0,6-2 1,-2-1-1,0 1 0,2-1 1,0 0-1,6 0 0,-7 0-1,8 0 2,-1 0 0,1 0-1,5 0 1,-1 0-1,1 0 1,-2 0 0,1 0 0,-1 0-1,1 0-1,-1 0 0,1 0-1,-1 0 0,0 0-2,1 0 0,1 0 1,0 0 1,1 0 1,13-1 0,8 0 0,5-1 1,1-1 0,1 0 1,0 0-2,0 0 1,0-1 0,-3-1-2,0 2 3,-8 1-1,-2 1 0,-5-1 1,-6 2-2,1 0 1,-6 0 0,0-1-2,0 1 2,1 0 1,1 0 2,-1 0 3,1 0-3,-1 0 1,1 0 1,-2 0-2,1 0-1,-1 0-1,-1 0-1,-14 0-1,-8 0-1,-7 0 0,-2 0 0,0 1 0,0 2 0,2-1 1,4-1-1,6 1 0,2 1 0,0-1 2,4 1-2,-4-1 4,7 2-2,-1-3 0,1 2 0,7-3 0,0 2 2,4-2-1,-2 0 1,2 0-1,-2 0-1,0 1-1,1-1-1,1 0-1,-2 0 0,2 0 1,0 0 0,0 0 1,5 0 0,10 0 1,7 0-1,5 0 0,-2 2 1,1-1-1,2 0 1,-1-1 2,1 0-3,-3 0 2,3 0-1,-4 0-1,-6 0 1,1-1 0,-9 0 0,-4 1-1,0 0 1,-6 0-2,0 0 3,0 0-1,2 0 1,0 0 2,-1 0-1,1 0 2,-1 0 0,0 0 1,1 0-1,-1 0 0,-1 0-2,2 0-2,-2 0-2,0 0-1,1 0-5,-1 0-12,0-2-37,0 2-71,-3-3-179,-2 0 0</inkml:trace>
  <inkml:trace contextRef="#ctx0" brushRef="#br0">9780 13923 416,'-4'-2'34,"-1"-1"6,2 1-2,3 2-4,-1-1-7,1 1-7,-1 0-6,1 0-4,-2 0-4,2-1-2,-1 1 2,1 0-2,0-2 0,0 2-1,0 0 0,0-1-1,11-2 1,6-2-1,5 0 2,2 3-2,1-1 1,1-2-1,2 1 0,-3 2 0,-5-1 0,0 1-1,-7 2 0,1 0 0,0 0 0,-9 0 1,8-1-2,-7 1 2,-2 0 0,2 0 1,-6 0 2,0-2 3,0 2 0,2 0 3,-1 0 0,-1 0-1,2 0 0,-2 0-5,-3 0-1,-12-3-3,-9-2-1,-10 3-6,1-3 4,-2 4-4,1-1 6,3 0-2,1 2 2,4 0 0,7 0 0,-1 0 2,3 2-2,-2 6 3,-7 1-4,5 2 5,0 1-3,5-4 0,4-1 1,4-3 1,3-3 0,2 1 1,3-2-1,-2 0-1,2 0 0,-2 0-1,2 2-1,-1-2-1,1 0 0,0 3 0,8 1 1,7 2-1,5 4 1,3-3 1,1-2 0,1 2 0,1-1 0,0-3 1,-1 1-1,-8-2 1,2 1-2,-7-1 1,-5-2-1,6 2 1,-7-2-1,0 0 2,1 0-1,-7 0 2,0 0 0,0 0-1,1 0 2,0 0-3,1 0 1,-1 0-3,-1 0-6,2 0-5,-2 0-27,0 0-51,1 0-111,-1 0-106</inkml:trace>
  <inkml:trace contextRef="#ctx0" brushRef="#br0">10976 13931 431,'0'0'27,"0"0"5,0 0 6,0 0-7,0 0-5,0 0-10,0 0-2,0 0-5,0 0 1,5 8 0,7-4 0,8 1 1,5 2-3,0 0-1,2-1-1,2 1-2,0-3 0,1-1-1,1-1 1,-2 1 0,-1-3 1,-8 0-1,0 0 0,-8 0 0,-6 0-2,0 0 1,-6 0-1,0 0 2,0 0 6,2 0 1,-1 0 0,-1 0-1,0 0-5,-1 0-3,-14-3-2,-11-4 0,-9-2 0,-3 1 1,-3-1 0,2 1 0,-1 0-1,5 0 1,3 1-1,11 3 1,1 2 4,8 0-4,6 1 2,0 1 1,6 0-1,-2-2-1,2 2-1,-1 0-3,-1 0 0,1 0-1,1 0 0,0 0 2,10 0 2,9 2 0,7 1 0,3-1 0,1 0-1,3-2 1,2 0-1,0 0 0,0 0-1,-2-2 2,-3 0-1,-8 0 0,-2 1 2,-8-1-3,-7 1 1,2 1 0,-7 0 2,0-2 1,0 2 5,2 0-1,-1 0 1,-1-2-2,0 1-4,-8-4 0,-7 1-7,-8-1 5,-1 0 0,6 4 1,-2 1 5,8 0-7,0 0 0,0 0-1,6 0 0,2 0 0,4 0 2,-2 0-3,2 0-1,-1 0-1,-2 0-3,3 1 1,-1 8-7,1-4-14,0 1-39,0 6-82,0-5-158</inkml:trace>
  <inkml:trace contextRef="#ctx0" brushRef="#br0">9226 15429 203,'0'0'46,"0"0"6,0 0 4,0 0 6,0 0-1,0 0-3,0 0-13,0 0-11,0 0-10,-14 3-5,13-3-1,1 0-2,-2 0 1,2 0-2,-1 0-5,1 0-2,-2 0 0,2 0-3,0 0 0,0 0 0,0 0 0,0 0 0,0-3-1,0 3 0,0 0 3,0 0-3,0 0 1,0 0 1,0 0-2,0 0 2,0-3-1,0 3 0,0 0-2,0 0-2,0 0 1,0 0-2,0 0 1,0 0 1,0 0-2,0 0 2,0 0-1,0 0-1,0 0 1,0-1-2,2 1 1,-1 0 1,1 0 0,-1-1 1,2 1 0,4 0 0,0 0 0,6 0 2,2 0-1,-4 0 0,4 0 1,-4 0-2,7 0 0,-8 0 2,7 2-3,-1 1 0,3-3 0,4 3 0,-1-2 1,2 2-1,2-1 1,0-2-1,3 0 0,0 0 1,1-1 0,2-3-1,1-3 3,1 3-4,-2-2 0,1-1 2,-1 2-1,-2-4 1,0 2-1,1-1 0,-2 1 1,0 0-1,-3-1-1,-2 1 1,-3 2 0,-6 0-1,0 2 2,-4 2 0,-1 0-2,2-1 2,-6 2-1,0 0-1,-2-2 2,0 2-2,1-1 0,2 1 0,-7 0 0,0-2 0,0 2 0,1 0 0,1 0 0,-1 0 2,0 0 1,1 0-1,-1 0-1,1 0 1,-1 0 0,1 0-2,-1 0 1,1 0 0,-1 0 0,1 0 0,-1 0-2,-1 0 1,2 0 2,-2 0-1,1 0 0,-1 0 1,2 0-1,-2 0 2,0 0-1,1 0 0,-1 0 1,0 0-2,1 0 1,-1 0 0,0 0-2,0 0 2,0 0-3,2 0 1,-2 0 0,0 0 1,0 0 0,0 0-2,0 0 1,0 0 0,0 0 0,0 0 0,0 0 1,0 0-1,0 0 1,0 0-1,0 0-3,0 0 3,0 0 1,0 0-1,0 0 2,0 0-1,0 0-2,0 0 2,0 0 0,0 0-1,0 0 2,0 0-2,0 0-2,0 0 4,0 0-2,0 0 0,0 0-2,0 0 2,0 0-1,0 0 1,0 0 3,0 0-3,0 0 0,0 0 0,0 0 0,0 0 0,0 0 1,0 0 0,0 0-1,0 0 0,0 0-2,0 0 2,0 0-2,0 0 2,0 0 2,0 0-2,0 0-2,0 0 2,0 0 0,0 0 0,0 0 4,0 0-3,0 0-1,0 0-1,0 0 0,0 0 1,0 0 2,0 0-2,0 0 0,0 0-1,0 0 0,0 0 0,0 0 1,0 0 0,0 0 0,0 0-2,0 0 4,0 0-4,0 0 0,0 0-3,0 0-11,0 0-8,0 0-15,0 0-28,-2 0-97,-5 5-152,-8 1-6</inkml:trace>
  <inkml:trace contextRef="#ctx0" brushRef="#br0">11233 15405 335,'0'0'54,"0"0"3,0 0 1,0 0-8,0 0-12,0 0-8,0 0-6,0 0-6,0 0-4,0 0-2,-12 0-2,11 0-1,1 0-1,0-1-1,0 1-1,0 0 0,0 0 0,0 0 0,0-2 0,0 2-1,0 0 0,0 0-1,0 0-2,0 0 1,0 0 0,0 0 0,0 0 1,0 0 0,0 0 1,7 0-1,-1 0 0,6 0 0,1 0 1,-3 0-2,3 0 0,-3 0 0,0 0 0,3 0 3,5-2 0,-7 2 0,8 0 0,0 0-3,-2 0 1,2 0-1,-1 0-2,1 0 1,3 0 0,4 0 0,-2 0 1,1 0 0,-2 0-1,2 0 0,-1 0-1,2 0 3,2 0-1,-1 0 2,0 0-1,2 0-1,-2 0 0,0 0-1,2 0 2,-1 0-2,1 2 1,1 0-1,0-1-1,1 2 0,-1 1 1,0 3 1,2-1-2,2 1 2,-1-3 0,2 1-1,2-2 1,-1-1-1,3 0 0,2-2 1,0 0-1,2 0 1,0-4 0,-1 1 0,0-4 1,1 2-3,1 1 0,-3-1 1,1 2 0,-2 2 0,1 1 0,-2 0-2,2 0 0,1 0 0,-2 0 0,2 1 1,1 2 1,0-3-2,0 2 0,-1-2-1,0 0 2,2 0-1,0 0 1,1 0-1,0-3 1,2 0-1,0 2 2,3-2 0,2 0-1,0 2 3,2 0-3,2-1 0,0 2 1,1-3-2,2 1 2,0 0-3,2-3 2,1 2 0,2 0-1,-1-1 1,1-3-1,-2 2-1,2 0 1,-3 2 0,-2 1 0,0 0 2,-2 2-2,-3 0 1,-1 0-2,0 0 0,-1 0 1,1 2-1,-3 0 1,2 4 0,-3-2 0,-1 1 0,1-3-1,-3 1 2,2 0-2,-3-2 3,-1-1-2,0 0 0,-1 0 0,-1 0 0,1 0 0,-2 0-1,-2 0 1,0 0 0,0 0-1,-1 1 3,-4-1-2,0 0 1,-2 0-1,-1 0 0,0 0-1,-1 0 2,-1 0-1,1 0-1,-1 0 1,0 0-1,0 0 1,0 0-1,0 0 2,1 2-1,-1 1 1,1-1-3,-1 3 2,2-1 1,-1 0 0,0 0 2,1-1-3,-1 1 0,2-1 0,-2 0-1,2 1 0,1-4 2,1 0-1,-1 0 0,2 0 0,-1 0-2,1 0 2,-2 0 0,2 0 0,-2 0 0,2 0 0,0 3 0,2-2 0,-1 0 0,2 1 0,-2-1 0,2 0 0,1 2 0,-3 0 0,1-1 1,0 0 0,1-2-2,0 0 0,-2 0 0,1 0 1,-3 0 2,1-2-1,-2 2-1,0 0 0,-1 0 0,-2 0-1,1 0 2,-1 0-2,0 0 1,1 2 0,-1-1 0,2 1 0,0-2 1,0 0-2,1 0 1,0 0 1,1-3 1,-1-1-1,0-2-1,-1 1 0,2 1-3,-2-3 3,-1 4 0,-1 0-1,0 2 2,-2 1-1,1-3-1,-4 3 2,2 0 0,-1 0-1,0 0 1,-2 0-2,2 0 1,-2-3-1,0 2 1,1-2-1,-1 2 2,2-3-1,-2 2 1,0-1 0,2 3 0,0-2-1,-1 0-2,1-1 1,-3 2-1,2-3 3,0 4-2,-2-3 2,2 1 0,-2 0-1,0-1 0,-1 0 0,-6-1 0,1 1-1,-2 1 2,-2-1-1,3-1 0,-6 1 0,-6 3 0,8-2 1,-6 2 1,1-2-1,3 1-2,-6 1 1,1-2-1,2 2 0,-7 0 0,0-1 2,0 1 0,1 0-1,1 0 2,-1 0-2,0 0 1,1 0 1,-1 0-2,1 0 1,-1 0 1,1 0-1,-1 0-1,1 0-1,-1-2-2,-1 2 3,2 0 0,-2 0 0,1 0 1,-1 0-1,0 0 1,2 0-1,-2 0 0,0 0-1,1 0 2,-1 0-1,0 0-2,2 0 2,-2 0-2,0 0 1,0 0 2,0 0-3,0 0 0,0 0-1,0 0-2,1 0 2,-1-1-4,0 1-6,0 0-8,0 0-11,0 0-12,0 0-39,0-2-96,-4-4-146</inkml:trace>
  <inkml:trace contextRef="#ctx0" brushRef="#br0">11496 15429 355,'0'0'52,"0"0"6,0 0-1,0 0-11,0 0-12,0 0-9,0 0-6,0 0-4,2-12-3,-2 12 0,0 2-2,-2 13-1,-5 12 0,-2 7-3,-1 4-1,0 3 0,-1 0 0,-1-4 1,1 0-1,0-6 3,1-5-2,3-7-1,3-7 0,2-7-1,2-5 0,-1 0-1,1 0 1,0 1 1,-2 0 1,2 2-1,-1-3 0,1 0 3,0 0-4,0 0 1,0-4 0,0-11-4,0-5 1,0-4 0,0 7-1,3-1-1,0 1 1,-2 5-2,2-6 2,0 7-1,-2 5 1,2-3-1,0 5 0,-2 0-1,2 0-1,2 3 0,-1-1 1,6 2 0,3 0 0,-3 0 2,5 7-1,-4 0 0,-3-2 0,4 5 0,-1-2 1,0 2-2,2 2 2,0-2-1,0 1-2,0 0 2,3-1 0,0 0 0,1 0 0,0-3 0,0 2-2,-6-2 0,2-1 1,-4-3-1,-5-1 0,1 0-4,-1 1-4,0-2-7,1 0-11,-1 2-12,-4-3-27,0 0-27,-10-4-32,-7-7-32,-8-4-10</inkml:trace>
  <inkml:trace contextRef="#ctx0" brushRef="#br0">11500 15562 199,'0'0'70,"0"0"2,0 0-1,0 0-5,0 0-11,0 0-9,0 0-12,0 0-7,0 0-7,0 0-5,0-14-3,2 14-2,-1 17-3,2 6 2,0 14-2,2 4 0,2 2 2,-2 6-6,1 0 3,0 1-4,0 1 0,1-2 1,-1-2 0,0-1 3,0-5-1,-1-1 3,0-3 0,0-3 3,-2-4-2,0-1 1,-1-4-3,-1-9 0,1 1-2,-1-9-1,-1-3 0,1 6 1,-1-5-1,0-1 1,2 0-3,-2-5-1,0 0 1,0 0 0,0 2 0,1-1-1,-1 1-1,0 0-1,0-1-1,0-1-5,0 0-15,0 2-22,0-2-66,0-2-138,2-11-68</inkml:trace>
  <inkml:trace contextRef="#ctx0" brushRef="#br0">18001 15296 367,'0'0'49,"0"0"6,0 0-4,0 0-11,0 0-12,0 0-10,0 0-7,0 0 1,0 0-5,-22 15 1,13 8 1,1 4 0,-1 5 1,2 0-1,0 0 1,2-1 0,-1-1 1,1-5-2,2-6 1,-2-2 0,4-8 1,0-3 0,-1-2 1,2-4 0,-1 0-1,1 0 0,0 0 0,-2 1-1,2-1-2,-3-12 0,2-6-3,-2-10 0,1-2-2,2-2-1,0 1-2,0 0 2,0 4-1,2 3 2,1 5-2,1 4-1,1 5 0,-1 0-2,2 3 1,4 1 1,-3 1-2,3 5 1,6 0 0,-3 3-4,6 7 6,-6 0-1,1 2 1,-4 0 0,3 1-2,-1 2 2,0 2-2,3 2 1,0 2 0,1 2 0,0 1 0,1-1-1,-1-1 1,0-3-1,0-2 1,-3-2-3,-3-5 2,-4-2-2,-1-4 0,-2 0-2,0-1-5,0 0-4,-3-3-4,0 0-5,0 0-8,-7-10-12,-7-4-11,-6-8-17,0 0-8,0 0-5,3-1 5,1 3 15,4 4 16,2 2 18,5 5 14,0 0 12,1 1 9,1 3 4,-2-4 7,4 4 7,-2 0 14,-2-4 11,3 5 6,-1-1 8,2 1-3,1 4-5,-2-3-8,1-1-10,-2-1-5,1 2-3,1-1-7,1 4-3,-2-1-6,2 1-3,0 0-2,-1 0-1,0 0-1,-1 8 0,-1 8-1,0 5 0,-1 4 2,3-3-1,1 4 3,0-2-4,0 1 0,0 2-2,1 0 0,5 1-1,-2 0 0,2 3 1,1 1 0,1 1-1,0-1 0,-2 1 2,0 1-2,0-1 4,-2 2-5,0-1 3,-1 0-1,-2 0-1,1-6 3,-2 1-2,1-4 2,1-1-2,1 1 0,0-4 2,-2 1-1,2 3-1,-2-1 3,-1 2-5,2-2 2,-2 1-1,0-8 0,0 2 1,1-7 0,-1 1-3,0-1 3,0-5-3,0-1 3,0-6 1,0 0-1,0 0 0,0 1 0,2 1 0,-2-1 1,0 1 2,0-1-3,1 1 0,-1-1 0,0 1-1,0 0 1,0-1-2,0 0 0,2 1-2,-2-1 1,0-1 2,0 2-1,0-2 1,0 1 1,0-1-2,0 0 1,0 2 0,0-2 1,0 0-1,0 0-1,0 0 1,0 0-1,0 0 0,0 0-2,0 0 2,0-2-1,0 1 1,0-1 1,0 1-2,0-1 0,0 1 0,0 0-1,0-1 2,0 0-1,0 1 0,0-1 0,0 1 1,0-1-2,0 1 0,0-1 1,0 1 1,0-1-1,0 1 0,0-1 0,0 2-3,0-1 2,0-1 0,0 0-3,-2 1 1,2-1-3,0 1-3,-1-1-3,1 1-6,-3-5-13,-1-8-25,-1 3-58,-4-8-135,0 2-56</inkml:trace>
  <inkml:trace contextRef="#ctx0" brushRef="#br0">16536 15426 0,'0'0'26,"0"0"9,0 0 8,0 0 2,0 0-6,0 0-5,0 0-7,0 0-7,0 0-3,0 0-5,0 12-1,0-9 0,0-3-1,0 0 0,0 3 1,0-3 2,0 0 4,0 0 7,0 0 9,0 0 7,0-15 0,0-7-2,0-9-7,0 1-7,0-4-4,0-1-6,-3 3-3,0-1 2,-2 5-5,2 8-4,0 3 3,0 7-7,1 5 5,2 0-1,0 5-1,-1-1-2,1 1 0,0-1-2,-1 1-1,1-2 0,0 2-1,0-1 3,-2 1 0,2-2 3,0 2 0,0-2 1,-1 2 2,1-1 0,0 1 0,0-2 0,-2 2-1,2-2-2,0 2 1,-1-1-3,1 1 1,-2-1 0,2 1-2,-1-2 0,1 2 1,-2-1 0,2 1 1,-1-2-1,1 1 0,-3-1-1,0-3 1,0 0 0,2 0 2,0 3 0,1 2-2,-2-3 1,2 3-2,0 0 2,-1-3 1,1 2-1,-2 0 0,2-1 1,-1 1 0,1-1-1,-2 2 0,2-2 0,-1 2-1,1 0-2,-2 0 0,2 0-2,0 2 2,0 13-1,0 8 2,2 7 4,2 4-5,2 2 4,1 0-2,2 4-4,-2-2 3,0 0-3,1-3 0,-1-4 2,-2-3 1,0-6-1,-2-5 0,0 0 1,-2-7-2,-1 4 2,2-1 2,-1-1-1,-1 0 0,0-7-1,2 0-1,-2 2 1,0-2 0,1 7 1,-1 0 2,0 1-3,3-1 0,-3 0 0,0 0 0,0-6 1,0 0-1,0-1-1,0 1 1,0-1 0,0 0 3,0-5-1,0 0 1,0 0 3,0 2-3,0-2 2,0 0-2,0 0 1,0-11 0,-4-8-2,-2-8-1,1-7 3,-1-2-3,1-4 3,-2 1-3,2 2 2,2-2-5,0 5 2,2 4-1,-1 9 1,2 1 1,0 0-1,0 8-1,0-8 1,0 10-1,0-4 1,0 2 0,2-1 0,-1 1-2,1 0-3,-1 0 4,1 2-4,1-1 6,-3 5 0,1 2-2,-1-2 2,2 1 0,-2-1 0,2 1 0,-2 5 0,0-1 0,0 1 0,0-1 0,2-1 1,-2 1-2,0-1 1,0 0-1,0 1 0,0-1-1,0 2 1,0-2-1,-2 2-1,-5 0 1,0 0-2,-5 9 1,-3 2 6,1 5-5,0 3 5,2 4-5,0 2-2,0 4 3,0 1-2,1-3 1,1-3 0,2-1-1,4-9 2,0-4-1,2-5 1,2-5 0,-1 0-1,1 0 2,0 0 0,0 0 0,0 0 2,0-15-1,1-7-1,6-8 1,-1-2-1,0 0-1,0-2-5,0 5 5,-1 0-4,1 3 5,-3 9-1,0 8 0,-2 4-1,-1 5-1,0-1 3,5 1-3,6 0 0,2 0 2,6 3-1,-1 8 0,-1 3 6,-3 2-6,2 1 6,-4 0-3,-2-5-2,0 0 0,-3-7-1,2 2-3,4 3 5,-3-2 0,6 4-1,-3 1 1,-1-2-1,-3-1 2,0-1-2,2 1 0,-5-2-1,5 4 0,-2-1-1,-4-5 0,2 1-4,-4-4-7,0-1-14,4 2-35,1 0-75,2-1-164</inkml:trace>
  <inkml:trace contextRef="#ctx0" brushRef="#br0">15763 15230 216,'0'0'46,"0"0"1,0 0-6,0 0-1,0 0-6,0 0 0,0 0-4,0 0-7,0 0 2,-12-80-8,12 74 4,0 6-1,-1-1-3,1 1-3,0-2-3,0 1-4,0-1-3,0 1 0,0-1-1,0 2-2,0-2-1,-2 2 6,2 4-6,0 14 7,0 11-6,0 10-1,2 3 2,3 7-1,1 3 2,4 4-1,-1 1 3,0 2-2,-2 1 2,3-3-1,-3-5 0,1-3 2,-3-8-5,2-5 5,-1-7-5,-3-10 2,2-1 1,-4-6-3,0-8 0,1 1 1,-2 0-1,1 0-1,-1-1 0,2 2 2,-2-6-2,0 0 0,0 0 0,0 1-8,0-1-9,0 0-18,-7-14-23,-4-9-36,-3-10-37,4-7-51</inkml:trace>
  <inkml:trace contextRef="#ctx0" brushRef="#br0">15684 15095 338,'0'0'37,"0"0"1,0 0-4,0 0-11,0 0-5,0 0 0,0 0-9,0 0 2,0 0-6,0 0-1,-43 89 2,37-65-1,2-3 3,1-5 2,2 1 4,-1-5 2,-1-1 5,2 0 0,-1-7-1,2 3-4,0-7-4,-2 0-3,2 0 0,0 1 0,0-1-2,0 0-2,0-1 0,0-15-1,5-8-2,6-6 1,-1-3-3,4 4-5,-1 6 3,3 3-6,-6 8 4,4 7 0,1 5 0,2 8 6,4 10-4,-3 8 3,0 2-1,-2 5-2,-2 1 1,-1-3 1,-3 1 0,0-3-2,-5-8 1,-1-9-4,-3-6-4,-1-6-17,0 0-21,0 0-31,0 0-50,-8-13-135</inkml:trace>
  <inkml:trace contextRef="#ctx0" brushRef="#br0">11554 15405 351,'0'0'45,"0"0"2,0 0-1,0 0-7,0 0-10,0 0-9,0 0-8,0 0-7,0 0 0,0 0-4,-25-1 0,25 21 0,0 8 0,0 7 2,2 8 0,2 4 0,1 7 1,-1 4 2,-1 4-1,1 2 2,-1-2 0,0-2 4,-3-3 2,1-6 0,-1-4-2,0-6-3,0-4 1,0-5-1,-1-7-2,-2-5 2,1-10-2,1 2-3,1-8-1,-3 1-2,3 0-1,0-5 0,-1 0 0,1 0-1,0 3 0,0-3 0,0 0-2,0 0-3,0 0-10,0 0-10,-1-15-21,-2-6-31,0-7-23,-3-6-29,0-1-24</inkml:trace>
  <inkml:trace contextRef="#ctx0" brushRef="#br0">15147 15147 252,'0'0'48,"0"0"8,0 0-2,0 0 2,0 0-8,0 0-7,0 0-6,0 0-7,0 0-2,0 0-5,-28-27-4,27 27-8,-2 0-5,-1 6-2,-2 9-1,0 8 0,3 4 4,3 3-3,0 4 1,0 2-2,5 5 1,2 5 0,-2 5-2,3 4 3,-1 4-5,3 3 6,-3 1-2,2 0-1,1 1 5,-3 0-3,1 0 2,-1-1 1,-1-1-3,1-4 0,-3-3-2,0-8 2,-1-6-3,0-4 2,0-13-3,-1-5 1,-2-8 0,0-7-1,1 3 1,-1-7 1,0 0 1,0 0-2,0 1 1,2-1 0,-2 0-2,0 0-1,0 0-3,0-1-10,-5-10-15,-2-7-28,-6-6-48,-1-3-67,-3-3-100</inkml:trace>
  <inkml:trace contextRef="#ctx0" brushRef="#br0">15106 15137 262,'0'0'51,"0"0"-6,0 0-9,0 0-8,0 0 1,0 0-4,0 0 4,0 0-2,0 0-5,3 12 0,-3 6-8,-3 6-3,-2 4-2,0 0-5,-1 4 1,2 1-5,-2 2 4,0 1-2,1-4 2,0-3 0,3-7 0,-1-4-3,1-7 3,1-7 3,1 2 2,0-6 8,0 0-2,0 0 0,0 0-1,-2 0-5,2 0-2,0-12-2,0-6-3,0-8 0,0 2-1,0-1-2,3 1 2,2 2-1,-1 8 0,0 0 1,0 5-1,1 0 1,-1 0 0,1 0-1,-1 1-1,-3 3 0,4-2 0,-2 2 1,2-2 0,1-1 1,-5 3 0,4-2-2,-2 5 1,0-4 0,0 4 0,-3 2 3,0-2-3,0 2 1,1 0-1,1-1-1,-1 1 1,7 0 1,3 0 0,4 5 0,3 8 1,-2 2-2,-2 2 1,1 1-1,-2-2 1,1 1-2,-5-6 0,0-1 2,-4-3-1,0-2-1,2 2 1,-4-3-1,0-1 0,-3-3 1,0 0-2,0 0 2,1 0-4,1 2-4,-2-2-8,0 0-23,1 1-35,-1-1-63,0 0-134</inkml:trace>
  <inkml:trace contextRef="#ctx0" brushRef="#br0">14278 15252 316,'0'0'56,"0"0"-1,0 0-5,0 0-9,0 0-6,0 0-9,0 0-5,0 0-5,0 0-4,0 0-3,-6-44-3,5 43-2,1 1-2,-2 0 2,1 1-3,-1 12 2,1 7 0,-2 4 3,1 2 1,-1 0 1,1 1 1,0 4-1,0 2-3,2 7 2,0 3-3,0 9 2,5 4 0,1 3-2,1 3 1,1 0-3,1-5 2,0-2-3,0-7 0,-2-4-2,3-4 2,-3-8-1,1 0-1,-2-6 1,1-9-2,-3-2 0,-1-5 1,0 2 1,0-2-1,-2 1 4,2 0-5,-3-7 1,2 7-1,-1-5-2,-1-2 1,2 3-1,-2-7-1,0 0-4,0 0-6,0 0-7,0 0-16,0-7-20,-9-11-32,-2-6-41,-3-9-64</inkml:trace>
  <inkml:trace contextRef="#ctx0" brushRef="#br0">14308 15180 273,'0'0'61,"0"0"-6,0 0-4,0 0-5,0 0-9,0 0-4,0 0-7,0 0-5,0 0-5,-7-12-3,1 12-4,-3 2-2,-2 8 1,1 4-1,-2 8-2,1 0-2,2 5-1,2 2 0,0 4-2,-1 1 3,1 0 0,0 0 2,-3-2 0,3-7 0,1-7-1,3-9 1,1-3 1,2-6 0,-1 0 0,1 0 1,0 1-1,-2 1 0,2-2-2,0 0-2,0 0 1,0-14-2,0-4 0,3-6-1,2 2 1,-1 7 0,1 1 1,-1-1-2,-1 5 2,4-4-2,-4 4 1,0 3 1,0-1 1,-2 3-1,2-4 1,-2 4 0,1 0 1,-1 1-2,1 0 1,-1-1-1,1 0-3,-1 1 2,-1 4-2,4-3 0,1 1 1,5 2 0,4 0 0,2 8 1,4 6-2,-1 2 2,1 3-2,1-1 1,-4 2-1,2-3 1,-5 0 0,-1-8 0,-3 1 0,-2-6 0,-5-2 1,5 2 0,-5-1 0,0-3 1,1 3-1,-4-3 2,0 0-1,0 0-2,2 0 2,-1 0 0,1 0-1,-2 0 0,1 2-2,-1-2 2,2 2-1,-2-2 0,1 0-1,-1 1 1,0-1-2,2 0 1,-2 1-6,0-1-1,0 0-14,0 0-27,0 0-49,-5 0-83,-5-1-111</inkml:trace>
  <inkml:trace contextRef="#ctx0" brushRef="#br0">13424 15337 216,'0'0'42,"0"0"-6,0 0-6,0 0-3,0 0-6,0 0-2,0 0 0,0 0 1,0 0 1,0 0 1,1-17 3,-1 16 1,0-1-5,0 1 1,0-1-2,1 0-1,-1 1-3,0-1-2,0 1-2,0 1-2,0-1-1,0 1 0,2-2-3,-2 2-1,0-1-1,0 1-2,0-2-2,0 2 1,0-2-1,0 2 1,1-1-1,-1 1-2,2 0 2,-2 0-2,5 0 2,0 5 0,2 8 3,0 6-2,2 3 1,-2 7 0,-1 6-1,0 7 0,0 7 0,-1 5-2,2 7 2,-1 4 1,2 4-4,-1 0 4,1 1-3,0-2-1,-1-1 2,0-6-2,0-6 4,-1-12-3,0-13 0,-2-10-4,-1-8-2,-1-7 1,-1-1 2,-1-4 2,0 0 2,0 0 1,2 0 0,-2 0-1,0 0-2,2 0-2,-2-4-10,0-4-19,0-5-28,-2-5-42,-6 0-64,0-7-84</inkml:trace>
  <inkml:trace contextRef="#ctx0" brushRef="#br0">13516 15223 330,'0'0'13,"0"0"2,0 0 1,0 0-1,0 0-1,0 0-3,0 0 4,0 0 4,0 0 3,0 0 3,-42 85-1,39-61-4,0 3-2,0 0-5,-1-1-1,1-1 0,2-5-2,-1-2 0,2-5 0,-1-2 0,-1 1 0,1-7 2,1 1 2,0-6 1,0 0 0,0 0 0,0 0-2,0 0-5,0 0-5,0-15-2,0-6-1,1-8 1,4 1 0,-1 1 0,2 8-2,-2 2 1,-1 10-4,-2 2 1,2 2-1,2 3 0,4 3 0,5 9 1,3 9 3,-1 4-2,0 4 3,-2 0-2,0 3 1,-2-4-1,-1-1 1,-5-9-1,2-2 3,-4-8-1,-2-4-3,1 1 1,-3-5-1,0 0-1,0 0 2,1 0-5,-1 0-2,0 0-8,2 0-14,-2-3-18,0-4-22,-2-7-24,-2 0-37,-4-2-71</inkml:trace>
  <inkml:trace contextRef="#ctx0" brushRef="#br0">12984 15320 330,'0'0'48,"0"0"3,0 0-8,0 0-1,0 0-11,0 0-8,0 0-5,0 0-6,0 0-1,0 0-5,-28-35-2,24 38-3,-3 11-1,3 9-1,2 6 2,2 10-1,0 6 1,5 5-2,3 7 2,-1 2-3,2 5 3,1 1 0,-1 1-2,-2-2 4,-1 1-2,0-2 2,-1-4 3,0-5-3,-2-10 1,1-2-2,-1-7 0,0-6-2,-2-9 1,1-1-2,-1-9-1,-1-3 0,2-1-2,-2-6-5,0 0-11,0 0-11,0 0-17,-2-9-22,-2-12-21,-2-9-60,0-9-65</inkml:trace>
  <inkml:trace contextRef="#ctx0" brushRef="#br0">13008 15290 373,'0'0'26,"0"0"-1,0 0-11,0 0-7,0 0-2,0 0-2,0 0 2,0 0 0,-50 89 1,44-59 2,2 2 2,-2 0 3,3 0 1,-1 1 0,-1-1-1,0-1 1,0-4 1,0-7 2,0-3-2,4-7-1,-1-5 1,1-1 2,1-4 2,-2 0-2,2 0-5,-1-3-6,1-13-5,0-12 0,0-5-4,0-2 3,6 4-1,0 3 3,2 4-2,-2 7 0,0 3-1,-2 7-3,-1 3 0,0 1 0,4 3-2,3 0 2,7 8 0,1 6-1,-2 1 4,-3 3 1,0 2 0,-5-3 0,-2-2 0,0-4 1,-3-1 0,-1-7-2,1 2-4,-3-5-9,0 0-12,0 0-21,2 2-21,-1-2-35,1 0-70,-2 0-57</inkml:trace>
  <inkml:trace contextRef="#ctx0" brushRef="#br0">12416 15314 54,'0'0'27,"0"0"6,0 0 5,0 0 4,0 0 6,0 0 5,0 0 3,0 0-2,0 0-4,0 0-10,-17-49-7,15 43-7,1 2-7,-1 1-4,2 3-5,-1-2-1,1 2-3,0 0-2,-2 0-2,2 0-1,0 0-1,0 0 0,0 0 0,0 15 0,0 4 0,3 11-1,6 5-1,-2 4 3,3 9-3,0 4 4,3 8-2,0 3 2,2 1 2,-4-1-1,1 1 4,-4-5-4,0-7 1,-2-4 0,2-9-2,-2-4 0,0-5-2,0-5 0,-2-9-3,0-1 2,5 0 1,-5-6-1,2 2 0,-2-2 2,-2-6-3,1 2 2,-3-5 0,0 0-2,0 0-5,0 0-15,1 2-20,-1-2-25,-4-13-46,-5-6-76</inkml:trace>
  <inkml:trace contextRef="#ctx0" brushRef="#br0">12471 15319 314,'0'0'21,"0"0"-5,0 0-7,0 0-1,0 0-2,0 0-2,0 0 0,0 0 0,0 0 2,-78 89 5,69-71 1,2 0 4,1-5 1,-1 2 2,2-1 0,2-4 2,1 1-2,-3-2-3,4-5 0,-1 1-3,1 0 2,1-5-2,-2 0 2,2 0-2,0 0-2,0 0 0,0 0-4,0 0 0,0 0-4,0 0-1,0-10 0,0-5-2,6-4 1,0 1 1,1 1 0,-1 4 1,1 1-2,-1 5-1,0-3 0,0 3 0,-3 3 0,4-3 0,-3 6 0,-1-2 0,1 2-1,2 1 1,7 0-1,2 5 1,5 4 0,-4 6-1,-1-1 2,-1 3-2,-2 0 3,2-1-2,-3 0 1,2-1-1,-1-2 0,1 1 0,-6-6 2,2 4-1,-3-7-1,-2-1 0,-1 0-4,-3-4 4,0 0 0,0 0 0,1 0-1,0 2-1,1-2-2,-1 2-7,-1-2-18,0 0-34,0 0-34,0-2-67,-8-12-88</inkml:trace>
  <inkml:trace contextRef="#ctx0" brushRef="#br0">12073 15294 383,'0'0'54,"0"0"-5,0 0-7,0 0-17,0 0-10,0 0-9,0 0-6,0 0-1,0 0-3,0 0-2,-10 25 4,10 3 0,0 4 2,7 5 2,0 1-2,2 1 0,0 1 0,1 6 2,-3-2-3,2 5 3,-1-1 3,0 2-2,-3 2 4,1-3-3,-3-2 4,2-3-1,-1-5-2,-1-5 1,-1-6-3,1-8 1,2-3 1,-2-6-1,-2-6-1,1-1 0,-2-4 0,0 0 2,0 0 2,0 1 2,1 1 1,-1-1-4,0-1-2,0 0-4,0 0-4,-3-12 0,-6-6-9,-3-8-7,0-1-14,0-3-14,1-2-12,1-3-3,2-1-9,1 0-5,3-2-10,1-1-7,0-3-5</inkml:trace>
  <inkml:trace contextRef="#ctx0" brushRef="#br0">12067 15349 287,'0'0'56,"0"0"-3,0 0-2,0 0-5,0 0-7,0 0-10,0 0-14,0 0-6,0 0-5,-19-12 1,12 26-4,-4 5 2,2 4 0,2 1 2,1 3-1,-1-5 2,1 0 0,2-5 1,-1-2 1,2-5 0,2-3 1,-1 4 0,1-5-2,-1-2-1,2 3-1,0-7-1,-1 0 0,1 0 0,0 1-3,0 0 2,0 1 0,0-2 2,0 0 1,0 0-1,3 0 0,6-7-2,2-7 0,7-4-1,-4-1-1,3 1 0,0 1 0,0 2 0,0 0-1,1 3 0,-4 4 0,0 4-1,2 2 0,-1 2-1,5 5-1,-5 4 3,-3 1 0,0 4-2,-2 1 0,0 0-2,-1 2-5,0 0-17,-2-3-62,0-2-103,-1-3-97</inkml:trace>
  <inkml:trace contextRef="#ctx0" brushRef="#br0">4594 15245 452,'0'0'15,"0"0"11,0 0 11,0 0 4,0 0-5,0 0-8,0 0-9,0 0-2,0 0-3,-33-16 1,32 15-3,-1 1-3,1-2-2,1 2-2,-2-1 0,2 1-1,-1-2 0,1 2-1,-2-2-2,2 2 1,0 0 0,0 0 1,0 0 0,0 0 0,0 0-2,0 0 0,3 0 0,3 0 0,5 0 1,0 0 1,0 2-1,2 0 1,-1-2 1,6 0 0,-6 0 1,8-2 0,-2-1-1,0-1-1,5 0 2,-2 1-2,1 1 2,-1-1-3,1 3-2,0 0 2,1 0-2,3 5 2,0-1 0,3 3 1,-1-2-1,4-2 1,0 2-1,1-5 3,1 3 0,0-3-1,1 0 1,1 0 1,2-3-3,-2-2 2,0 2 0,2-1-4,-1 3 2,1 1-2,0 0 1,1 0 0,2 6 1,0 1 0,0-2-3,0 2 1,0 0-2,-1-1 2,4 1-1,-4-3 2,3-1-2,1-3 2,-2 0-1,3 0-1,0-7 2,1 0 0,-1-4-3,2 2 1,2 1-1,-1 3 2,1-1 0,-2 0 0,-3 4 0,-2-1-1,-1 2 0,-1 1 0,-1 0 0,-2 0 1,-1 0 0,-2 0-2,1 1 2,-2 0 0,0-1-1,1 0 1,-1 0-1,2 0 0,0 0 1,2 0-1,1 0-1,-1 0-4,-1-1 5,3 0 1,-3 1-1,1 0 6,-1 0-6,0 0-1,0 1 1,0-1 0,-1 0 0,-2 0 1,2 0-1,-2 0 0,1 0 0,0 0-2,2 0 2,0 0 1,-1 0 0,0 0 2,-2 0-3,-1 0 0,-2 0-1,-1 0 1,-1 0 1,-4 0 0,1 0-2,-3 0 1,-1 0 1,-4 0-2,1 0 2,-5 0 1,-2 0-3,4 0 1,-4 1 1,1 1-3,-5-2 3,3 0 0,-4 0-1,0 0 2,1 0-2,-3 0 1,2 0-1,-1 0 0,0 1 1,-5-1-3,0 0 3,0 0-1,2 0 2,-1 0-1,1 0-1,-1 0 1,1 0-1,0 0 1,0 0 0,-1 0 1,1 0-3,-1 0-3,1 0-3,-1 0-7,-1 0-9,0 0-22,0 0-73,0 0-195,0 0-14</inkml:trace>
  <inkml:trace contextRef="#ctx0" brushRef="#br1">11401 14350 289,'0'0'54,"0"0"7,0 0-3,0 0-5,0 0-7,0 0-7,0 0-7,0 0-6,0 0-4,4-3-4,-4 3-1,0-2-4,0 2-4,0 0-1,0-2-2,-1 2-2,-5-3 1,0 0-1,2 1-1,1 0 0,3 2 0,-7 0 0,-5 0 0,-2 0-1,-2 2 1,3 5 2,1 1-2,2-3-1,-3 2 0,0 2-1,0-1 1,-3 6-1,3 0 0,0 2 0,0 2 0,1 5-1,1 3 4,1 3-6,0 6 5,-2 1-4,3 2-1,1 3 3,-1 1-3,-1-1 3,3-1-2,1-3 2,0-4 0,1-4-1,0-9 0,4-2 0,-1-6-1,2 0 1,0 5 2,0-2-1,0 5-1,5 0 0,2-1-2,-2 0 3,3 1-1,-1 2-2,0-2 5,2-1-3,-2-1 2,-1-5-1,0-1-1,-2-4-2,3 1 1,3-1 0,-2-1 1,4 0 0,2-3 0,-6-1 0,10 2 0,-1-2 1,-7-1 0,9-2 0,-8 0 1,0 0-2,1 0 0,-7 0 1,5 0 0,-4-2 0,4-1 2,-1 1-2,-2-4 0,3 2 0,-3-3-3,3-5 3,-1-1 0,2-4 3,0-1-4,-2 0 2,0 2-4,-1-3 2,1 3 1,-4 4-1,2-3 2,-1 2-2,0-3 0,0-2 1,0-1 0,1-1 1,-3 1 0,2-3 0,-2-2 0,2-1-1,0 0 0,-1-1-1,1 1 1,-1 0-1,-2 8 0,1 0 0,-2 7 1,-1 0 0,3-2 0,-4 7 0,1-6 1,1 5-1,-2-5 0,1 0 0,-1-1 0,2-5 0,-2 4 0,0-8 0,0 3 0,0 4 0,0-6 2,0 0-3,0 5-1,0-4 2,-3 0-2,1 9 4,-2-7 0,2 8 1,-1 0-1,0 0-1,-2 1 1,2 1-1,-1-1 1,0 1 1,-3-1-1,2 1 0,1 0-2,-2-1 1,2 1-1,-2-1 2,2 6-2,-1-5 0,2 2 0,0 3-5,1-1 5,2 3-1,-5-3 0,2-1 1,0 1-1,0 2-1,3 1-1,-1-1-1,1 1-1,-3 0-5,2-2-8,-1 2-14,-5 0-41,1 0-110,-7 0-130</inkml:trace>
  <inkml:trace contextRef="#ctx0" brushRef="#br1">18054 14262 297,'0'0'44,"0"0"-2,0 0-2,0 0-1,0 0-3,0 0-1,0 0-4,0 0-3,2-4-5,-2 4-2,0-1-1,0 1-2,0-2 1,-5-3-2,2 2-4,-4-4-2,1 1-3,1-2-1,-4-4 1,0 0-1,-1-5 0,3 5 1,-1 0-2,-3 0 2,2 0-1,-1 0-2,-1 1-1,-1 2-1,5 2 1,-6 0-1,6 3-1,-4-1 0,-4 0-4,4 3 4,-7-2 0,-1 4 0,7 0 3,-8-1-2,3-1 0,4 1-1,-5-2 0,1 0 0,1 0 1,-1-2-1,-1 0-1,1 3 0,4 1-1,-7-3 1,0 3 1,7 1-2,-7 0 0,8 0-1,-1 0-1,3 0 2,4 0 1,-4 0-1,4 1 1,0 1-1,-2 1 2,3-2-1,1 0 1,-6 3-1,6-3-1,-5 2 1,-1 0 0,1 0-1,0 0 1,0 0-1,-3 4-1,4-3 1,-3 5 0,-1 0-1,2 3 3,-4 1-3,2 2 1,-1 2-1,0-1 1,0 2 1,-1 2 1,-1-1-2,1 1 1,-1-1-2,1-1 0,1-1 1,0 0 1,1 0 0,5-5 0,-2 0-1,1 1 1,3-6-3,-2 5 2,3-4 0,2-5 0,-2 4 0,1-2 0,0-1-2,-1 4 2,2-3 0,0 5 1,-3 1 3,2 0-4,0-1 4,0 0-4,0 2 0,-1-3 0,2 1 0,0-5-1,-1 5 1,2-3 3,-1-2-4,1 5 1,1-6-1,-2 2-3,2 3 3,0-2 2,0 5-1,0-1 1,0 1-1,0 3-1,0-5 1,2 7 0,1 0 1,-2 1 0,2-2-1,-1 1 0,-1-5-2,0-1 3,1 1-1,0-1-2,0 0 3,-1-1-1,2 1-1,-1-2 3,-1 1-2,-1-5 1,2 0 0,-2 0-1,0 2 0,0-2-1,1 7 1,-1-5 0,0-2-1,0 8 1,0-6 0,0-1 0,2 5 0,-1-7 0,1 1-1,-1 3 1,0-3 0,1-1 1,1 6 0,-2-6 0,1 0-1,2 6 0,-3-6-1,2 5 2,2 0-2,-3 1 2,1-2-1,0-1 0,0 3 0,0-1 1,0-2-1,1 3 0,-1-3 1,0 3-1,0-2-1,-2-4 0,2 6 1,-1-6 0,2 4 6,-1 0-8,2 0 7,-2-1-6,-1-3 0,2 3 3,-1-3-2,-1 0 2,2 3-2,-1-4-1,0 0 1,0 0-2,0-1 2,2 1-1,1 3 1,2-2 2,-6 0 0,1-1 0,-3-3-2,3 2 0,2 1 1,2 4 0,0-2 0,-4-2-1,4 3 0,-4-3-1,4 2 0,0 2 2,-4-4-1,0-1 1,0 0-1,2 1-2,-2-1 2,5 3 0,-4-2 0,-1-1 2,5 3-2,-4-3 0,4 3 0,0-1-1,-1 0 1,0 0-1,-4-4 1,6 5 0,-5-2 0,3 1 1,2-1-2,-6-1 0,2 1 1,0-1 0,-1-1 1,1 1 2,3-1-3,-3 1 1,0-1-2,6 1-1,-6-1 1,7-1 4,-1 2-2,-6-2-1,8 0 0,-8 0-5,1 0 5,6 0 0,-6 0 0,1 0 3,6 0-4,-7 0 0,1 0 1,5 0 1,-7 0-1,6 0 3,0 0-3,-7-2 0,7 1-1,-4 1 0,1-3 2,3 1-2,-4-1 1,3 0 0,-1 0-1,-1 0 4,2 2-2,-1-2-2,1 0 2,2 1-3,-2 0 2,0-1 4,1 0-4,0 1 0,-3-1-2,4 1-2,-3 0 4,1-3 1,0 1 0,-2 1 0,0-2 0,2 2-4,-2-1 2,0-1 2,-1 0-1,3 1 5,-3-1-5,5-3 0,-2 3-2,2-5 1,-2 1 1,-2 4 1,2-4 1,1 1-2,-4 2-6,6-3 6,-1 0-4,-1 2 5,-1-3 0,0 1-1,0 1 0,-3 0-1,2-1 2,-3 2-1,0-1 0,-1 3 0,-3 1 0,4-3 0,-3 4 3,1-4-3,2 0 1,-5 2-2,5-4 0,-3 5 1,3-5 0,1-3 1,-3 3 0,5-3-2,-2 0 0,-2 4 1,2-6 0,0 2 0,-1 4 1,1-7-1,-3 8-1,1-4 2,1-2-1,-1 4 0,1-7 2,-2 3-2,-1 3 0,3-5 0,-3 0 1,0 3 1,0-4-2,-1 3 0,-2 1 1,2 0-1,-2 0 0,0-7 0,0 2 1,0 2-1,-6-2 0,4 0 0,-3-1 1,-1-4-1,2 2 1,-2 0-1,2-1-3,-3 0 3,4 6-5,-2 0 6,2-2-2,0 7 2,1-7-2,0 8 1,1-2 0,-1 1 0,-2-1 4,3 1-6,-2-1 4,1 1-2,-1-2 0,-1-5 0,0 0 0,-4 0 0,1-1 0,0-1 1,-2 3-1,2-3 1,-1 7 0,0 1 0,-1-1 0,4 3-1,-2 1 3,1 1-3,3 5 0,-2-1-2,-3-2-3,-2 1 0,1 1-8,-10-4-12,-3-3-25,-5-7-89,-15-9-171,-1-7-14</inkml:trace>
  <inkml:trace contextRef="#ctx0" brushRef="#br1">17401 14085 305,'0'0'51,"0"0"-4,0 0-9,0 0-7,0 0-5,-26-6-4,21 6-2,5 0-1,0-2 0,-5 2 0,-1 0-2,1 0-2,-6 0-1,7 0-2,-1 2 0,-5 1-2,6-2-2,-2 1 0,-4 1 0,5-1-1,-3 2-1,-1 0-2,1 1-2,-3 2 0,3-2-2,-2 5-1,1 2 2,-1 0 0,1-2 0,2 2 1,-2 0-2,2-2 1,-2 2 2,3-3-1,1-1 2,-1 1 0,-1-1 0,1-3 0,3-2-2,-4 4 1,4-4-1,-4 4 0,1-1 0,2 1-1,-1 0-1,1 2 0,-1-1 1,2 2-1,-3 4 1,3-4 0,-3 5-1,1-1 1,2-4 0,-2 5 1,2-6-1,-1 0 1,-1 2 1,2-1-1,-1 5 3,1-4 2,0 3-5,0-2 3,2 0-5,-2 0 0,1 1 2,0 2 0,0-2-1,1 0 0,1 1-1,0 6 1,0-8 0,0 9-1,0-3 1,0-6-1,3 8 0,-1-2 1,0-3-1,-1 2 0,-1-5 1,0 1 0,0 1 0,0-3 1,0 1 0,0-1-1,0 2 0,0-3 0,-1 1 0,-1-2-1,0 3 1,2-2-1,-2 2 0,2-3 1,0 4-1,0-2 0,0 5 0,0-4 0,2 3 0,2-4-1,-1 0 1,1 4-2,2-2 1,0 1 1,1-2-1,2 1 0,-1-3 0,4 3-1,-2-3 0,0 0-1,0-2 0,0-4-1,2 4-3,1-2-6,-4-2-4,2 3-10,1-1-30,-5-3-53,0 1-96,-4 0-79</inkml:trace>
  <inkml:trace contextRef="#ctx0" brushRef="#br1">8420 13861 431,'0'0'48,"0"0"2,0 0-6,0 0-7,0 0-8,0 0-7,0 0 0,0 0-9,0 0 3,-36-7-2,34 7-6,1 0 2,1 0-6,-2 0-3,2 0 0,0 0 0,0 0 0,0 0 1,0 0 1,6 0 1,7 0 0,4 2 1,-5 0 0,7-1 1,-1 1-1,0-2 2,6 0-2,-6 1-2,-1-1 1,5 2-5,-1-2 4,7 0 3,-2 2-3,-3-2 6,2 3-8,-4 1 1,2-1-1,-2 0-1,0 0 3,2-3-1,-1 0 1,4 0-2,2 0 4,2-2 0,2-1 1,1-1-2,1-1 1,0 1-3,-1 1 0,-1 1 0,-2 1-1,1 1-4,-2 0 3,0 0 5,-1 0-2,1 1-2,-2 1 0,2-1 1,-2 1-3,0 0 7,1-2-5,-1 0 1,1 0 2,-1 0-8,2 0 5,-1 0-1,-4 0 0,4 0 0,-2 3-1,0 1 1,-2 0-1,1 1 6,-2-1-4,0 3 0,2-3 0,-2 0 0,0-1 1,-1 1-1,2-3 1,1-1 1,-1 0-1,0 0 1,-1 0-1,1 0-1,-1 0 1,-7 0-1,5 0 0,0 0-1,0 0 1,6 0 0,-2 2 0,1 1 0,-2-1 1,1 3 1,-1-2-2,2 2 3,2-4-2,1 2 0,0-1 0,1-2-1,0 1 1,1-1-1,-1 0 0,0 0 1,-1 0-1,2 0 1,-2 0-2,-2 0-1,0 0 1,-2 0 1,-2 0-1,2 0 2,-8 0-1,2 0 0,1 0-1,2 0 1,4 0 0,-10 0 0,4 0 0,-1 0-1,3-1 0,4-1-1,-2 0 2,1 1 0,-3 0 0,2-2-1,-1 1 0,-7 1 2,3 1-2,-1-2 0,-6 1 0,8-1 1,-8 2-1,1-2 0,0 1 0,-1 0 0,2 1 0,-4-2 0,3 1 0,-9 1 0,8 0 1,-5 0 1,6 0-2,-1 0 0,-6 0-1,5 0 0,-5 0 2,-2 0 0,2 0 0,-1 0-1,2 0-1,-3 0 0,2 0 1,-6 0 0,0 0 1,0 0-1,1 0 0,1 0 0,4 0-1,-1 0 2,2 0 0,-1 0 0,-6 0-1,5 0 0,0 0-2,0 0 2,2 0 0,-7 0-1,4 0 1,2 0 0,0 0 0,0 1 2,-6-1-2,4 0 0,3 0 0,-3 0 0,2 2 1,-6-2 0,5 0-1,1 0 0,-2 0-1,7 1-1,-5-1 2,-1 0 0,0 1 2,1-1-2,0 0 0,-2 0 0,2 0-1,-6 0 1,4 0 1,2 0 0,0 0-1,0 0 0,-6 0-2,0 0 2,5 0 0,0 0 1,1 0 0,1 0-1,-7 0-1,0 0 1,4 0-1,2 0 1,-2 0 1,2 0-1,-6 0 0,0 0-1,0 0 1,2 0 0,-1 0-1,1 0 0,-1 0 1,6 0 0,-3 0 1,2 0-1,-1 0 0,-5 0 0,0 0-1,0 0 1,1 0 1,0 0-1,1 0 0,-1 0 1,1 0-2,-1 0 1,1 0 1,5 0-2,-1 0 2,-1 0-2,1 0 1,-6 0-1,0 0 1,0 0-1,2 0 2,-1 0-1,1 0 0,-1 0-1,2 0 1,-2 0 0,1 0 2,-1 0-2,1 2 1,-1-2 0,0 0-1,1 0 1,-1 0-1,1 0-1,-1 0 1,1 0-2,-2 0-2,0 0-10,1 0-10,-1 0-14,0 0-27,0 0-124,-6 0-131</inkml:trace>
  <inkml:trace contextRef="#ctx0" brushRef="#br1">15136 13946 277,'0'0'45,"0"0"3,0 0-5,0 0 0,0 0-9,0 0-5,0 0-7,0 0-2,0 0-1,-17-31 0,17 30 0,-1 1-4,-1-2-6,1 2-4,-1 0 0,0 0-2,-3 11 2,0 7 1,0 6-2,4 2-1,1 4 2,0 4-1,0 1 1,0 0-1,1 1-1,1-2 1,-1-6 1,1-8 1,0-2 0,-2-7 1,0-7 1,2 2-1,-2-6 1,0 0-2,0 0 0,0 2-1,0-2 1,0 3-2,0-1 1,0-2-2,0 0-2,0 0-2,0 0-1,0 0 1,-4 0 0,1 0 2,-5-7-1,3 1 2,-3-1-2,-2-3 1,3 3-1,-3-4 0,4 5 1,2 3-1,-3-3 0,4 3 1,0 0-1,0 0 1,3 3-1,-2-2 0,2 2 0,0 0-2,-1-1 1,1 1-2,0 0 2,0 0-1,0 11 2,4 4-1,4 4 2,-2-5-1,0 0 0,-1-7 0,-4-2 1,4 3 0,-4-4 2,1 1-1,1-1 0,-3-4 1,0 0-3,0 0 1,1 0-1,0 1 2,1-1-1,5 0-1,3 0 2,3-7-2,4-3 0,-2-1 0,-1-1 0,-2-2 0,-1 5 0,-2 0 0,-3 3 0,1 0 0,0 0 0,-4 2 0,2 2 0,-5 2 1,0-2 1,0 2-2,1 0 0,1-1 0,-1 1 0,0-2 0,1 2 1,-2 0 0,1 0-1,-1-1 0,2 1-4,-2 0 1,0-2-3,1 2-4,-1 0-5,2-2-17,2 1-25,5-5-71,-2 0-161</inkml:trace>
  <inkml:trace contextRef="#ctx0" brushRef="#br1">8135 12738 302,'0'0'36,"0"0"7,0 0-2,0 0-5,0 0-7,0 0-5,0 0-5,0 0-1,0 0 3,0 0-1,-8-21 0,7 20 0,1 1-1,0 0-3,0 0-1,0 0-3,-1 0-1,1 0-2,-2 10-3,-2 10-1,3 9-1,-1 3-3,2 3 2,0 4-2,0 5 2,0 2-1,0 3 2,2 3 2,3 6-3,-1 2 3,1 1 0,-2 0 0,0 0 3,-2-4-1,1-8 0,1-5-5,-2-5 1,2-8-4,-2-8 1,3-3-1,-2-8-1,-1-2 1,2 3 1,-3-7-1,2 4-1,-1-5 1,-1 0 0,2-1 0,-2-4 0,0 0 0,0 0 0,0 1-2,1 1 2,-1 0-1,0-1-2,0 1-4,0-1-9,0-1-17,0 0-22,-4-8-39,-4-10-46,-3-13-86</inkml:trace>
  <inkml:trace contextRef="#ctx0" brushRef="#br1">8180 12886 328,'0'0'44,"0"0"13,0 0 0,0 0-8,0 0-11,0 0-10,0 0-6,0 0-3,0 0-3,-15-7 0,15 6-4,-1 1-1,1-2-3,-2 2-1,2-2-1,0 2-1,0 0 0,0-1-1,0 1 0,0 0-2,2-4 0,4 3 1,6-1 0,4 0 0,3-1 0,5 1-1,0 1 1,2-1 0,0 2 1,1 0 2,1 0-4,1-2 0,1 2 0,0-3-2,2-1 3,3-4-1,0-1 1,3-3 0,0-2 0,1-1-1,-1-2-1,0 0 0,-1 1 0,-4 3 0,-1 3-1,-2 3 1,-2 2 0,-1 1-1,-2 2 1,1 2-3,2 0 3,-1 0-1,1 0 1,-3 3 1,3-2-1,-2 1-1,-1-2 1,1 2 1,0-2-2,-2 0 3,-6 0-2,2 0 0,0 0 0,-7 0-1,7 0 1,0 0 0,-2 0 0,7 0 0,-4 0 1,-2 3-2,1 2 1,0 0 0,-1 2 0,3-3 1,1 0 1,-1 0 0,4-3-1,1-1 0,2 0-1,2-1-3,-1-7 4,2-1 0,-2 0 0,2-1 1,-2 2-2,1 0 0,-1 4 0,0-1 1,-1 2-1,2 1 2,-2 1-1,-1 1-1,3 0 1,-1 0-1,2 0 2,1 0-1,1-3 0,-1 1-2,3 0 0,-3-2-1,2 3 2,-3-3 0,-1 3 0,0 0-1,-1 1 0,-2 0 2,-1 0-1,-1 0 0,-1 1 0,1 4-2,-2 0 2,-1-1-1,-1-1 1,-2 0-1,-4 0 1,2-3-2,0 2 1,4-2 0,3 0 1,-1 1 1,1-1-2,-1 2 0,-1-1 0,1 2-1,-1 0 1,0 0 2,-2 0-2,0 0 0,1 0 0,-7-2-1,1 1 1,2 1 1,-7-3-1,9 2 0,-8-2 0,2 0-1,0 0 0,-1 0 1,1 0 0,-2 0 0,2 0 0,-2 0 0,0 0-1,0 0 2,0 0-2,1-2 1,-2 1 0,2-1 0,-1-1 1,0 0-1,5 0 0,-7 0 0,6-2 0,-6 2-1,0 2 1,2 0 1,-1 1-1,1-2 0,-2 2 0,2-1 0,-1-1 0,-1 2 0,-1-2-1,2 1 0,-6-1 1,1 2-1,-6 0 1,0-1-1,0 1 1,1 0-1,0 0 0,1 0-3,-1-2-4,-1 2-8,0-3-11,-8-1-21,-11 1-29,-8-3-57,-5 3-94,-7 0-58</inkml:trace>
  <inkml:trace contextRef="#ctx0" brushRef="#br1">10045 13888 233,'0'0'45,"0"0"-4,0 0-3,0 0-3,0 0 0,0 0-5,0 0-4,0 0-3,0 0-5,0 0-4,-6-9-1,4 7-1,2 2-1,-1-1-2,1 1 0,-2-2-5,2 2 0,0 0-3,-2 0-1,2-1-1,0 1-4,0 0-4,0 0-13,0-2-14,0 2-30,0 0-24,0 0-51,4-2-61</inkml:trace>
  <inkml:trace contextRef="#ctx0" brushRef="#br1">11398 13866 209,'0'0'32,"0"0"-1,0 0 0,0 0-6,0 0-4,0 0-4,0 0-3,0 0-4,0 0-2,-9 2-2,8-2-3,1 0 0,0 0-2,-2 0-1,2 0-1,0 0-2,-1 0-2,1 1-6,0-1-9,-2 0-25,2 0-42,0 0-57</inkml:trace>
  <inkml:trace contextRef="#ctx0" brushRef="#br1">17513 13779 154,'0'0'28,"0"0"-4,0 0-2,0 0-2,0 0-3,0 0-2,0 0-2,0 0-4,0 0 1,-23-3-2,19 3-2,0 0 1,-1 0 1,2 3 1,-2-1 1,-2 5 1,4-4-1,0-1 1,0 1 8,3-3 2,-2 0 5,2 0 0,-1 2 4,-1 0 0,2-1-4,-1-1 2,1 2-4,-2-2-4,2 2-1,-1-2-5,1 0-8,-2 0 3,2 0-5,-1 3 2,1-3 5,-1 0-7,1 0 1,0 0-1,0 0-5,0 2 6,0-2 1,0 0 0,0 0 0,0 0-1,0 2 0,4-2 0,2 0 0,6 0-1,5 0 2,-1 0 0,5-2 1,1-3 1,2 3-2,0-3-1,5-2 0,0 4-2,3-4 0,-1 2 0,1 0 0,0 0-2,2 1 0,-2-1 0,0 2-1,0 0 0,0 2 1,-1 1 0,0 0-1,-2 0 0,0 0 0,0 0 1,-1 0 0,-1 0 0,2 2-1,-3 2 1,0-3-1,-2 1 0,1 3 0,-2-5 1,-3 2-1,-3 0 0,1-1 1,1-1 0,-8 2 0,9-2 0,-1 0 0,-7 0-1,6 0 1,-6 0 1,0 0-1,1 0 0,-2 0 0,2 0-3,-7 0 2,6 0 0,-6 0 0,0 0 1,6-2-1,-6 2 2,0 0-1,1 0-1,-7 0 0,0 0 0,6 0 0,0 0 0,-1 0 1,1 0-1,-6 0 0,0 0 1,0 0 0,2 0-1,-1-1 0,2 1 1,-2 0-1,1 0 1,-1 0 0,1 0-1,-1 0 0,1 0 1,-1 0 0,0 0-1,-1 0 0,2 0 0,-2 0 0,1 0 0,-1 0 0,0 0 2,2 0-2,-2 0 0,0 0 0,1 0 0,-1 0 0,0 0 0,0 0 0,2 0 0,-2 0 0,0 0-2,0 0 2,1 0-1,-1 0 0,0 0 0,0 0-1,0 0 1,0 0-2,0 0-1,0 0-8,0 0-12,0 0-31,-6-2-77,-7-2-174,-8-6-8</inkml:trace>
  <inkml:trace contextRef="#ctx0" brushRef="#br1">14708 12092 421,'0'0'29,"0"0"2,0 0 1,0 0-2,0 0 0,0 0-7,0 0-2,0 0-1,0 0-3,0 0 3,-14 0 1,14 0-4,0 0-3,2-5-3,2-2-4,6-5 2,-1-1-1,-2 1 0,2-2-1,-1 3 0,-3 3-3,-4 3 3,2 3-3,-3 2 0,0-1 1,0 1-3,2 0-2,5 0-1,4 0-1,4 8 2,5 9-3,-2 3 2,0 6 1,-3 3-1,-2 1 3,-3 2-2,-6 0 1,-1-2 0,-3-1 2,0-2 0,-7-1 3,-5 0-2,-2-2 0,-4 3-2,-2-5-2,-3 2 2,1-2 0,-1-2 2,0 0-4,5-3 2,4-5-6,3-4 3,2-1-1,6-4-2,0 0-3,3-3-16,-1 0-22,-1-1-46,2-13-71,0-11-133</inkml:trace>
  <inkml:trace contextRef="#ctx0" brushRef="#br1">14685 11700 669,'0'0'20,"0"0"3,0 0-2,0 0-6,0 0-8,0 0-7,0 0-4,0 0-2,0 0-2,-7-4-10,7 9-28,3 4-54,6 8-103,0 0-79</inkml:trace>
  <inkml:trace contextRef="#ctx0" brushRef="#br1">15221 12302 564,'0'0'43,"0"0"-5,0 0-9,0 0-10,0 0-9,0 0-3,0 0 0,0 0-2,0 0 2,0 0 0,-2 58 2,2-31 0,-3 2 1,-3 1 0,-2-1-5,-2 1 3,0-5-6,-1-1 5,4-9-1,2-5 0,3-6-1,2-4-2,-1 0-5,1 0 1,-2 1-6,1 1-9,1-2-12,-2 0-30,2 0-40,3-3-74,8-11-113</inkml:trace>
  <inkml:trace contextRef="#ctx0" brushRef="#br1">15468 12012 493,'0'0'33,"0"0"-5,0 0-5,0 0-3,0 0-6,30 102-1,-26-64 2,-1 4 3,-1 2 5,-2-3 1,1-3-2,-1-12-3,0-5-5,0-7-5,0-9 2,0 0 2,0-5 0,0 0 3,0 0-2,0 0-4,0 0-2,0-1-5,2-18-1,1-6-1,4-11 0,3 0-3,1 0 2,3-1-3,1 4 2,1 5 0,3 3 0,-2 3-1,-2 4-1,-2 5 1,-3 5 0,-3 1 0,-2 4 1,-1 1-1,-4 2 1,0-2 1,0 2-1,2 0 1,0 0 0,0 0 0,-2 0 2,0 2-1,0 13 1,0 2 0,-6 4-2,-3-1 1,2-3-2,-2 3 1,1-2-1,3-4 1,0-1 0,2-2 0,0-2 0,0 2 1,1-6-1,1 0 0,1 2 1,0-2-1,0 7 0,0-2 0,3-3-1,4 6 1,3-4 0,6 3 0,0-3 0,4 1 1,2-2-1,-2 1-1,2-1-2,-2-1 0,-4 0 0,-2 0-1,-2-2-1,-5 0-4,3 2-6,-2-2-2,0 0-5,0 0-6,0 2-13,-1-2-25,-4-2-45,5 4-68,-4-3-86</inkml:trace>
  <inkml:trace contextRef="#ctx0" brushRef="#br1">16150 12191 665,'0'0'45,"0"0"-4,0 0-14,0 0-8,0 0-11,0 0-5,0 0 1,0 0-3,0 0 1,71-101-1,-48 77-2,2-1 1,1 1 1,-2 1-2,-2 2 2,0 3-1,-4 1 2,-6 7-2,-5 3 1,-1 2-1,-2 2-1,-1-1 2,2 3 0,-5 1 1,0-2 1,0 2-3,1 0-3,-1-1 1,0 1-2,1 0-2,-1 0-2,0 0-7,0 0-8,0 0-15,0 0-36,-7 6-45,-6 6-94,0 1-65</inkml:trace>
  <inkml:trace contextRef="#ctx0" brushRef="#br1">16185 12122 689,'0'0'43,"0"0"-7,0 0-9,0 0-10,0 0-8,0 0-2,0 0-1,0 0 0,0 0-1,0 0 0,-6 4 0,16 5-1,9 3-1,1 3 1,2 4-2,4 1 4,1 1 1,4 2 1,-2-1-2,-2 0-1,-1-3-3,-3-1 0,-2-3-1,-1-1 0,-4-1-1,-3-6 1,-3 3-2,1-3 1,-4-2 0,1 0 0,-1 0 1,-2-2-2,-1 1 0,1 1 0,-2-2-1,0 1 1,2 4-1,-4-3 0,1-1-1,1 1 0,-3-5-4,0 0-2,0 6-5,0 0-6,1 0-9,-1 5-27,0-7-58,0 1-116,0-1-77</inkml:trace>
  <inkml:trace contextRef="#ctx0" brushRef="#br1">16894 12039 652,'0'0'39,"0"0"-4,0 0-9,0 0-10,0 0-7,0 0-3,0 0-2,0 0 1,0 0 1,0 0-2,2-4 2,1 24-1,1 5-3,-1 3 2,-1-1-2,-1 0 2,1-8-4,-1 1 2,1-3 0,-1-5 0,3 3 1,-1-6-1,3-1-1,-2-1 1,-1-4 0,4 1 0,-2-1 0,6-3-2,4 0-1,-6 0 0,6 0 0,-3-6 1,1-1 0,-1-5-1,-2-2 0,-2 4-2,-2-6 1,-2 0 0,-1 7 0,0-10-4,-1 9-5,-2-3-7,0 1-9,0 0-9,-5-3-24,1 7-36,-8-4-62,4 7-116</inkml:trace>
  <inkml:trace contextRef="#ctx0" brushRef="#br1">16874 11739 677,'0'0'35,"0"0"-2,0 0-4,0 0-7,0 0-5,0 0-5,0 0-4,0 0-2,0 0-3,0 0-1,-1-12-1,1 7-2,3 1-3,0 1-7,0 0-26,-3 3-76,0-2-191,0 2-23</inkml:trace>
  <inkml:trace contextRef="#ctx0" brushRef="#br1">13298 4429 338,'0'0'50,"0"0"3,0 0-3,0 0-4,0 0-13,0 0-9,0 0-11,0 0-6,0 0-3,-55 0-3,53 0-3,1 0 0,1 0 1,0 0 1,0 0 4,0 0-2,13 5 2,3-2 0,8 2-1,1-1 4,4-1 3,4-2 3,5-1 2,5 0-1,8 0-3,6 0 0,7 0-2,7 0-1,8 0-2,5 0-1,6 0 0,4 0 0,4-1-2,6-2-1,2 0-2,4 3 1,0 0 0,1 0 1,3 0 0,-1 0 0,3 0-2,1 6 2,0-2-1,1 2 1,2 1 3,3-2-2,3 2 4,3 0-4,5-3 3,2 3-4,4-3-1,4 1 1,2-3 0,-1 5-2,3-1 3,-1 1-4,1 2 2,-3 4-3,1-1 1,-2 0 2,-2 1 1,-3 1 0,1-1-3,-1-1 1,-1 1-2,2-2 3,-2-1-1,1-2 1,-3-1 0,1-3-1,-1 1-1,-2-2 1,-2-1 0,-2 1 1,-3 0 0,-4 2 0,-3-1-1,-3-2 1,-1 1-1,-2 0 0,0-1 1,-2 1-2,0-3 1,1 0 0,0 0-2,3 0 3,1-5 0,0-1 0,3 0 1,0 0 0,1-1 0,1 0 0,1-1 0,-2 1-1,2 0 0,-2 0-1,1 2 0,-1 0 2,1 0-2,2 0 1,0 0-3,2 0 2,0 1 0,2-3 0,1 1 4,0-1-4,4 0 0,0 0 0,2-1-2,0 1 2,1 1 2,0 1-2,-3 1 0,0 2 0,-3 2-2,-2 0 1,-3 0 1,-2 0-1,-3 0 1,0 3-1,-3 0 1,2 0 0,-1-3 0,1 0 1,1 0-1,0 0 0,0-3 0,1 0 0,-3 0-1,0 0 0,-2 0 0,-5 3 1,-2-2-1,-4 2 1,-4 0 1,-2 0-1,-4 0 0,-4 0 0,-3 0 0,-2 0 1,-3-1 1,1-2-2,-4-3 0,2-2 4,-2-1-11,-2 1 9,1-3-5,-3 2 3,1 0 1,-3 1-1,-2 1-1,-2 3 1,-5-1 0,-3 4 1,-4 1 0,-5 0-1,-1 0 0,-7 0 0,0 1 0,-6 3 1,-1-1-2,-2-1 1,-3-2 1,-1 0-1,0 0 2,-6 0-1,1 0-1,-7 0 2,1 0-4,-8 0 2,1 0 2,-1 0-2,-7 0 0,1 0 1,-7 0-1,0 0 1,0 0 0,2 0 1,-1 0-1,2 0 0,-2 0-2,1 0 2,-1 0 0,1 0 0,-1 0 0,1 0 0,-1 0-1,1 0 0,-1 0 0,-1 0-1,2 0 1,-2 0-1,1 0 0,-1 0 0,0 0 0,1 0-1,-1 0-1,0 0-2,2 0-3,-2 0-7,0 0-10,0 0-16,0 0-42,1 0-71,2 0-130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30: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2410 3292 48,'0'0'22,"0"0"-1,0 0-4,0 0-1,0 0-2,0 0-1,0 0 2,0 0 2,0 0 2,-41 0 1,31 0-3,3 0-4,-3 0-1,-1 0-3,0 0 2,1 3-3,1-1 0,-1-1-3,1 3 0,1-1 1,-1-2 0,0 2 2,5-2-2,-6 1 4,5-1 4,1 1 1,-1 0 2,-1-1-3,1 1-5,1-1-1,0 1-1,4-2 1,-2 0 1,2 0 1,-1 1 2,-1-1 2,1 0 0,-2 1 4,2-1 0,-1 0 0,1 2 0,-1-2-2,1 0-5,1 0 2,-2 0-2,2 0-2,-1 2 2,1-2-3,-2 0-1,2 0 1,-1 0-3,1 1 0,-1-1 0,1 0 0,-2 0 1,2 0 0,0 0 2,0 0 1,10 0-1,6 2 0,-1-1-3,3-1-1,2 2 0,-1-2-2,6 0 1,-6 2-1,-2-1-3,2-1 2,-7 1 1,6-1-1,-8 2 1,3-2-1,-1 0 0,0 0 1,0 0 0,0 0 2,1 0 0,0 0 0,7 0 0,-8 0-1,8 0-2,-2 0 1,-4 0-2,5 0 0,1 0 3,-1 0-3,0 0 5,-1 0-2,2 0-2,1 0 2,6 0-1,1 0 1,-1-2 1,4 0-1,-1 0 0,3-1 0,1-2-1,0 2 1,4-1-1,-2-1 2,0 0-1,2 2 0,-3 1-1,-2 0-2,-1 1 0,-3 1-1,-1 0-1,0 0 2,1 0 0,-2 1 2,2 2 0,0-3 0,3 1 2,0-1-3,1 0 1,-1 0 0,1 0-1,0 0 1,-1 0 0,2 0-1,-3 0-1,-1 0 1,-1 0 0,-3 3 1,2 0-1,-1 1-1,1 0-1,-1-2 2,2-1-1,0 0 2,3-1 0,0 0-1,2 0 0,3 0 1,1-5-1,3 0 2,1-1 0,3 0-2,-2 1 1,0 1-3,-2 1 1,-3 1 1,-4 1-2,1 1 2,-3 0-1,-1 0-1,1 0 4,2 1-2,0 2 0,1-1 1,1-2-3,3 0 1,0 0 2,2 0-3,3-5 2,1-1-1,3 1-1,-2 0 2,-1-1-1,-3-1 1,-1 5 1,-3-1-2,-3-1-1,-1 4 1,-3 0 1,-2 0-1,-1 0 1,-2 0 0,1 0-1,-1 2 1,3 1-2,2-1 2,-1-2 1,4 1 0,0-1-2,0 0 0,3 0 0,-3 0 1,1 0 0,-2 0 0,-1 0 0,1 1 0,-5 2 0,2 1 0,1 0 0,-1 0 0,3 1-2,0 1 2,2-1 0,1-4 0,5 1 0,3-2 0,3 0-1,3-3 1,4-3 0,-2-1 0,2 0 1,-3-1-3,0 1 2,-3-1 0,-2 2-1,-2 1 1,-4-1-1,0 2 0,-2 1 1,0 1 1,-2-1-5,3 1 4,0-1-1,1 1-1,4-3 1,-1-2 2,3 2-6,1-2 7,2-1-2,1-1 0,0 0-1,-1 0 0,-3 1 0,0 2 0,-2 0 0,-3 1 0,-3 2-1,-2 2 2,-2 1-1,-1 0 0,-3 0 0,1 0 0,-3 0 0,1 0-1,2 0 2,-1 0 0,3 0 0,2 0 2,2 0-1,3-1-2,0-1 0,3-1 0,-1-2 0,3 2 3,-1 1-3,-4 0 0,2 0 0,-4 2 0,-4 0 0,0 0-2,-3 0 1,0 2 1,-2 1 0,0-2 1,1 1-1,2-1 0,1 2 2,0-3-2,5 0 1,-2 0 0,2 0 0,-1 0-1,3 0 0,0-3-3,0 0 3,2 1 0,-3 0 0,0 0 1,0 2-1,-1 0-1,-2 0 1,-1 0 0,-1 0 0,3 0 2,1 0-2,0 0 1,3 0-1,2 0 0,2 0 0,2-1 1,3-3-2,2 1 1,0 1 0,-3-1 1,1 0 0,-2 2-2,-4 1 1,-2 0-1,-1 0 1,-3 0 1,-2 4-1,-1 1 1,1 0-1,-2 0-3,3 1 3,-1-2 0,3 1 0,1-2 2,1-3-1,1 0-1,0 0 0,0 0 0,-3 0 0,1 0 2,-1-1-2,-2-1 1,-3 0 0,1 1-2,-5 1 1,-1 0 2,-3 0-3,2 0 0,-2 0 1,1 0 0,2 0 0,0 0 0,3 0-1,2 0-1,3 0 3,4 0-1,0-2 1,4-5 0,-2 2-1,1-1-3,2 0 2,-3 2 1,-1 0 1,-3 0 3,-1 3-4,-3-1-1,-1 2 1,-5 0-1,4 0 1,-3 0 4,1 2-4,-1-1 0,0 3 0,2-4-3,0 4 3,1-1 1,2 0-1,0-1-1,3 0 1,2 1-1,0-1 1,1-2 0,1 1 0,-3-1 1,0 0-1,0 0 0,-3 0 1,-1 0-1,-2 0 0,0 0-3,1 0 3,-1 2 1,-1-2-1,1 0 3,-3 0-4,1 0 0,-2 0 2,-2 0-1,1 0 0,-4 0 4,1 0-4,-8 0 0,2 0-1,-7 0-2,0 0 3,1 0 1,2 0-1,-4 0 0,1 0 1,2 0-5,-2 0 6,5-3-2,-6 1 1,7-1 2,0 1-3,0-2 1,5 0-1,-1 0 1,-1 0-1,-4 1-1,-1 2 1,2-3 0,-6 3-1,8-1 2,-1 0-2,-7 2 2,6-3 0,-2 2-2,-5 0 3,6-1-1,-7 1-1,1-1 0,0 0 0,0 2-1,2-3 1,-1 1-1,1 2 1,0-3 0,-1 1 0,0-1 0,2 1 1,-2 0-2,0 2 1,1 0 0,-1 0 0,-7 0 4,8 0-3,-7 0-1,0 0 0,0 0-3,-2-3 2,2 3 2,1 0-1,-1 0 0,-6 0 0,0-1-3,0 1 4,1 0 0,1 0 0,-1 0 4,1 0-5,-1 0 0,1 0 1,-1 0-1,1 0 1,-1 0 3,0 0-4,1 0 0,-1 0-1,2 0-4,-2 0 3,1 0-3,-1 0-1,1 0-6,-1 0-10,-1-1-14,5-7-37,0-8-115,3-13-136</inkml:trace>
  <inkml:trace contextRef="#ctx0" brushRef="#br0">14382 11494 33,'0'0'24,"0"0"-1,0 0-3,0 0-3,0 0-1,0 0 3,0 0 2,0 0 1,0 0 2,-5-14-4,5 12 0,0 1-4,0-1 0,0-4-1,0 0-1,0 1 0,0 1 1,0 4-1,0-1-2,0 1 3,2-2 0,-2 1 0,1-1-2,-1 0 0,2 1-4,-2 1-1,0-2 1,1 2-1,-1-1 2,0 1 0,2-2-1,-2 2 0,0-1 1,1 1-3,-1 0 0,0 0-2,0-2 1,0 2-3,2 0 0,-2 0 1,0-1 0,0 1 0,0 0-1,0 0 0,0 0 0,0 0 2,0 0-1,0-1 1,0 1-2,1 0 1,-1 0-1,0 0 1,0 0-2,0 0-1,0 0-2,0-2 2,0 2 0,0 0 1,0 0 2,0 0-2,0-2 2,0 2 0,0 0 2,0 0-1,0 0 2,0 0-3,0 0 1,0-1 0,0 1-2,0 0 1,0 0-1,0 0 0,0 0 1,0 0-2,0 0 1,0 0-1,0 0 0,0 0 0,0 0-2,0 0 1,0 0-1,0 0-1,0 5 1,0 5-1,0 8 1,-1 4 0,1 2 1,0 0-1,0 3 2,0-1-2,1 3 0,4 0 0,-1-1 1,3 3-2,-1 0 4,0 0-1,-2 1-4,2 0 5,0-1-6,1 0 3,-1-1 0,-2-4 0,2-2 0,0 1 0,-1-4 0,-1 1 0,-1-6 0,2 1 0,-2-1 0,-2-2 1,2 4 0,-1-6-1,-2 0 0,1 1 0,-1-9-2,2 2 2,-2-6 0,0 5 0,1-1 0,0 1 0,2-1 0,-2 0 0,1-1 0,-1 2 1,2 4 3,-1-4-4,1 6 1,0 2-1,0-1-1,1 3 2,-1-1 1,-2-1-1,3 3-1,-2-5 0,-1 1-3,2 0 3,-3-1 1,2 1 0,-1 0 2,1-2-3,-1 2 2,1 1-2,-1-1 2,0 7-1,1-2-1,1 0 2,-2 1-4,-1 1 2,0-8-3,2 9 3,-2-6 0,0-2-1,1 2 1,-1-1 1,0-1 1,2 0-1,-2-2-1,1 2 0,2 5 1,-2-7 0,2 5 1,0-5-1,-2 0 1,2 0-1,0 0-1,0 0 1,-1-5 0,-1 2 0,-1-7-1,0 0 0,0 0 0,2 0 1,-2 2-1,1 0 2,1 3-2,-1 0 1,3 7 1,-2-4-2,0 3 0,0-1 2,1 3-2,-2-1 2,1-2-1,1 2-1,-3-6 1,1 5-1,1-7 0,-2 1 0,1 0-1,-1-5 0,0 0-1,0 0 0,0 1-4,2 0-3,-2-1-6,0 0-3,0 2-9,0-2-18,0 0-23,0 0-46,-2-5-78</inkml:trace>
  <inkml:trace contextRef="#ctx0" brushRef="#br0">14354 11463 186,'0'0'32,"0"0"-1,0 0 0,0 0-1,0 0 0,0 0-4,0 0-2,0 0-2,0 0-3,2-5-1,-1 5 2,1 0 1,-1 0 1,1 0 3,4 0 0,-2 0 0,1 0-1,4 0-2,-4 2-2,5 0 0,1 1-2,1-3-1,7 0-3,-9 3-1,8-3-2,0 1-1,-1-1-2,6 2-2,-1-2-1,0 1-2,-1 0-1,0-1 0,2 2-1,0 0 0,1-1 1,1-1 2,1 0-2,2 0 0,2 0 0,2 0-2,2-1 2,1-1 0,1 0 0,1 1 0,-1 0-1,2-2-1,-3 0 1,1 1 1,-1-1-1,1 0 2,-1 0-2,2 0 0,-2 2 1,1-4-1,1 2 0,-1-3 2,1 1-2,1-3 0,0 3 1,1-2-2,1 0 1,1 1 0,-2 0-1,1 3 1,-2-2 0,-4 4-1,1-2 1,-2-1 0,-1 4-2,-1-4 3,0 3-2,1-1 2,0 2-1,2 0-1,0-1 0,0 1-4,3-1 4,0-2 1,1-1-1,2-1 3,1 1-2,0 0-2,0-1 1,-2 0 1,-1 0-1,-1 1 3,1-1-3,-3 3 0,1-1 1,-1 0-2,-2 2 2,1 0 0,0 1-1,-3-2 0,1 2 0,0 0-2,-2 0 1,2 0 1,0 0 0,0 0 2,1 0-1,-1 0 1,-2 0-1,1 0-1,-2 0 0,0 0-3,-3 0 3,0 0-1,-1-1 1,0-1 1,1 0 0,0 1-3,2-3 4,-1 1-1,2-1 0,1 0 2,2 0-3,0-3 0,1 3 0,1-2 0,-2 0 1,1 0 0,-3 0-1,-1 1 0,-2 1-1,-6 1 1,-4 1 0,-3 1 0,-2 1 1,2-2-1,-8 2 1,6 0 0,-6 0-1,1 0 0,-1 0 0,-6 0-2,0 0 2,0 0 0,1 0 0,1 0 1,3 0-1,1 0 0,1 0 0,-1 0 0,-6 0 0,0-2 0,0 2 0,1 0 0,1 0 1,-1 0-1,1 0-1,-1 0 2,1 0-2,-2 0 1,1-1-1,-1 1 1,2 0 1,-2 0 0,1 0 0,-1 0-1,2 0 0,-2 0 0,1 0 0,-1 0-1,0 0 2,2-2-3,-2 2 2,0 0 1,1 0-2,-1 0 1,0 0 0,3 0-3,-3 0 3,0 0 0,0 0 0,0 0 2,1 0-3,-1 0 1,0 0 0,0 0-1,0 0 0,0 0 1,0 0-2,0 0 0,0 0 0,0 0 0,0 7 2,0 5 0,2 6-1,-1 6 0,0 1 1,1 4 1,1 3 0,0 2-1,0 1 0,0 3-3,1 0 4,2 1-3,1-1 3,0 1-1,0 0 1,2-3-2,0 2-2,-1-2 6,0-1-5,-1 2 7,0-1-4,-1 0-2,0 2 1,-2 2-3,2 0 4,-2 4-2,0-4 1,-2 1 0,1-5 1,-2 0-2,-1-6 2,2-9-1,-2-1-1,0-8 1,1 0 0,-1 1 0,0-10 0,2 4 0,-2-7 0,0 5-2,1 0 2,1 0-1,-1 5 1,1-5 1,-2-1-1,1 1-3,-1-5 3,0 0-1,0 0 0,0 2 5,1-1-6,-1 1 0,0 0-1,0-1-3,0 1 0,0-2-4,0 0-6,-8-2-11,-6-8-21,-7-7-37,1-5-47,-6-2-137</inkml:trace>
  <inkml:trace contextRef="#ctx0" brushRef="#br0">14554 12862 123,'0'0'48,"0"0"-3,0 0-1,0 0-1,0 0-5,0 0 1,0 0-4,0 0-8,0 0-3,0 0-6,-3 3-1,3-3-3,2 0-1,-1 0-1,6 1 2,-1 1-3,-2-2 1,7 1 0,-4 1-3,3 0 2,0-1-3,3-1 0,3 0 1,1 0-2,-1 0 1,1 0 1,1-1-1,1-4-3,5 1-1,-8 1-2,3 0 2,0-1-1,0 3 1,5-1 3,-7 2-4,1 0-1,2 0 0,0 0-3,-2 0 3,2 0-1,-1 0 0,-5 0 2,6 0-2,-1 0 1,0 0 0,-2 0 1,2 0 1,1 0-1,-1-1 0,7-1 0,-3 1-1,0 0 0,-1-1 0,1 0 0,0 1 0,0 1-2,-2-2 1,0 1-2,-3-1 2,-2 0-1,4 0 1,-1 2 0,7-2-1,-9 1 2,2 1-2,3-2 1,-2 1 0,6-1-1,-4 1 1,1-1 1,-2 0-2,2 2 1,-1-1 0,1 1-2,-6 0 2,1 0 1,4 0-1,-2-2 0,7 2 0,-5 0-1,1 0 0,-3 0 0,-4 0 1,2 0-1,-1 0 2,-3 0-2,8 0-2,-2 0 4,1 0-2,-4 0 1,3 0 0,-1 0 0,-1-4 0,-1 1 1,0-2-1,-5 5-1,1-4 1,7 3-1,-8-1 0,6 2 2,-6 0-2,2 0 1,-2 0-1,1 0 0,0 0 0,-1 0 0,5 0 1,-7 0-1,7 0 1,-7 0-1,3 0 1,5 0 0,-5 0 1,4 0 0,2 0-1,-9 2-1,9-2 1,-3 1 0,-3-1 1,3 0-2,2 0 1,-7 0 0,9 0-1,-4 0 0,2 0 1,0-1-1,-1-1 0,3-1 1,-2 1 1,2 1-1,0-1-1,-1 2 2,-5-2-2,5 2-2,2 0 4,-7 0-2,5 0 0,1 0 0,-8 0 1,9 0-1,-1-3 0,-1 3 0,6 0 0,-1-2 0,-2 0 0,0-1 1,2 1 0,1-1 0,-1 1-1,2-1 1,-1 1-1,0-1 0,-1 0 1,-7-1-1,3 4 1,0-2-1,-7 2 0,7 0-1,-1 0 1,-6 0 0,5 0 0,0 0-1,-4 0 1,4 0 0,0 0 1,-7 0-1,9 0 2,-4 0-1,-3 0 0,4 0 0,-4 0-1,0 0 0,2 0 1,-2 0-2,1 0 1,1 0 0,-1 0 0,-1 0 0,0 0 0,1 0 1,-2 0-1,1 0 0,0 0 1,-2 0-1,1 0 1,0 0-1,-1 0 0,-1-2-1,2 2 1,-6 0 1,4-1-1,-4 1 0,-2 0-1,2 0 0,-1 0 1,1 0 1,0 0 0,0 0 0,-6 0-2,4 0 1,3 0 0,-1 0 1,0 0 0,0-2-1,0 2 0,1 0 1,4-2-1,-5 2 1,9 0 0,-4 0-1,2 0 1,5-3 1,-7 3-1,7-4 1,-4 1-1,-3 1-1,4-2 0,1 0-1,-6 2 1,6-1 0,-7-1-1,-5 3 2,6-1-1,-3 2-1,-2-2 2,0 2-1,-5 0 1,0-3-1,0 3 0,2 0-1,-1 0 1,1 0 0,-1 0 1,1 0 0,-1 0-1,1 0 0,-1 0 0,2 0 0,-3 0 0,1 0 1,-1 0-1,2 0 0,-2 0 1,1 0-1,-1 0 1,2 0-1,-2-2 0,1 2 1,-1 0-1,0 0 2,1 0-2,-1 0 0,2 0-2,-2 0 1,0 0 1,1 0 0,-1 0 1,0-1 1,2 1-2,-2 0 0,0-2 0,0 2 0,1-2 0,-1 1 0,0 0 0,2-1 0,-2 1 0,0-1 0,0 1 0,0-6 0,0 2 0,0-2 0,0 3 0,0 4 0,0-2 0,0 2 0,0-1 0,0-1 0,0 1-2,0 0 2,0-1 0,0 0 0,0 1 2,0-1-2,0 0 0,0 1 0,0 0 0,-2-5 0,2-2 0,0 2 0,0 2 0,-1-3 0,1 3 0,-2-2 0,1-5 0,1 6 0,-2 0 0,1-6 0,0 7 0,-1-1 0,1 0 0,-1 1 0,1-1 0,-2 0 0,2 0 0,-2 1 0,1 1 0,-1 0 0,2 1 0,1 2 0,-3-5 0,0 2 0,0-2 2,0 2-2,3 3 0,-3-3 0,-1 0-1,1 0 1,2 0 2,-2-1-2,1 1 3,0-2-5,0 2-1,2 3 2,-1-2 1,1 2-2,-2-1 2,1-1 0,-1 1 0,1 0 0,-1-1 2,2 0-1,-1 1-1,1-1-1,-2 1 1,2-1 0,-1 0 0,1 1 1,0 0-1,0-1-1,0 1 1,0-1 0,0 1 0,0-1 0,0 0 0,0 1 0,0-1 1,0 2-1,0-7 0,0-1 0,0 3-1,0 0 1,0-2 1,0 2-1,0-6-1,0 1 2,0 5-4,1-5 2,1 5 0,1-7 1,0 4-1,-2 3 1,1 3-1,-2 2 0,0-2 0,0 2 1,1-3 2,-1 3-2,0-2 0,2 0-1,-2 1-1,0-1 3,1 1-1,-1-5 0,1 0 0,-1 0 1,2 1-1,-2 5 1,0-1 0,0 1-1,0-2 1,1 1-1,-1-1 2,0 1-3,0-1 1,0 1-1,0-1-2,2 1 2,-2 1 0,0-2 0,0 2 1,0-1-1,1-1-1,-1 2 1,0-1 1,0 1 0,0-2 2,2 2-2,-2-2 0,0 2 0,0 0-1,0 0 1,0 0-2,0 0 2,0 0 0,0 0-1,1 0 2,2 7-1,-2 3-1,2 1 2,0-2 0,0 0-1,-1-6 2,-1 2-2,-1-5 0,1 3 0,1 1-1,-1-1 1,2 2 1,-3-5-1,2 3 0,1-1 0,1 1-1,-1 1 1,-2-1 0,2-1 0,0 3 2,0-3-3,-3-2 1,0 0-1,0 0 1,1 1 0,1-1 0,-1 2 1,1-2-1,-1 0-1,1 2 1,-1-2 1,1 0-1,-1 1 2,1-1-1,-1 0-1,3 0 2,-1-5-2,0-3 0,0-1-2,-3-2 1,1-1 1,-1 7-1,0-5 2,0 3-1,0 2 0,0-2-1,0 1 2,0 2-1,0-2 0,0 1 1,0 5-1,0-2 0,0 2 0,0 0 0,0-2 0,0 0 1,0 2 0,0-1-1,0 1 0,0-2 1,0 2-2,0 0 1,0 3 1,0 11-2,0 7 2,0 5 0,0-3-2,0-1 1,0-1 0,0-4-1,-3 0 3,2-7-5,-2 3 5,1-1-3,1-8 1,-1 2-1,2-6 2,-2 0-1,2 0 0,0 2 3,-1-1-3,1 1 0,-2 0-1,2-1 0,0 6 0,0 0 2,0 0-2,0 4 2,0-5-1,0 0 1,0-1-1,0-5 0,0 0 1,0 0-1,0 2 0,0 0 1,0-1-1,0 1 0,2 0-1,-2-1-2,1 1 3,1 0 0,0-2 0,-1 2 2,1-1-2,-1 1-2,-1 0 2,2-1 0,-2 1-1,1 0 5,1-2-4,-1 3 0,-1-2 0,2 0-3,-2 1 4,1-1-3,-1 1 2,2-2 0,-2 2 0,1-2 2,-1 0-2,2 1 0,-2-1 0,1 0 0,-1 0 1,2 0-1,-2 0 1,0 0-1,1-1 0,-1-1-2,0 0 2,1 1-1,-1-1 1,0 1 1,0-7-1,0 2-1,0 0 1,0-7 0,0 6 0,0-6 4,0 1-6,0-3 5,0 1-6,0 0 2,0 0 1,0 2-1,0 0 2,0 2 0,0-2-1,0 5 1,0 3-1,0 4-1,0-1 3,0-4-3,0-2 1,0 2 0,0 0 0,0 5 0,-1-2 0,1 2 0,0-1 1,0-1-1,0 0-1,0 2 1,0-3 0,0 3-1,0-2 3,0 0-2,0 2 0,0-1 1,0 1-1,0-2 0,0 2-2,0-1 2,0 1-1,0-2 1,1 2 2,-1-2-2,2 2 0,-1 0-1,2-1 1,-3 1 0,1 0 2,-1-1-2,2 1 2,-2 0-2,0-1 0,1 1 0,-1-2 0,0-1 0,2 3-2,-2-2 2,0-5-2,1 1 1,-1-1 1,2 2-1,-2-2 2,1 3-2,-1-1 3,2 1-2,-2 4 0,0-2 0,0 2 0,0-1 0,1 1 1,-1-2-1,0 2 0,0-2 0,0 2-2,0 0 2,0 0-1,0 2 2,0 4 2,0 6-1,0 0-2,0-1 0,0 0-3,0-5 3,2 4 0,-2-3 0,0-2 1,1 2-1,-1-3-1,0 1 2,0 0-1,1 5 0,-1-3 0,0-2 0,0 7-1,0-5-1,0 5 4,0-1-5,0-4 6,-1 3-3,0-5 0,-1-1 1,2 2-2,0-6 1,0 0 0,0 7-2,0-2 3,0 2-1,0 3 0,0-5 0,0-2 0,0 7-1,0-5 0,2 0 2,-1-1 0,-1-4-1,0 0 0,0 0-1,1 1-1,-1 1 3,2 0-2,-2-1 1,1 1 0,-1-2 0,0 2 0,2-2 2,-2 0-3,0 0 1,1 2-1,-1-2 1,0 1-1,0-1 1,0 2 0,2-2-1,-2 0 0,0 2 0,0-2 0,0 0-1,0 0 0,0 1-6,0-1-7,0 0-10,-3-8-20,-3 1-33,-3-11-98,2-2-120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24: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4873 6198 380,'0'0'41,"0"0"5,0 0 0,0 0-7,0 0-10,0 0-10,0 0-4,0 0-3,0 0 1,-13 2 0,13-2 2,-1 0-1,1 0-2,-2 0-2,2 0-1,0 0-3,0 0 1,0 0-2,0 0 0,0 0 2,5 0-2,9 0 0,6 0 1,9 0 1,-3-4 0,2-1 2,-2 2-2,-2-4-1,0 2 0,0 0-2,-7 3 0,1 1 0,1-1-3,-8 2 1,11 0 0,-2 0-3,0 0 3,8 0 0,-2 0 0,0 0 1,0 0-1,0 0-1,0 0 2,-3 0-1,2 0 0,-1 0 1,-2 0-1,-6 0-1,2 0-1,0 0 0,-5 0 1,8 0 0,-3 0 0,1 0 0,5 2-2,-3 1 1,0 4-1,2-2 1,3 0 1,1-2-1,3 1 1,3-1 0,2-3 1,2 0-1,1 0 0,1 0 2,1 0-1,-1 0 2,1 2 0,1-2 0,1 5 0,3-2-3,-1 1 2,2 0 0,0 0-1,2 0 3,0-1 0,2-3-3,0 0 0,0 0-1,0 0 0,2 0-1,-2 0 2,0 0-1,-2 0-1,1 2 1,-3 1-2,-1 2 1,-3-1 1,1 1 0,-3-2 0,0 2 2,0 0-1,0-3-1,-1 0 1,1-2-3,1 0 2,-2 0 0,-1 0 1,2 0-1,-3-2 0,0 0-2,0 1 1,-2-1 0,-2 2 1,0 0 0,-3 2 0,1 1-1,-4 2 0,1-1 0,-2 0 1,-1 0 0,-1-1-1,2 1 1,0-3-1,0-1 3,0 0-3,-1 0 1,-1 0 1,2 0-2,-1-1 0,-2-3 1,0 3 0,0-1-1,0 2 2,-7 0-2,5 0 0,-1 0 0,-1 0-1,7 0 2,-2 0-1,1 0 1,-2-3-1,-1 2 1,1 1 0,-6 0-1,1 0 0,3-1 0,-1 1-2,8-2 2,-11 1 0,3 1 1,-2 0 1,1 0-3,5 0 2,-8 0-2,3-2 1,1 0 1,-1 2 0,5 0-1,-1 0 0,0 0 0,-2 0 0,2 0 0,2 0 0,0 2-1,0 0 2,3-1-1,1-1 1,1 2-1,-1-2 0,0 0 0,-2 0 0,1 1 0,-4 3 0,1-4 0,-2 2 1,0-1 0,0 3-1,-1-3 1,0 2-1,-1 0-1,-1 0 2,-3-2-1,0 3 0,-3-3 2,-1 1-2,-3-1 0,2 1 3,-5-1-4,-1-1 2,0 2 0,-6-2-1,0 0 1,0 0 1,1 0-2,1 1 1,-1-1-1,1 0-1,-1 0 2,1 2-1,-1-2-1,2 0 2,-2 0-4,1 0-5,-1 0-16,-1 1-40,0-1-176,-1-1-102</inkml:trace>
  <inkml:trace contextRef="#ctx0" brushRef="#br0">18573 2616 257,'0'0'50,"0"0"6,0 0-6,0 0-1,0 0-1,0 0-4,0 0-7,0 0-1,0 0-3,22-45-4,-21 33-2,-1-3-14,0-6-1,0-4-8,-7-4 4,1-1 0,-1 2 1,0-1-3,-3 0-2,1 5 1,0 1-1,2 7 1,-1 5 3,3 3-1,-2 2-3,1 1 1,2 2-4,-8 3-1,2 0 1,-7 6-2,-4 8-1,4 3 0,0 3 0,4 4 1,1 1 0,1 4 1,4 0 1,-1 3 5,2 3-4,1 0 5,0-2-5,3 2-3,0-3 0,1-3 0,1-1 1,0-2-1,1-1 3,3-3-3,2-2 0,3-3-2,-3-7-1,2 2 3,4-5-1,-4-3 2,6 0 0,-5-1 0,3-3 0,5 0 1,-3-3-1,4-5 2,-5-1-1,-1-5 1,-1-1-1,-2-3 2,0-3-3,1-3 3,-4-5-5,0 0 5,-2-2-2,-1-2 2,0 0 0,-3 0-8,2 4 6,-2 7-6,0 9 7,0 8-1,0 5 1,0-2-1,0 2-2,0-1-1,0 1 0,0 1-1,0 16 4,2 8 6,1 11-5,0 0 5,1-1-8,2-3 0,0-5 1,2-2 0,1-3 0,1-3-1,2-4 0,-4-5 0,3-2-1,3-2-1,-4-3-2,9-1-1,1-2-3,2-2-5,5-9-6,1-1-9,-5 0-20,-6-5-42,-2 5-82,-10-3-119</inkml:trace>
  <inkml:trace contextRef="#ctx0" brushRef="#br0">18971 1919 573,'0'0'39,"0"0"-9,0 0-9,33-84-3,-20 67-5,2-2-5,-1 4 0,0 1-1,-2 4-3,1 2-1,-6 5-1,4 3-1,6 0-2,-4 8 1,5 7-4,-4 5-1,-3 2-1,-5 6 10,-3-1 1,-3 3 1,0-1 4,-5-1-10,-3 1 1,-4 0 1,2-4 1,-4 1-1,-1-3 1,-1-1-1,0 3 1,-2-3-1,2 2 3,-3 0-3,3-6 2,3-5 2,7-5 0,0-2 0,3-3 0,0 0-3,1 0 0,2-3 0,0 0 0,0 0 0,0 0-1,0 0 0,0 0 0,4 0 1,6 0-1,9 0 0,1 0-1,3-4 0,0-4-1,-1 0 1,1 1 0,-1 0 1,0 0-2,-6 2-1,1 2 1,-7 2-2,3 1 2,-1 0 0,-4 0-1,1 4 0,-3-4 1,1 4-4,-4-1 4,0-2-2,1 3-1,-4-4 0,0 0-5,0 0-5,2 0-6,-2 1-14,0-1-24,0 0-41,-2 0-68,-7-1-116</inkml:trace>
  <inkml:trace contextRef="#ctx0" brushRef="#br0">19303 1534 515,'0'0'56,"0"0"-12,0 0-16,0 0-16,0 0-2,0 0-2,0 0 1,0 0 2,39 76-2,-31-42-1,-3 2-1,-2-5-5,0 0 0,-1-10-2,-2-2 2,1-7 2,-1-5 7,0 1-6,0-8 1,0 0-1,0 0-3,0 0 9,1 2 0,-1 0 3,0-2-7,0 1-1,0-1 1,0-12-5,0-8 1,-1-5-1,0-2-2,1-2 3,0 1 0,0-1-2,0 10 1,2 2-1,1 7-3,-1 5 0,1-4-1,0 6-2,0 0 4,1 0-3,0 3-1,6 3 2,2 7-2,2 7 1,-3 5 1,-4 0-4,0 2 3,-4-1 1,0-5 1,-3-1 1,1-5 1,-1-6 0,0 5 1,0-6-1,0 0 3,0 2-1,0-7 1,0 0 2,0 0-2,0 0 3,0 0-2,0 0-2,0 0 0,0 0-1,3-13 0,1-6 2,2-9-1,3 1 0,-1-2 0,1-2-1,0 2 1,2 1-1,-2 6-1,-1 6 0,-6 7 2,2 6-3,-4 3-2,0-2-1,5 2-2,2 10 2,3 7 1,3 6 0,-4 4 0,0-3 0,-2 0 0,-1-7 2,-2 0-2,-1-9 4,-2-3-3,2 2 1,-1-5 0,-1 3-6,1-2-4,1 1-10,-3-4-18,0 5-42,1-1-55,2 8-117</inkml:trace>
  <inkml:trace contextRef="#ctx0" brushRef="#br0">19793 1883 588,'0'0'46,"0"0"-6,0 0-14,0 0-7,0 0 0,0 0-11,0 0-3,0 0-13,0 0 8,19 3-8,-3-6 0,0 0 10,-6 0-4,9 0 1,0 1-2,0 2 2,5 0 0,-8 0 6,0 0 1,-6 2-2,-1 1-10,2 0-1,-6-2-6,-1 1-12,-4-2-22,3 1-49,1 1-97,1-1-86</inkml:trace>
  <inkml:trace contextRef="#ctx0" brushRef="#br0">20301 1701 522,'0'0'43,"0"0"-1,0 0-14,0 0-8,30-93-9,-18 78-2,-2 5 1,1 2-4,-2 2-2,-4 3 0,6 1-3,-1 2 0,3 6 2,3 7-5,-4 5 1,-4 4-1,-3 2-1,-4 5 0,-1-2 1,0 1 1,0-1-1,-6-1 0,-1-1 2,-1 1 8,-3-2 2,-1 1 2,-3 1-2,-4 1-8,-1 2 1,-5 2-1,-1 1 2,0 1-1,0 0 0,2-1-2,3 0 2,1-7-1,5-1 0,6-9 1,3-6-2,4-5 1,2-4 2,0 0 0,0 0 2,0 0 1,0-3 0,-3-9 2,2-6-2,-1-4 0,1-4-2,1 1-1,0 1-2,0 1 2,1 3-2,2 5 1,3 1-2,-1 6-1,1-1-1,2 1 0,1 4 0,1 1 0,3 3 1,3 0-3,2 3 2,4 4-2,-6 3 1,0 2 0,-3 3-1,-3-1 0,0 1 2,-2-2 0,-3-1 1,1 1 0,3 2 1,-2 6 0,0-4 1,1 2 0,-2-1-1,2-3 0,-2 2 0,0-7 0,-1 2 1,4 1-1,-3-6 1,1 2 0,-1-3 0,-3-3 0,5 1-1,-3-1 1,-1-2-1,5-1 0,-1-1 1,2-9 0,4-5-1,-2-3 1,-3-2-1,0-2 1,-2-2 0,-1-3 1,0 1 0,-2 2 2,0 1-4,-1 7 1,0 7-2,1 0-2,-2 4 2,-1 1-2,2-1 0,-3 5 1,3-2-3,0 0 1,0-1 0,1 1-1,-4 2 1,5 0-2,2 0-3,-3 0-4,2 0-5,-6 0-15,4 0-20,1 0-67,-1 0-175,-2 0-1</inkml:trace>
  <inkml:trace contextRef="#ctx0" brushRef="#br0">21309 2481 216,'0'0'66,"0"0"1,0 0 0,0 0-8,0 0-6,0 0-12,0 0-3,0 0-9,0 0-4,0 0-2,-12-12-4,9 12-2,3 0-5,0-2-3,0 2-2,0 0-3,0-3 3,12 1-4,5-2 1,8 1 0,4-2-1,2 1-1,3-1 1,4 1-1,0-1 1,1 0 0,1-1 1,0 2 0,-3-2-2,0 2 1,-4 2-2,-4-1-1,-8 1-1,-1 2 0,-8-1-2,0 1 0,1 0 3,-9 0-5,2 0 3,0 0 0,1 0-3,-1 0-1,-1 0-2,-5 0-3,0 0-3,0 0-4,2 0-7,-1 0-11,1 0-26,-1 0-36,-1 0-64,0 0-79</inkml:trace>
  <inkml:trace contextRef="#ctx0" brushRef="#br0">21384 2640 387,'0'0'72,"0"0"-7,0 0-13,0 0-12,0 0-9,0 0-6,0 0-4,0 0-2,0 0-3,0 0-1,-6 3-4,9-3-3,11 0-3,8 0-1,4-2 0,2-1 0,1 0 1,-1-1-3,4-1 1,0 0 0,0 3-3,0-1 2,-5 0 0,-1 1-1,-7 0 0,-3 2 0,-5-1-1,-5 1 0,4 0 0,-4 0 0,0 0-1,0 0-1,-6 0 1,0 0-1,0 0 1,1 0-1,0 0-2,1 0 0,-1 0-3,1 0-5,-1 0-15,-1 0-30,2 0-71,1 1-154</inkml:trace>
  <inkml:trace contextRef="#ctx0" brushRef="#br0">22845 2542 212,'0'0'54,"0"0"0,0 0-6,0 0-2,0 0-10,0 0 7,0 0-8,0 0-1,22-76-2,-23 57-10,-4-4-4,-2 3-1,1-2-4,-1 0-2,0 1-2,0-1-2,2 7 1,-1 2 2,1 4-5,-2 0 1,1 1-2,3 5-2,-6-1-1,-4 4 0,3 0 0,-7 0 2,2 3-2,1 6 2,-4 3-2,4 3 0,1 2-1,0 5 2,1 0-1,2 2 0,0 2-1,2 3 1,0 3 6,1-1-4,0 3 6,1-2-6,2 0-3,-2-5 2,3-5-3,0-4 1,1-6 0,2 0 0,0 0 2,0-2-1,3-1 1,-1-6-1,4 2 1,-2-1-1,1-3 1,4 2 0,-3-2 0,6-1 1,-1 0-1,0 0-1,3 0 4,0-7-5,-2 0 1,1-3 0,-3 0 0,-1-4 0,4-3 1,-3-1 0,-1-3-2,1-4-1,-4-2-5,-1-1 6,1-5-7,-1 3 8,0 3 2,-2 5-3,0 4 2,-2 8 0,-1 4 1,2 1 2,-2 5-2,0-1 1,0 1-2,0-2-3,1 2 3,-1-2-2,0 2 0,0 0 1,0 11-1,2 7-3,-1 8 4,2 0 2,0 1 6,0 0-3,2-1 2,0-1-5,2-1-3,1-3 2,0-2-1,4-1-1,1-4 0,3 1 0,0-2 0,4-2 2,0-4-3,0 0 0,-4-4-1,2-3-1,0 0 3,-6 0 2,8-3-2,-5-4 1,-2 0 0,0 0-4,-2-3 4,-2 0-1,-3 1 0,1-3 2,0 4-3,-4 0-1,1 1-1,-2-4-4,-1 2-6,-1-3-11,0 0-15,0 1-29,-4-6-46,-1 7-85,-1-6-93</inkml:trace>
  <inkml:trace contextRef="#ctx0" brushRef="#br0">23330 1819 478,'0'0'48,"0"0"-5,0 0-14,10-82-6,-3 65-5,2 0-3,2 4-4,-3 3-3,2 1-1,3 1-3,-5 4-1,8-1 0,-1 3-4,-1 2-1,4 4-2,-4 8-1,-2 3 3,-4 4 1,-2 2-1,-2 2 0,-4 0 1,0 0 2,0-1 0,-5 2 9,-1-2-2,-3 2-1,0 1 2,-2 0-9,1 0 2,-2 1-2,-1 3 0,3-4-2,-3 1 4,3-2-2,1-2 0,-1-2 0,4-6 0,2-4 1,0-1 2,2-6 0,1 2 0,-1 0-1,2-5 0,-1 4 2,-1 1-2,1 0 2,-1 0-1,2-5 1,0 2-2,0 3 3,5 1 0,1-2 1,5-4 0,10 0-3,-3-4-1,6-4-1,-3 0 0,-2 1 0,-6 2 0,1 1-1,-5 1 0,-5 1-1,7 1 1,-6 1-1,0-2 0,0 2 1,-5 0-3,0 0 0,0 0 1,2 0 0,-1 0 0,1 0-2,-1 0-3,1 0-1,-1 0-4,1 0-13,-1-2-12,1 2-29,-2 0-34,0-7-57,0 2-110</inkml:trace>
  <inkml:trace contextRef="#ctx0" brushRef="#br0">23665 1443 437,'0'0'45,"0"0"-4,0 0-11,0 0-6,0 0-2,0 0-2,10 103-10,-5-68-1,-4-3-4,2 1-1,-1-3-3,-2-1 1,1-9 1,-1-3 1,0-7 4,0-5-1,0 1 1,0-6 3,0 0-3,0 0 1,0 1 0,0-1-3,-3 0 2,-1-4 0,-1-10-2,1-5 0,1-5-1,3-3-2,0-2-2,1-5 2,5 2-4,0 2 5,0 0-4,1 11 0,-1 4 1,-2 5-2,-2 6-2,1 1 3,-3 3-3,4 0 0,3 5-1,6 9-1,0 6 3,-1 2 0,-4 2 1,1-1 0,-3-3-1,-1-5 4,-2-6-2,0-1 1,-1-4 2,-1 1-3,1 0 4,-2-5-1,0 0-2,0 0 4,0 0-3,1 0 0,1 0 1,-1-12-1,4-7-2,-1-4 3,4-4-2,1-2 0,1 0 2,3-1-2,-1 1 1,0 2 1,-3 11-4,0 2 2,-3 7-3,-3 4-1,0 0 0,1 3-1,3 4 2,4 10 1,1 8 0,-1 1 0,-4 6-2,-1 2 1,-1-1 1,-2-3-1,2-4 2,-4-6-1,0-7-4,2-1-4,-1-4-7,-1 0-15,1 0-24,-2-5-30,0 0-73,0 0-96</inkml:trace>
  <inkml:trace contextRef="#ctx0" brushRef="#br0">24120 1559 558,'0'0'49,"0"0"-8,0 0-5,0 0-14,0 0-6,0 0-8,0 0-3,0 0-2,0 0 0,0 0 0,-9 0-2,10 4 1,10-1-2,6 1-1,-6-1 0,8-1 1,1-2-2,0 0-1,5-4-1,-3-3-6,-1-1-2,-8 3-5,2-3-6,-8 5-13,-3 0-22,4-2-42,-4 4-58,1-1-102</inkml:trace>
  <inkml:trace contextRef="#ctx0" brushRef="#br0">24471 1281 424,'0'0'69,"0"0"-10,0 0-13,0 0-13,0 0-8,0 0-7,0 0-5,0 0-5,31 78-1,-26-55-1,-2 1-4,2 1 0,-3-1 0,1 1-3,-2-9 2,-1 1-2,1-6 0,-1 3 0,0-1 1,0-8-1,0 8 1,0-7-1,0 0-2,0-1 3,0-5-1,0 0 1,0 0-1,0 2 0,0 0-1,0-1 0,0 1-3,0-1 0,0 1-3,0 0-10,0-2-9,0 3-28,0 2-31,0 7-92,0 0-86</inkml:trace>
  <inkml:trace contextRef="#ctx0" brushRef="#br0">24682 1917 422,'0'0'68,"0"0"-13,0 0-13,0 0-15,0 0-8,0 0-7,0 0-2,0 0-1,0 0-2,-9-4-1,9 4-2,12-3-1,8 0-1,4-2 0,1-1-1,1 2 1,0-2 0,-2 0-2,0 1-5,-8 0 5,-5 4 2,-1 1-1,-4 0 2,0 0 0,1 0 0,-7 0 1,0 0 9,0 0-8,1 0 1,1 0-1,4 0-2,-2 0 1,0 1-2,5 3 0,-2-3-2,-2 1-3,6-2-3,-5 0-7,5 0-13,0 0-25,1 0-52,-1-3-68,-5 1-109</inkml:trace>
  <inkml:trace contextRef="#ctx0" brushRef="#br0">25286 1668 506,'0'0'46,"0"0"2,0 0-4,0 0-12,0 0-12,0 0-7,0 0-5,0 0-1,0 0-1,0 0-1,9 22-1,-5 2-1,2 0-1,-2 0-3,-1-9 1,1 4 0,-1-4-1,0-3 8,2 5-2,-3-5 1,0-4 0,2 2-6,-3 0 1,2-1-1,-1 1 0,-1 0-1,-1-6 1,2 7 0,-2-5 0,0-2 0,1 3 0,-1-7 0,0 0 2,0 0-2,0 1 1,2 1-1,-2-2-1,1 2-2,-1 0 0,2-1 0,-2 1-2,1-1 0,0-1-5,1 0-5,2 0-11,5-1-23,2-8-39,0 1-76,0-1-114</inkml:trace>
  <inkml:trace contextRef="#ctx0" brushRef="#br0">25465 1362 375,'0'0'63,"0"0"-6,0 0-9,0 0-10,0 0-11,0 0-7,0 0-4,0 0-2,0 0-3,0 0-4,-3-8 0,3 8-2,0 0 1,10 8-2,6 10 1,2 8 2,2 4-3,0 6-1,-2 3-1,0 2-4,-2 3 1,1 2 0,0 0-1,-2 3 0,1-1 9,0 0-1,-1 0 2,-1 1-1,-2-3-7,-2 4 0,-3-2 1,-1 1-2,-2-3 3,-2 0-3,-2-1 4,0 0 1,-5-4 2,-4 2 3,-3 0 1,-3-1 10,-4 1-8,0-1 4,-2 0-5,-1-5-4,2 0 0,0-3-3,-1-3 2,7-5-3,1-8-2,4-3-2,3-6 1,3-4-3,2-1-1,1-4 0,-1 0-3,1 0-7,0 0-7,0 0-17,0 0-51,0-13-118,0-7-103</inkml:trace>
  <inkml:trace contextRef="#ctx0" brushRef="#br0">22295 1622 513,'0'0'49,"0"0"-7,0 0-6,0 0-9,0 0-7,0 0-3,0 0-5,0 0-5,0 0-3,0 0-3,-3-32-1,-2 43-1,-3 10 2,-4 11 0,1 7 1,-1 6 0,1 4 6,2 4 3,0 2-1,0-1 2,-1 4-9,2 1 0,-1 1-3,0 2 2,2-2 0,1-2 3,0-1 0,3-5 2,2-1 4,1-4-6,0-1 5,7-2-6,5-2-2,1-3 1,3-2-1,3 2 0,-2-1-2,5-2 3,-1-1-2,0-4 1,0-1 0,1-4-1,-4-5-1,-3-4 1,-4-5 0,-2 0 0,-3-7 2,-3-2-2,0 2 1,-3-5 1,0 0-1,0 0 0,2 2 0,-1-1-2,0 0-1,-1-1-2,2 3-4,-2-3-8,4 0-14,6-4-29,6-11-93,10-8-161</inkml:trace>
  <inkml:trace contextRef="#ctx0" brushRef="#br0">25905 1552 378,'0'0'69,"0"0"-13,0 0-8,0 0-7,0 0-2,0 0-6,0 0-4,0 0-6,0 0-6,0 0-3,-22-80-2,23 61-4,7 0-1,2-4-3,4 3-1,1 0-2,1 4 1,0 3-1,1 1 0,-5 4-1,0 1 0,-3 2 0,0 5 0,1 0-2,0 0 1,2 3-1,0 6-1,0 4 1,-4 4-1,-2-5 2,-4 4-2,-2 3 2,0-1-1,0 4 1,-7-1 1,1-4-1,0 2 2,-1-1 0,-3 2-1,1-1 1,-1 3-1,-1-1 0,1 0 0,-1-1-1,0 2 1,1-3-2,1-1 2,-1-1 0,4-5 0,0-2 3,2-2-1,1-5 0,-1 5 3,1-5-3,-1 0 2,1 1 3,3-4-4,-2 0 1,2 0-1,0 0-3,-1 1 2,1-1 1,-2 2-3,2-2 2,0 2 1,0-2-3,-1 0 3,1 1-2,0-1-1,0 0 4,-2 2-2,2-2 0,0 0 2,0 0-2,0 0 0,0 0-4,0 0 3,0 0 0,0 0 1,0 0 3,0 0-3,0-2-1,2-3 1,2-2 0,1 0-1,0-2 1,-2 1-2,1-3 0,2-2-1,-1 4 0,1-4 1,-1 6 0,-1-1 1,1 3-2,-2 1 0,3-1-2,-2 2 3,-1 1-1,7-1 0,-4 3 2,5 0-3,1 0 0,-1 0 1,5 0-2,-7 3 0,6 2 0,-6 0-2,-1 2 3,1-2 0,-4 0 2,4 2-1,-3-3 0,1 2 3,-4-4-3,3 1 2,-1 1 1,-2-3-2,2 2 2,-5-3-1,0 0-2,0 0 0,5 0 1,1 0 2,3-1-1,1-2 2,-4-3-3,1 0 0,-1-1 1,4-5-1,-4 5 3,0-6-3,-2 6 0,-3 2 1,2 3-1,-3 2 1,0-3 1,0 3-2,2 0 1,-2-2-1,2 0-2,-2 1 3,0-1-2,2 0 2,-2 2-1,0 0 0,1-3 0,-1 3-1,0 0-1,2 0 0,-2-2-3,1 0-2,-1 1-7,3-6-9,1 0-25,1-3-54,1 2-191,-3 3-17</inkml:trace>
  <inkml:trace contextRef="#ctx0" brushRef="#br0">22696 3019 352,'0'0'67,"0"0"-3,0 0-9,0 0-13,0 0-15,0 0-12,0 0-6,0 0-1,0 0 1,12-7 1,-5 18 2,3 6-4,-1-2-3,-3-3 3,0 1-2,-2-5 0,0-5 2,1 4-4,-2-4 1,-1 0 1,1 1-2,-3-4 2,0 0 1,0 0-2,2 0 1,5 0-1,0 0-2,3 0 1,2 0-1,-1-4 0,0 3-2,-1-1 0,6 2-1,-2 0 0,5 7 1,-3 1-1,1 1 4,0 2-4,0-3 0,-3-2 0,-1-3-1,-3 0-1,1-3 6,6 0-6,-2 0-3,0-5 3,-2-1-1,-6 2 3,-3 1 1,4-2-1,-4 3-1,0-1 2,1 2 1,-5 1-1,5 0 0,7 0 0,5 3-3,6 3 3,-1 0-1,3-2 1,2 0 0,4-4-1,0 0 0,1-4-2,-1-4 1,-2-3-1,-2 0 1,-3-2-1,-1 1 2,-5 1-1,-4 3 0,-6 3 2,-4 5-2,-4 0 2,4 0 0,5 0 0,5 2 1,5 8 0,-3-1-1,3 1 0,1 0-2,5-2 1,4-5 0,1-1-2,2-2-1,1 0 0,1-8-3,-1-1 3,0-3 0,-3 1 0,-3 1 3,-3-1-1,-5 6 0,-3-2 2,-5 4 1,-7 1 1,2 2 2,-1 0-3,1 0 2,3 0-1,2 0-1,-3 4 0,7-1-2,-6 2 1,8-1-1,-1-1 1,2-3 1,8 0-1,-2 0-1,0-7-1,1 0-1,-1-3 1,1-2 1,-3 2-1,1 0 1,-2 2 0,-6 2 1,2 3 0,-1 1 0,3 2 1,5 2 0,1 5 1,-2 1 0,3 1 4,2-1-3,-1 2 1,2-3 0,0-3-3,0-1 0,-3-3-1,-2 0 0,-7 0 0,0 0 0,-3-5 1,-4 3 1,5-5-1,-8 4 2,3-2-2,-3 1 2,4-1 1,6 0 4,2 5 2,11-3 3,2 3-2,7 0-3,0 0 0,2 3-5,-1-3 0,-1 3-2,-3-3-3,0 0-7,3 0-19,0-11-90,2-1-208,-5-13-22</inkml:trace>
  <inkml:trace contextRef="#ctx0" brushRef="#br0">11492 6110 373,'0'0'52,"0"0"-4,0 0-5,0 0-7,0 0-7,0 0-3,0 0-4,0 0-3,-13-14-3,13 13-4,-2 1-3,2 0-1,0-1-4,0 1 0,0 0 1,0-2 1,0 2-2,0 0 1,0-1 0,0 1-2,0 0 3,0 0-1,0 0 0,0 0 0,0 0-1,0 0 1,3 0-4,10-2 2,-1 2 0,8 0 1,1-2 0,-1 1-1,7-3 0,-2 4 0,-5-3-1,-3 1 2,2 0-1,-2 1 0,-4 1-1,6 0 0,-2 0-1,1 0 1,5 0 0,-3 3 0,-1-1-1,3 1 0,2 1 0,2-1 0,2-1 0,4-2 0,-1 0 1,1 0 0,1 0-1,-1-2 1,0-3 0,0 3 0,1-3 0,1 2-2,0-1 1,2 4 0,-1-3 2,0 3-2,-1-4 0,1 3 0,0-3-2,0 3 1,2-1 1,-1 0 0,2 2 0,0-3-1,2-1 0,-1 1 1,-1 1-1,2-3 0,-3 3 0,0-1 0,0 0 2,-2-1-2,1 4 1,-1-3 0,-2 1-2,0 0 2,2 1 0,0-1 0,2 0 2,4-1-2,-1 3 0,5-5 0,0 3 0,2-1-1,0 1 3,3 0-4,0 0 2,0-1 0,2 0-2,-1 0 2,0 1 0,0-1 0,-1 1 0,2 0-1,-2-1-1,0 1 2,2 1 1,0-1-1,1 1 0,1-1 0,2 1 0,0-1 0,4-1 0,0 0-1,1-2 0,1 1 0,0-2 1,-1 1-1,1 2 2,1-1-2,0 1-2,-2 1 2,1 1 1,-3 1-1,-1 0 4,1 0-3,-1 0-2,2 0 2,-1-2-3,1 2 3,1-3 1,1 2-2,1-2 0,-3 2-1,1-3-3,-2 3 4,-1-1 0,1 0 1,-2 2 1,0 0-2,1 0 1,-1 0 0,2 0 0,2 0 0,1 0 2,1 0-3,0 0 1,-1 0-1,0 0-1,0 0 1,0 0-2,2 0 3,0 0-2,-1 0 2,1-3 2,0 1-3,-1-1 0,-1-1 0,-2 1-3,-3 1 3,0 2 3,-2 0-2,-3 0 0,0 0 0,-2 0-3,2 0 3,-2 0 0,-1 0 1,-2 0 0,-3 0-1,-2-2 1,0 1-2,-6-1 2,-3 0-2,-3 1 0,-8-1-2,-3 0 2,-6 2-2,-7 0-2,4-3-2,-6 3-13,2-9-41,-5-3-116,-4-9-151</inkml:trace>
  <inkml:trace contextRef="#ctx0" brushRef="#br0">12539 3834 436,'0'0'45,"0"0"2,0 0-8,0 0-12,0 0-12,0 0-2,0 0 3,0 0 6,0 0 4,0 0-1,8 58-1,-6-17-9,-1 5-2,-1 3-2,0 4-4,-3 5-2,-2-1-2,-1 4 1,-2-2-1,-1-4 3,0-4 3,0-3-5,0-9 4,1-6-6,0-5-1,4-10 1,1-7-2,2-7 1,1-4 0,-2 0 0,2 0 1,0 0-1,-1 0-1,-1-2 1,-3-14-3,2-10 5,-2-9-3,3-9 4,-1-2 1,0-8-3,0-3 1,1-6-3,1-2 1,1 0-2,0-1 2,3 8-2,4 2-1,3 3 5,3 6-4,0 4 2,4 2 0,1 2-1,4 5 1,1 4-2,1 1 1,-2 7-3,1 2 2,-7 8 0,-1 7-1,-5 1-1,1 4 0,2 0-2,0 9 2,0 3 2,-4 8 0,-2 2 3,-6 2-4,-1 5 0,0 0 0,-9 0-2,-2 0 1,-2-3-2,-3-1 7,3-2-4,-1-5 5,4-7-1,4-4-1,3-4 2,3-3 0,-3 0 1,3 0 0,-1 2-2,0-2 0,-1 0-3,2 0 0,0 0 0,0 0 0,0 0 0,13 0 0,3 0-1,1-4 1,1 3-2,2 1 1,0 0 1,3 1-2,-1 3 2,-5 4-1,-5-3 0,-1 5 0,-2-1 1,-5 0-1,-1 6 1,-3 3 0,-4 6 0,-8 5-1,-7 0 1,-2 0 0,-2-3 1,-1-1 1,1-4 1,2-4 1,8-6 0,3-4-1,7-3-3,3-4-4,-2 0-4,2 0-11,0 0-14,-1 0-31,1 0-44,6-5-86,10-4-92</inkml:trace>
  <inkml:trace contextRef="#ctx0" brushRef="#br0">12933 4068 567,'0'0'60,"0"0"-10,0 0-17,9 86-9,-9-54-10,-3 2-3,-1-1-7,-1-2-2,2-2-1,2-10 0,0-6 0,1-3 1,0-5-3,0 2 0,0-1 1,0-6 1,0 0 2,0 0 1,0 1 0,0-1 0,0 0-2,1-9 1,6-9-2,5-6 1,2-3-2,2-2 0,2 4 1,0 1-1,0 1 0,0 5-1,0 1 1,-4 7-5,-1 2 3,-3 4 1,-5 0-2,1 4-2,-6 0 2,0-2-3,3 2 3,-1 0 1,0 7 0,-2 7 2,-3 1 0,-7 3-1,-5 0 1,-1 1 0,1-4-2,4-5 4,0 0 1,4-4 1,2-3 1,2 1-1,3-4 0,-1 0-1,1 0-3,0 1 0,0 7-2,0 4 3,3 4-2,6 1 0,2-3 2,2 0-2,1-2 1,1 0 1,2-1-1,-6-4 0,0 0 0,-1-3 0,-6-3 2,5 4-1,-4-3 0,0-2 4,-1 3-2,-4-3-2,0 0 3,0 0-1,2 0 1,-2 0-2,1 3-2,-1-3-5,0 0-12,0 0-41,0 0-226,-1 0-41</inkml:trace>
  <inkml:trace contextRef="#ctx0" brushRef="#br0">13662 3896 434,'0'0'83,"0"0"-11,0 0-11,0 0-17,0 0-12,0 0-10,0 0-10,0 0-2,0 0-4,0 0 0,-19-16 1,29 13-1,8 1 0,8 1-1,3-1-1,4 0-1,2-2-1,3 0-4,0-3 6,0 1-4,-2 0 3,-3 1-2,-4 1-3,-9 1 0,-8 2 0,1 1-1,-7 0 1,0 0-6,-1 0 1,-1 0-7,-1 0-12,0 1-13,-1 6-29,-2 1-34,-5 4-33,-6 2-49</inkml:trace>
  <inkml:trace contextRef="#ctx0" brushRef="#br0">13678 4079 417,'0'0'54,"0"0"4,0 0-2,0 0-9,0 0-9,0 0-11,0 0-8,0 0-5,0 0-3,0 0-3,-13 21 2,24-14-3,7 0 0,6-4 0,4-3-1,4-3 1,2-6-2,1 0 0,0-2-1,0 1 0,-5 1-3,-3 3 1,-8 2 0,0 0 0,-8 3 1,-5 1 1,6 0-2,-8 0-1,0 0 0,2 0-1,-6 0 2,0 0 1,0 0-1,2 0 0,-1 0-1,1 0 1,-1 0-3,1 0-1,-2 0-3,1 0-10,-1 0-11,2 0-28,-2 0-57,1 0-148,4-2-47</inkml:trace>
  <inkml:trace contextRef="#ctx0" brushRef="#br0">14951 3931 303,'0'0'64,"0"0"-2,0 0-12,0 0-6,0 0-8,0 0-5,0 0-2,0 0-2,0 0 2,0 0-4,22 24-5,-22-24-4,0-2-6,0-10-1,0-5-1,0-7-2,-3 5 4,-2 0-6,-1-1 5,-4 0-7,3 1 1,-2 1-1,0 1-1,1 5 0,0 2 1,2 2-1,-1 4 1,-1-3 0,-3 5-2,-3 2 1,-2 0-1,-4 9 0,2 3 1,0 5 0,2 4-1,-2 3 3,2 3-5,1 4 4,3 0-3,1 2 1,3-1 1,2-2-1,1 0 1,2 0-1,-1-3 1,2-6 0,1 0 0,1-8-2,0-1 1,0 0-1,5-4 1,0-1-1,-3-5 2,10 0-1,2-2 1,7-6-2,6-6 1,-2-5 0,-1-3-1,1-2 2,-5 0-1,1-2 0,-3 1 1,-3-1 1,-1-1-1,-4 3 2,-1-3-1,-3 3-1,-1 5 3,-2 1-4,-1 5 5,-2 5-3,1 1 2,-1 5-1,0-1 0,0 1-2,0-2 1,2 2 1,-2 0-5,0 2 7,0 13-5,0 5 4,0 9 0,0-2-2,1-3 1,2-1-2,2-4 0,0 0-1,0-6 0,3 0-1,1-4 1,1 1-2,6 3 1,-6-6-1,3 0 1,0-3 0,-4-1-1,8-2 0,-7-1-3,3 0-1,-1 0-3,-2 0-5,6-4-8,-9-2-13,2 1-29,-4-5-60,0 1-123,-1-4-52</inkml:trace>
  <inkml:trace contextRef="#ctx0" brushRef="#br0">15177 3442 632,'0'0'38,"0"0"-6,0 0-4,0 0-8,12-92-10,4 72-3,4 0-1,0 5-1,5 0-2,1 5-1,-2 3-3,0 2 1,-3 3-1,-1 2-1,-4 4 2,-1 11-3,-7 2 2,-2 8-1,-4 3 0,-2 6-2,-6 4 2,-6 4-2,-6 2 3,-2-1 0,-1 0-1,-2-6 2,1-5 3,2-6 1,0-5 4,0-3-1,3-4 6,3-5-5,4-1 2,3-3 0,4-5 0,0 4-2,3-4-1,-2 0-5,2 0-3,0 0 0,0 0-2,0 0 4,12 0 0,7-7 1,6 1 0,1-2-2,1 1 1,0-1-1,1 1 0,-1 0 0,1 4 1,-4-2-2,-6 3 2,0 1-1,-4-1-1,-9 2 1,8 0-1,-7 0 0,0 0 0,0 0 1,-6 0-1,0 0-1,0 0 1,1 0-2,1 0-2,0 0-4,-2 0-6,0 0-15,2-1-19,-2-3-45,-2-3-66,-6-5-130</inkml:trace>
  <inkml:trace contextRef="#ctx0" brushRef="#br0">15501 2927 439,'0'0'62,"0"0"5,0 0-2,0 0-18,0 0-11,0 0-13,0 0-7,0 0-3,0 0-3,0 0 2,6 29-1,-6 4-3,0 6-2,0 2-5,0 2 0,-5-4 3,1-5-3,0-2 3,2-11-5,1-8 1,1-1-3,0-7 3,0 0 0,0 0 1,0-5 2,0 0-1,0 0 0,0 2 0,0-2 0,3 0 0,5-3-2,3-8 2,2-7-2,0-1 1,0-5 1,4 0-7,0-3 6,4 1-6,2-1 4,1 3 2,0-1-1,0 4 0,-1 4 0,-3 4 1,-5 4-2,-8 3 0,2 1 1,-5 4-2,-1-1 2,1 1-2,-4 1 0,0-2-4,0 2 1,0 0 2,-4 5 0,-8 6 2,-6 4 1,0-2-1,7-2 2,-1-3 2,5-3 0,3-1-1,1-1 1,0-1-4,0 1 2,0 1 0,0 6-1,3 2 1,0 5 0,0 4-2,3-1 3,4-2 2,2 2-4,2-2 5,1 0-6,1-2 1,0-1 1,0-3-1,-3-2-1,0-1 0,1-4-2,-3 0 2,4 2-1,-5-2 1,3 0-1,-3-1-2,-2-3-3,3 2-5,-3-1-11,0-1-23,1 1-61,-6-2-163,0 0-34</inkml:trace>
  <inkml:trace contextRef="#ctx0" brushRef="#br0">16072 3445 586,'0'0'53,"0"0"-5,0 0-8,0 0-11,0 0-9,0 0-2,0 0-5,0 0-2,0 0 0,0 0-5,45-15 0,-24 10-2,1 0-1,1 1-2,0-2 0,2 1-1,-3 1 0,-5 1 0,2 1 2,0 2-2,-5 0 1,7-2 0,-9 2-1,0 0 0,1-2 1,-9 2-2,2 0 0,-6 0 1,5 0-2,0 0 2,1 0 0,1 0-1,-7 0 0,0-1 0,0 1-2,2 0 0,-1 0-2,1 0-4,-1 0-6,0 0-15,1 0-30,-1 0-60,1 0-119,-1 0-63</inkml:trace>
  <inkml:trace contextRef="#ctx0" brushRef="#br0">16621 3148 604,'0'0'52,"0"0"-6,0 0-14,0 0-10,0 0-8,0 0-4,0 0-3,0 0-1,0 0-3,0 0-1,6-7 1,-4 7-1,-1 0 0,3 7 1,1 8 4,-1 5-5,-1 2 6,-1 0-7,-2 4 2,0 1 2,0 2 0,0 0 2,-3 0 0,0 0 1,0-2-2,0-3 0,1-6-1,1 1-1,1-9-2,0-4-1,0 0-2,0-1 1,0 0-1,0-1 1,0 2 0,0-6-1,0 0 0,0 0 0,0 1 0,0 1-1,0 0-2,0-2 0,0 3-4,1-2-7,-1-1-14,0 2-51,0-2-225,0 0-23</inkml:trace>
  <inkml:trace contextRef="#ctx0" brushRef="#br0">13123 4621 323,'0'0'50,"0"0"2,0 0 1,0 0-7,0 0-8,0 0-6,0 0-5,0 0-2,0 0-2,-12 4-4,12-4-1,0 0-1,0 3-3,2-1-1,9-2-3,8 0-3,5 0 1,-2 0-1,4 0-2,3 0 2,2-5-3,2 0 0,3-2 0,1 2 0,1 0 0,3-2-1,0 4 0,0-2-1,2 2 1,-2 2-1,-2 1 1,0-2-1,1 2 0,-1 0 0,2-1 1,2 1 2,1-2-2,3-3-1,0 1 0,3-2-4,2-2 4,-1 1-1,4-3 2,0 2 1,-2-2-5,2 1 2,-4 2-5,1 2 4,-3 2 1,-1 1 1,-1-1-2,0 3 1,0-3-2,0 1 1,2-2 1,0 1-1,2-2 0,1 0 0,0-2 1,0 0 0,3 0-1,0-3 0,-1 3 0,1 1-1,1 0 1,-2 0 0,3-1 1,1 3-1,-2 0 0,2-3-1,-2 3 1,-2-1 0,1 2 1,-3-2 0,0 1-1,-3-2-1,0 1 1,-1 1 0,-1 1 2,1-2-1,0 2 0,-1 0-1,-2 0-1,0 2 1,-4 0 1,-2-1 0,-4 2 1,-5-2-1,-8 2 0,-4-1 0,-8 1-1,-4 0 0,1 0 2,-7 0-2,0 0 1,0 0 2,2 0-2,-1 0 0,1 0-3,-1-2-2,0 2-13,-1-2-30,2-5-149,-2 2-136</inkml:trace>
  <inkml:trace contextRef="#ctx0" brushRef="#br0">23823 3558 293,'0'0'44,"0"0"6,0 0 1,0 0-2,-3-84-4,3 74-3,0 3-5,0-3-7,1 5-4,-1 1-5,2 0-5,-2 4-3,0-2-3,0 2-3,1-2-2,-1 2-3,0 0-1,2-3-1,-1 3 1,2 11 1,0 10 2,1 11 2,1 8 1,-1 4 0,-1 2 3,-2 3-3,1-2 3,-2 0 1,0-4-7,1-4 3,-1-3-3,0-4-1,2-3 2,-2-8-1,1-4-2,-1-5-1,0-6 1,1-1-2,-1-5 1,0 0 0,0 0-1,2 2 1,-1 4-1,-1-2-1,2 2 2,-1-1-2,-1-5 0,0 0 1,0 0-2,2 1-3,-2 1-3,0-1-12,1 1-11,-1-1-23,0-1-38,0 0-45,-1-1-62,-7-13-71</inkml:trace>
  <inkml:trace contextRef="#ctx0" brushRef="#br0">23834 3546 258,'0'0'45,"0"0"9,0 0 0,0 0-7,0 0-7,0 0-8,0 0-7,-7-79-4,3 69 0,-1 2 1,4 4 0,-1-2-2,2 6-3,-2-1-5,2 1-4,0-1-3,-2 1 0,1-2-3,-3 2-1,-5 2 1,-3 8-1,-5 7 1,0 4-1,-1 2 1,1 0 0,2 1 0,1-6 1,4-4 0,4-6 1,4-4-1,2-4 0,-1 0 0,1 0 0,0 2 1,-2-1 1,2-1 1,0 0-1,0 0-2,0 0-1,0-13-1,5-5 1,4-5 1,0 1 0,2-1 0,-1 1 0,2 0 1,1 1 0,-2 3 0,1 1 1,-4 5-2,1 1 0,-3 3-2,2 3 0,0-2 0,-1 4-1,2-2 0,2 5-1,5 0 0,0 0 2,4 0-1,-1 5 0,0 2 0,-3-1 0,3 1 0,-3 3 1,1-1 0,0 1-1,-1 1 2,0-1-2,-1 2-1,-1 1 2,-1-3-1,-1 2 1,-1-4 0,-2 1-1,-3-4 1,-3-2 0,5 1 0,-5-1 1,0 0 0,0 0 0,-3-3-2,0 0 2,0 0 1,1 0 0,1 2 0,-2-2-1,1 0-1,-1 2-1,2-2-1,-2 0-1,0 1-4,0-1-20,-2-6-63,-7-9-214,-2-7-27</inkml:trace>
  <inkml:trace contextRef="#ctx0" brushRef="#br0">24670 3575 279,'0'0'55,"0"0"1,0 0-5,0 0-8,0 0-10,0 0-11,0 0-9,0 0-6,0 0-3,7-15 0,-7 15-2,2 0 3,-1 0 8,4 13 2,-1 9 6,3 9 0,-3 9-4,-2 7 1,-1 4-1,-1 5-4,0 4 1,-4 1-5,-3 0-2,1 1 1,-1-1-4,1-3 1,0-3-2,-1-5-2,1-8 0,2-4 2,-1-7 0,2-4 1,1-11 1,0 1-2,1-5 2,-1-1-6,2 2 3,-2-8-3,0 6 1,2-7 1,-1 1-2,1 1 0,0-6 0,-2 0-3,2 0-3,0 1-4,-1 1-12,1 0-17,-2-2-30,-2 0-31,-6-4-36,-5-8-41</inkml:trace>
  <inkml:trace contextRef="#ctx0" brushRef="#br0">24657 3643 520,'0'0'45,"0"0"-6,0 0-6,0 0-10,0 0-7,0 0-8,0 0-3,0 0-1,0 0-1,56-51-1,-30 51-1,-1 4-1,-1 6-1,0 2 0,-3 4 0,-2-1 0,-6 2-3,-4 1 1,-5 1 0,-4 1 0,0 2 3,-7-1-1,-5-2 4,-2 1-1,-2-3 5,-1-2-4,4-4 4,-2-4 3,7-2-2,3-3 0,1-1 2,4-1-3,-2 0 1,2 0 0,-1 0-4,-1 0-1,2 0-4,0-5 0,8-3-3,6-4 3,9 2-2,3 2 3,2 5 0,2 3 0,-1 3 1,0 7-2,-2 3 2,-1 4-4,-7 1 0,-1 0 3,-7 2-3,-5-1 1,-6 1 1,0 4-1,-13 1 1,-9 1 0,-3 0 0,-7-3 2,-3-2 0,0-4 2,2-2 0,1-8 3,10-3-1,2-1 0,7-3 1,1 0-2,0 0 2,7 0-2,1 0 1,4 0-5,-2-3-3,2 3-3,0-5 1,0-6 0,11-2-2,4-3-10,2 1-31,3 0-67,-2 1-183</inkml:trace>
  <inkml:trace contextRef="#ctx0" brushRef="#br0">25208 4124 543,'0'0'27,"0"0"4,0 0 8,0 0-1,0 0-11,0 0-5,16 86-8,-16-54-3,1 0-2,-1 2 0,0-3-1,0-8 0,0-3-1,0-8-2,0-6 0,0 0 0,0-6 0,0 0 1,0 0 0,0 1 1,0 1-2,0-2 0,2 1-2,-2-1-4,0-1 2,0-11-2,0-6 1,0-8-1,1 1 0,5 0-3,2 1 4,4 0-1,1 2 1,1 5 1,-2 5-2,1 3 0,-4 5 0,3 2-1,5 1 1,-1 1 1,4 4-2,-3 5 1,-5 2-1,-3-2 0,-1 3 2,-4 0-3,1-2 2,-4 5-1,-1-1 2,0-2 2,0 1-1,-4-4 0,1-6 1,-4 4-2,4-5 1,0 0 1,0 1 1,3-3 1,-3 0-2,-1-7 0,-1-1-2,3-9-1,2-4 1,0-4-2,7-8 1,2 2 0,3 4 0,0 3 1,1 3-1,2 5 1,-5 4-1,1 3 1,-2 4-2,0 4 1,5 1 0,-2 0 0,3 7 0,-1 4-1,-4 2 1,0 2 1,-3 0-1,-3-3 1,1 3-1,-4 2 0,1-5 1,-1 6 0,1-6 0,-2 1 1,0-1-3,0-7-3,1 2-4,-1-7-5,0 0-9,0 0-8,0 1-17,3 0-21,-3 2-32,1-3-44,-1 0-65</inkml:trace>
  <inkml:trace contextRef="#ctx0" brushRef="#br0">25764 4238 562,'0'0'27,"0"0"-7,0 0-8,0 0-4,0 0-4,0 0-4,0 0 0,87-22-1,-63 22-3,9-1-1,0 1-1,-4 0-5,-3-2-12,-6 2-15,-8 0-26,2 0-27,-7 0-51,1 3-88</inkml:trace>
  <inkml:trace contextRef="#ctx0" brushRef="#br0">26189 4064 608,'0'0'38,"0"0"-4,0 0-9,0 0-8,0 0-4,0 0-4,0 0-4,0 0 5,0 0-2,0 0 3,14-5 3,-6 17-6,4 8 0,-5 2-1,0 6 1,-2 0-1,0 6 2,-2-2-5,0 0 1,-1-3-4,-2-4 2,1-7 0,-1 2 0,0-8-1,0 2-1,0-2 0,0-6 0,0 0-1,0-6 0,0 5 1,0-2-3,0 2 2,1 2 0,-1-7 0,0 0 0,0 0 0,0 1 0,2 1-1,-2 0 0,0-2-1,0 0-4,1 0-7,-1 0-14,0 0-45,3 0-127,-3-17-120</inkml:trace>
  <inkml:trace contextRef="#ctx0" brushRef="#br0">22345 4046 649,'0'0'18,"0"0"-2,0 0 2,0 0 2,0 0-3,0 0-4,0 0-5,0 0-2,0 0-3,-9 0-1,23 0-1,10 0-1,9 0 1,9-1 0,3-5 0,6-2 0,0-1-1,2-1 0,-3 0-2,-5 3 1,-3 2-1,-7 2-1,-11 0-2,-6 3-2,-5 0-5,-9 0-9,2 0-10,-6 0-19,1 0-33,1 5-56,-2 5-101</inkml:trace>
  <inkml:trace contextRef="#ctx0" brushRef="#br0">22331 4321 682,'0'0'14,"0"0"-5,0 0 1,0 0-2,0 0 0,0 0-1,0 0 0,0 0-1,0 0 0,79-21-1,-34 9-2,4-1 1,5 0-2,1-1-1,-3 1 0,-7 2-2,-8 2 1,-11 3 0,-10 3 0,-4 1 0,-6 2 1,-2 0 1,3 0 1,-7 0-1,0 0 1,0 0-3,0 0-3,0 0-8,0 0-20,0 0-52,0 0-110,1 2-114</inkml:trace>
  <inkml:trace contextRef="#ctx0" brushRef="#br0">24527 3420 514,'0'0'50,"0"0"1,0 0-2,0 0-8,0 0-8,0 0-9,0 0-8,0 0-1,0 0-10,0 0-2,1-48-3,-2 48-3,-8 9 2,-8 15 1,-5 13-1,2 15 2,-2 14-2,-1 15 3,3 5 1,0 10-3,1 2 1,6 0 0,2 0-3,3-6 5,4-8-2,2-7 0,2-13 4,3-10-2,6-8 4,2-9 0,1-4 0,2-5-1,-1-5-2,2-2 2,-1-4-3,1-2 1,-2-3 1,-4-3-1,0 0 1,-1-2-1,-2 0 0,-1-1-1,-2-3 0,0 2 0,-3-5-1,0 0-2,0 0 1,2 1-2,-2 0-1,2 1 0,-2 0-3,0-1-4,2 1-11,-2-2-15,0 0-36,1 0-77,5 0-165</inkml:trace>
  <inkml:trace contextRef="#ctx0" brushRef="#br0">26301 3371 437,'0'0'54,"0"0"9,0 0-1,0 0-9,22-77-8,-19 74-11,-3 3-9,0-2-6,0 2-5,1-1-6,0 1-1,6 0-5,5 0 0,7 7 0,7 13 1,8 10 1,4 12 1,6 8-2,2 7 0,-1 8-3,-2 4 2,-5 1 0,-8 0-3,-7 4 3,-10 0-4,-7 0 1,-6 2 3,-6 1-2,-9-2 3,-6-4-1,-6-3 4,-4-8 6,-1-2 1,-1-9 4,1-6-3,2-6-3,4-6-2,4-5-5,5-4 0,5-9-3,5-6 0,6-2-1,1-5-1,-2 0-1,2 0-1,0 2 1,0-2-3,0 0-1,0 0-3,0 0-6,0-11-5,6-9-8,0-9-10,2-5-20,3-5-46,-1-4-74,5-2-128</inkml:trace>
  <inkml:trace contextRef="#ctx0" brushRef="#br0">26716 3060 520,'0'0'66,"0"0"-8,0 0-9,0 0-20,0 0-8,0 0-5,-25-93-5,30 72 3,5 0 0,1 1-6,5-4-2,2 2-1,5 0-2,1 2 2,1 3-1,0 4-2,-1 4 1,-5 3-2,-2 3-2,-4 3 1,-3 0-2,4 6 0,-5 9 2,0 10-1,-6 11 2,-3 5 1,-12 9-1,-6 2-1,-4 2 2,-4-4 0,1-4-1,4-9 4,3-6-5,2-6 3,6-11-2,3-2 1,1-4 0,3-4-1,2-1 1,1-3 0,-2 0 1,2 0 0,0 0 1,-1 0 1,1 2 1,0-2 1,0 0 0,0 0-2,0 0-1,0 0-3,0-7-1,0-6 1,0-5-1,0 0-4,7-6 5,3 7-7,-1 0 5,0 7 1,2 0-1,-4 5 1,2-1-3,5-1 3,-3 3-1,3 1 0,1 3 0,2 0 0,2 6 0,1 6 5,0 3-5,1 4 3,-1 1-3,-1 0 0,-1 1 1,1-4-1,-4 0 1,-3-7 0,-1-2 2,-4-2-1,-4-4 0,7 1-1,-4-2 2,4-1-2,6 0 2,-3-1 0,4-8 0,-2-4 0,-4-2-2,2 1 2,-1-5-1,-1 1 2,-1-3 0,1-1-6,-2 1 5,-1 0-7,-2 5 7,-2 2 0,-1 4-2,-2 5 2,1 0-1,-1 0-2,2 0 4,-2 1-2,1 1 0,-2 3 1,0-2-3,0 2-1,1 0-1,-1 0-1,2 0 0,-2-3-1,0 3-3,1 0-2,-1 0-4,2 0-7,-1 0-5,2 10-17,2 8-19,-1 6-51,3 5-74,-4 3-103</inkml:trace>
  <inkml:trace contextRef="#ctx0" brushRef="#br0">27719 3641 660,'0'0'25,"0"0"5,0 0 0,0 0-6,0 0-11,0 0-10,0 0-10,0 0-26,0 0-80,-7-4-186,-12-2-20</inkml:trace>
  <inkml:trace contextRef="#ctx0" brushRef="#br0">24973 4916 565,'0'0'27,"0"0"8,0 0 5,0 0-3,0 0-7,0 0-9,0 0-6,0 0-2,0 0-2,0 0-1,8 3-3,21-3-1,14-5-2,8-1-2,7 0 1,7-1-2,6-1 1,5 1 0,1-3 0,2 3 0,1-1 1,-5 3 2,-2-4-3,-3 4-1,-5-3-1,-4 4-3,-6-1 3,-6 2 0,-4-1 0,-9 3 0,-10-1 0,-5 2-1,-7 0 0,-8 0 0,2 0 0,-8 0 0,0 0 1,0 0-1,1 0 0,-1 0-1,2 0-2,-2 0-3,-2 0-8,-10 3-7,-6 6-12,-6-2-14,-4 1-20,1 2-25,-7-3-31,0 6-55,-7-2-61</inkml:trace>
  <inkml:trace contextRef="#ctx0" brushRef="#br0">24876 5146 375,'0'0'31,"0"0"18,0 0 10,0 0-1,0 0-14,0 0-13,0 0-9,0 0-5,0 0-3,-14 4 1,14-1-1,2-3 0,13 0-3,6 0 0,8 0-6,1 0 2,5 0 0,5-3 1,2-1-1,7 1-1,5-2-4,4-2 2,4 0-1,4-3-2,1 3 0,-1-2-1,1 0 1,-2-1 1,-3 3-1,-4 1-1,-6 0 1,-4 2-2,-9 0 1,-5 1 1,-9 3-1,-6 0 0,-5-3 1,-8 3-1,0 0 1,-6 0 2,0 0 0,0 0 3,1 0-1,1 0 0,-1 0 1,6 0-1,-1 0 1,-1 0 1,0 0 0,1 0 0,1 0-1,-1 0 0,4 0 1,-4 0-2,1 0-1,-1 0 1,-6 0-1,4 0 1,2 0-1,0 0 0,0 0 0,-6 0-2,5 0 1,0 0 0,-1 0-2,2 0 1,-2 0 0,1 0-2,0 0 0,6 0 1,-7 3-2,0-3 2,1 2 0,-5-2-1,0 0 0,7 0 1,-1 0 0,-1 1-1,1-1 0,-6 0-1,0 0-2,0 0 2,2 0-8,-1 0-13,-1 0-22,0-3-85,0-14-196,-4-8-26</inkml:trace>
  <inkml:trace contextRef="#ctx0" brushRef="#br0">24642 6472 255,'0'0'38,"0"0"-1,0 0-2,0 0-2,0 0-4,0 0-3,0 0-4,0 0-6,0 0 0,-17-64-5,17 64-3,0-2-1,0 0-2,0 2-1,0 0 2,6 5 3,4 11 3,2 4 0,-3 7 2,-1 5-6,-2 3 3,-2 4-4,-1 0 0,0-2 4,-2 2-2,1-4 0,-2-4 0,1-4-3,1-7 0,-1 0-1,-1-6-2,3-2 0,-2 1-2,-1-8-1,2 0-1,-2-5-1,0 0-1,0 0-2,1 3-3,-1-2-6,2 0-16,-1 1-30,1-2-51,4 0-83,1-2-63</inkml:trace>
  <inkml:trace contextRef="#ctx0" brushRef="#br0">24738 6703 248,'0'0'55,"0"0"5,0 0-8,0 0-5,0 0-8,0 0-7,0 0-1,0 0-3,0 0-2,0 0-2,-14-3-2,12 3-5,1-1-2,-1 1-2,1 0-3,-1 0-2,1 0-2,-1 0-1,1 0-1,0 0-1,1 0-1,-2 0 1,2 0-2,0 0 2,0 0-1,0 0 1,0 0 0,2 0 1,11 0 0,5 0-1,5 0 1,2 0-2,-2 0 0,2 0 0,2 0 0,2-3-1,0 0 0,1-2 1,2 1-1,2-1 2,-1 0-1,0 1-1,0-1 2,3 1-2,-1 1 2,3-1 0,1 3-1,2 0 0,2-1-1,1 1 1,4 1-1,3 0 2,3 0-2,6 0 0,-2 0 0,5-3-2,-1 1 2,0-1-1,2 0 2,0 0-1,-1 0 1,1 0-2,0 0 1,-2 1 0,2-2 0,-4 1 0,1 2 0,-2-1 0,-1 2 0,3 0 0,0 0 1,-1 0-1,4 0-1,1 0 2,4 2-3,-1-1 2,3 1-1,1-2 0,-1 0 0,2 0 0,2 0 1,-1-5-1,-1 2 1,-1-1-1,-1 1 0,-1 1 0,-5-1 0,-2 1 0,-2 0 0,1 2 0,-1 0 0,1 0 1,3 0-2,0-3 1,4 1 1,2 2-2,0 0 1,3 0 0,-2 0-1,2-2 2,3 2-1,-3-1-1,1-1 1,-3 2 0,0 0 0,-2 0 0,-4 0 1,-2 0-1,-3 0 0,-2 0 1,-3 0-2,0 0 0,-1 0 2,2 0-1,-2 0-1,3 0 1,1-2 0,0 1 0,3-3 1,1 1 0,-1 1 0,0-1-1,-3 1-1,0 0 0,-1 2 1,-3 0-1,-1 0 0,-4-1 1,-1 1-2,0 0 2,-2-2 1,-1 2 1,-2-2 1,-1 2-2,-1 0 0,-2-3-1,2 1-1,-1-1 1,-2-1-1,1 1-1,-1 1 2,0 0 0,-2 1-1,-2-1 0,0 0-3,-3 1 4,-3-1-1,0 2 0,-3 0 5,-1 2-5,-1 3 4,1-2 1,1-1-3,-1 1 2,1-1-3,-2 1-1,0-1 1,2 0-1,-3-2-1,2 1 2,-3-1-1,-5 0 1,1 2-1,-1-2 1,-5 0 0,6 2 0,-8-2 0,-5 0-1,2 2 1,-3-2 0,2 0 0,-2 0 0,2 1 0,-6-1 0,0 0 0,0 0-1,2 0 1,-1 2 0,2-2 1,-2 0-1,1 0 0,-1 0 0,1 0 0,-1 2 1,1-2 1,-1 0-2,0 0 1,1 0-1,-1 0-1,1 0 3,-1 0-1,1 0 0,-1 0 0,1 0-1,-1 0 0,1 0 1,-2 0-1,0 0 0,1 0-4,-1-7 4,0 0-5,0-7 5,0 1 1,0 2-2,-3-5 1,2 5-1,-4-8 1,2 4 0,-1-4 2,0-3-2,1 5 0,1 0-1,1 5 1,-2 0-1,2 1 2,1 5-2,-2-5 2,2 5-1,-1 0 0,1 1 0,0 5 1,-2-1-1,2 1 0,0-2 0,0 1-3,0-1 1,-1 2-1,1 0 2,0 0 0,0 2 0,0 13 1,0 8 0,6 5 1,1 1 0,0-1 0,0 0 1,-1 0 3,3-1-3,-5 0 3,0-3-3,1 0-1,-1-3 1,-1-8-2,1 2 1,0-4 2,1 0-2,-2 1 1,0-3-2,1 2-3,-2-8 4,-1 3-1,-1-6 2,0 0-2,0 0 0,2 1 1,-2 1-1,1-1 1,-1 1-1,1-1 0,-1-1-1,2 2 0,-2-2-4,1 0-7,-1 0-21,2 0-71,-2-2-178,0-14-49</inkml:trace>
  <inkml:trace contextRef="#ctx0" brushRef="#br0">24609 5985 272,'0'0'56,"0"0"3,0 0-5,0 0-5,0 0-3,0 0-10,0 0-6,0 0-5,0 0-9,-41-68-3,41 68-2,0 0-6,-2-1-2,2 1-3,-1-1-3,1 1 2,-2 0 1,2 0 3,0 0 3,-1 0 0,1 1 1,-2 5 1,1 0 1,1 0 0,0-6 1,-2 0 0,2 0-1,0 1-2,-1 1-1,1 0 0,-2-1 0,2 1 2,-1-2 0,1 0-2,-2 0-1,2-13-3,-1-6 0,1-5-4,0-5 2,0 5-2,0 7 4,0 4 0,0 3 0,0 5 1,0-1-2,1 2 0,-1 4-3,0-2-3,0 5 2,2 15 4,1 14-2,1 13 4,1 1-4,-1 3 0,1-6 3,-2-2-3,2-7 3,-2-11-3,1-6 1,-1-8 1,-2-6-1,2 1 4,-3-4 3,0 0 0,0 0 2,2 0-4,-2-10-3,0-9-1,0-6-2,-3-2 3,-3-2-1,3-3 1,0-2-3,0-1-1,3-4 1,0 0-2,0 5 4,0 2 0,0 11-1,0 9 1,0 7-2,0 5 0,0-1-3,0 1 0,0 0 1,3 0 1,2 9 0,0 6 1,3 5 2,-3-5-1,0 0 2,-4-5 2,1-5-5,-1 2 6,-1-7-5,0 0 1,0 0 0,1 0-1,-1 2-1,2-2-8,-2 0-18,0 2-41,1-2-101,-1-2-143</inkml:trace>
  <inkml:trace contextRef="#ctx0" brushRef="#br0">30918 5628 338,'0'0'37,"0"0"4,0 0 0,0 0-5,0 0-3,0 0-8,0 0-4,0 0-5,0 0-5,0 0 0,19-52-1,-17 52 2,-1-2 0,1 2 2,-1 0-2,1 0-4,-1-3 0,-1 3-4,3-1 0,-3 1-1,1 0-1,-1 0-1,2 0 1,-1 0-1,1 0 1,1 0-1,-1 4 1,1-2 1,2 6 0,-2-4 2,1 5-1,3-2 1,-4 3 1,1-1-2,-2-4 3,-1 3-1,1-3 2,-2 0-2,1 0 0,-1-5-2,0 0 1,0 0-1,0 2 2,2 0 0,-2-1-2,0 1 1,0-1 0,0 1-2,0 0 2,0-2 2,0 3-3,0-3 2,0 2-3,0 0-2,0-1 1,0-1-1,0 0-2,0 0 0,1 0-1,5-8 0,4-5 0,2-1 0,-1 2 1,1 4 0,-2 0 0,-1 3 0,-4 4 0,0-1-1,-1 1 0,2 1 0,3 0 0,0 0 0,-1 3 1,1 7 1,-5-2-1,3 7 0,-4 1 1,-3-1-2,0 4 2,0 0 1,0-2 0,-3 5-1,-3-7 2,2 0-2,0-1 2,-1-5-1,2 1 0,-1-2-1,2-4 1,1 0-1,-1-1 1,2-3-1,0 0 1,0 0 5,0 3-3,0-2 0,0-1 0,-1 1-5,0-1 4,-3 0 0,1-2-1,0-9 0,0-7-2,3-3 1,0-9-1,3-1 0,8-1-2,1 2 2,2 1-1,2 3 1,-1 5 0,2 4-1,-7 7 0,3 3 1,-4 4-2,0 3 1,5 0 0,-1 5 4,4 10-4,-4 4 4,0 0 2,-3 4-6,-2 0 5,-4-6-4,0 0 1,-2-5 0,-2-5 0,1 6 0,-1-6 0,0-2 0,0 2 1,0-7-1,0 0 1,0 0 2,0 2-3,1-1 1,-1 1 0,0-2-2,0 2 2,0 1-1,0-3-1,0 2 1,0-2 0,0 1 0,0-1 0,0 2 1,0-2 0,2 0 0,-2 2 0,1-2 1,-1 0-2,5 0 1,1-4-1,0-2 0,3-4 0,0-2 0,-3 3 0,1-3 1,2-3-1,-6 6 0,1-1 0,-1 2 0,-2 5 0,1-1 0,1 1 0,-3 3-1,0-2 1,0 2 0,1-2-1,1 1 1,-1-1-1,4-2 0,-1 1 0,-1 0-1,0 0 2,-3 3-1,0-2 1,0 2 1,1 0-1,0-1 0,1 1 1,-1-2-1,1 2 0,-1-1-1,-1 1 1,2 0 1,-2 0-1,1-1 1,-1 1-1,2 0 0,-2-2-1,1 2 1,-1 0 0,0 0 1,2-2-1,-2 2-1,0 0-1,1 0 0,-1 0 0,2 0 1,-1 0 0,4 9 1,-2 2-2,0 3 1,-1 6 1,-2-3 0,0 2 1,0-2-1,0-5 0,0 0-1,0 1 1,0-2 0,0 0 0,0-7 0,0 5 0,1-4 0,1-1 0,-1 1 0,2-2 0,0 0-1,0 0 1,0 0 1,-3-3-1,4 1 1,-1 3-1,0-3 0,1 1 0,1-2 2,3 0-2,7-5 0,-1-4 0,2-2 1,-3-4-2,1-2 1,0-1 0,-2-1 0,0 0 0,0 2 0,-4 2 0,0 3 0,-4 5-2,-3 2 2,2 2 0,-3 3 0,0 0-1,0 0-1,2 0 1,-1 0-1,-1 0 0,2-2 0,-2 2 0,1 0 0,-1 0 1,2 0-4,-1 0-4,1 0-10,0 0-10,0 0-19,-2 0-23,1 0-31,3 5-35,-1 0-53</inkml:trace>
  <inkml:trace contextRef="#ctx0" brushRef="#br0">31760 5700 383,'0'0'70,"0"0"-6,0 0-17,0 0-10,0 0-7,0 0-8,0 0-5,0 0-4,0 0-6,0 0-2,42-18-2,-20 9-2,1-1 0,3 3-1,0 0 4,0 2-4,-7 0 6,1 4-2,-7-1-4,0 2 4,-1 0-5,-7 0 1,2 0-1,-4 0 0,2 0 0,-1 0-1,0 2 1,-4-2-2,0 0-3,0 0 0,2 1-6,-1-1-12,1 2-26,1 1-44,1-1-72,-3 3-106</inkml:trace>
  <inkml:trace contextRef="#ctx0" brushRef="#br0">32270 5390 495,'0'0'60,"0"0"-5,0 0-10,0 0-12,0 0-12,0 0-8,0 0-6,0 0-3,0 0-2,0 0-1,5-12-1,-5 12 1,0 0 0,1 2 1,2 10-1,-1 5-1,-1 1 0,2 8 2,-3 0 0,0 3 2,0 0 2,-6 0 0,2-1-1,-1-1 2,0-2-2,0 0 0,1-6-1,0-2 1,1-5-3,1-2 1,-1 2-1,2-7 0,1 2 0,-1-4-1,1 4 0,0-3 0,0 2 0,0-6 0,0 0-1,0 0 1,0 2-1,0-1 1,0 1-1,0-1 1,0 1 0,0-1-1,0 1 1,0-1 0,0 1 0,0-1-1,0 1 0,0-2-1,0 1-1,0-1-2,0 0-17,0 0-55,-2-3-223,-2-14-34</inkml:trace>
  <inkml:trace contextRef="#ctx0" brushRef="#br0">25111 5995 216,'0'0'52,"0"0"0,0 0-6,0 0-4,0 0-8,0 0-9,0 0-12,0 0-7,0 0-5,0 0-7,-16-8-4,14 8-3,2-2-3,-1 2 4,1 0-2,0 0 1,1 0-7,11 0-10,5 0-10,4 0-8,-4 2-5,1-2 2,2 2 7,3-2 8,6 0 12,-3 0 6,-9 0 10,3 0 3,-2 0 7,-4 0 4,6 0 4,-8 0 1,-2 0 4,3 0 3,-7 0 4,4 0 3,-4 0 2,-1 0 4,6 1 3,-5-1 1,5 0 1,4 0-11,0 0-8,6-1-12,2-6-9,4 2-11,5-3-14,3-1-27,0 1-46,1 1-37</inkml:trace>
  <inkml:trace contextRef="#ctx0" brushRef="#br0">25974 5955 244,'0'0'5,"0"0"-2,0 0-2,0 0-5,0 0-1,0 0-11,103 3-11,-70-3-32,3-4-50</inkml:trace>
  <inkml:trace contextRef="#ctx0" brushRef="#br0">26602 5955 34,'0'0'-17</inkml:trace>
  <inkml:trace contextRef="#ctx0" brushRef="#br0">29098 5788 141,'0'0'14,"0"0"-13,0 0-7,0 0-5,0 0-3,90-10-4,-78 10-9,1 0-14</inkml:trace>
  <inkml:trace contextRef="#ctx0" brushRef="#br0">30440 5761 215,'0'0'60,"0"0"-7,0 0 2,0 0-2,0 0-5,0 0-8,0 0-16,0 0-15,0 0-10,0 0-14,16 0-24,-14 0-83,-1 0-133</inkml:trace>
  <inkml:trace contextRef="#ctx0" brushRef="#br0">31777 6517 100,'0'0'32,"0"0"-2,0 0-3,0 0-3,0 0-5,0 0-2,0 0-1,0 0 0,0 0 3,0-2 2,0 1 4,0 1 2,0 0 0,0-2-4,0 2-8,0-2-2,0 1-4,0-1 0,0-3 2,0-2 1,0-3 0,2-1 1,-1 7 1,1-7-2,-2 5-1,0-5-2,0 1 0,0-1-4,0 1 0,0-2-1,-2 2-1,-1 0-1,0-2-1,-1 3 1,0 1-2,-2-1 1,-1-2-1,1 3 0,-3-2 0,2 4 0,0 0 1,-3-5 0,1 5 0,-2-2 0,3 3 1,-1 1-2,0-1 1,4 2 1,-4-1 0,5 3-2,-1-1 0,-6 0-2,7 2 1,-2-3 1,-5 3-1,6 0 1,-5 0-1,0 0 1,-1 3 0,-3 2 1,5 0-1,-6 2 1,3 2-1,4-3 1,-4 4 1,6-5-1,-2 2 0,0 0 0,1-1 0,1 0 0,-1 0 0,0 2 1,1 1-1,0-1 1,0 1-2,-3 1 1,4-3 1,-2 6-1,2-6 1,1 3 0,0-1 0,0 1-1,-1-1 2,2-1-1,-1 0-1,2-4 2,-2 6-1,3-6 1,-2 5 3,0 0-3,0 1 3,-1-3-2,1 2-1,0-2-1,0 3 0,0-1 0,0-1-1,0 2 0,0 1-1,0-1 1,0 0 0,0 0 0,1 1-1,1-2 1,-1-5 0,2 3-1,0-2 0,0 2 1,0-1-1,0 4 0,0-4 0,0 0 0,0 5 0,0-5 1,3 2-1,0 2 1,-1-5-1,1 4 0,-1-5 1,2 4-1,1 0 0,-2 1 1,1-1-1,0-1 1,2 0-1,-2 1 1,2-1-1,0 2 1,0-1-1,2-3 1,-2 2-1,1 0 1,1 0 0,-1-2 0,1 1 0,0-3 0,-1 1 1,-1 1-1,2 0 0,-5-4 0,2 2 1,-2-1 0,1 0-1,2 3 0,2 0-1,-5-5 0,2 4 0,-3-3 0,1 3 1,0-3-1,2 2 0,-1-1-1,2 0 1,-2-2 0,5 5 1,-5-3-1,6-1 0,0 2 0,-5-2 0,3 2 0,-3-3 1,0 0 0,6 2 0,-6-2 1,0 0-2,6 2 0,-5-2 0,0 0 0,0 0 1,-2 0-1,3 0 0,-1 0-1,0 0 1,-2 0 0,2 0 0,-1 0 0,1 0 0,-6 0 0,5 0 0,1 0 0,-1 0 1,7 0-1,-8-2 0,1 0 1,3 2-1,-3-3 0,0 2 1,2 0-1,-2-1 0,-1 1 0,1-1-1,-5 2 2,4-2-1,1 2 1,0-3-1,-1 3 0,-1-4 0,2 3 1,-2-1 0,1 1-1,-1-3 1,2 3 0,-2-3 0,2 4 0,-2-3-1,0-1 1,2-1-1,1-1 0,-2 2 0,-1 1 0,-3 3 0,3-3 0,0 1 0,0-2 0,0 1 0,0 0 0,0 0 0,0 0 1,1-4 0,0 3-1,-1 1 1,0 1 0,-2-3-1,2 0 1,-1 1-2,2-5 1,-2 5 0,-1-1 1,1-6 1,-1 7-2,1-1 0,-1 1 0,-1-3 0,1 2 1,-1 0-1,3 0 1,-3 5-1,0-7 0,0 2 0,0-2 0,0-4 1,0 5 1,0 0-2,0-5 1,0 5-1,0-5 0,0-1 0,-3 6-1,2-6 1,1 6 0,-1-6 0,-1-1 0,2 8 1,-1-6-2,1 6 1,0 0 0,0 0-1,-2-2 0,1 2 0,-1-2 1,-1-1 0,2 3 2,-1 0-6,-1-5 4,2 5-3,-1 1 2,-2-6 1,3 6-1,-2 0 2,2 0-1,1 4 1,-3-4 0,1-1 1,-1 1-2,-1-6 0,2 6 1,-1 0 0,-1-3 0,3 2-1,-1 0 1,-3-2-1,3 4 0,-1-2 1,2 1-1,-2 1 1,0-1 0,0-1-1,2 2 1,1 3 0,-3-4-1,0 1 0,0 0-2,0-1 3,3 4-1,0 0 0,0 0 0,0 0 1,-3-3-1,-1 1 1,0 0-1,-1-1 1,2 1-1,3 2 0,-1-1 0,1 1 1,-2 0-2,1-2 1,-5 0 1,1 2-2,0-3-1,1 3-4,4 0-24,-8-4-121,-7 1-151</inkml:trace>
  <inkml:trace contextRef="#ctx0" brushRef="#br0">28524 6632 120,'0'0'28,"0"0"-2,0 0-1,0 0 1,0 0-2,0 0-1,0 0-1,0 0-2,0 0-4,-1-12-6,1 12-4,0-1 0,0 1-3,0-2-1,0 2 0,0-1-1,0 1 2,0 0 0,0 0 1,0 0-1,0 0 0,0 1 0,1 6-1,2 1-1,2 3 0,-2-4 2,-1 2-3,0-4 1,-1-1 0,-1-4-2,2 3 2,-1 2 2,1 0 0,-1-1 2,-1-4 3,0 0 1,0 0 9,2 0 5,-2 1 1,0-1-3,1 0-8,-1 0-8,0-2-1,0-4 0,0-8-2,0 2 1,0 6 2,0-6 0,0 5-1,0 1 3,0 2-3,0 4-3,0-1 1,0 1-5,0-2 0,0 0 0,0 2-2,0-1 3,0 1 1,0 0 1,0 0 1,0 5-1,0-1 0,3 3 0,-2-2 0,1-1 1,-1 1 1,-1-5 1,0 0 1,0 0 0,0 2 2,2-2 2,-2 0 2,0 1-1,1-1-2,-1 0 0,0 0-2,1 0 3,-1 0 1,0-1 3,0-1-3,0 0-2,0 1-3,0-1-3,0 1-2,0 0-1,2-1-2,-2 1-1,0-1-1,0 0-2,0 2-3,1 0-10,10 0-32,4 0-75,8 0-134</inkml:trace>
  <inkml:trace contextRef="#ctx0" brushRef="#br0">29986 6629 152,'0'0'42,"0"0"-3,0 0-4,0 0-6,0 0-7,0 0-1,0 0 2,0 0 5,0 0 5,3 0 0,-2 2-4,1 3-5,-1 6-6,1 1-1,1-3-1,-2 2-1,1-6-2,-1 0-5,-1-5-2,0 0-2,3 4-4,1-1-4,-1 1-11,6-1-28,3-3-72,3-4-147</inkml:trace>
  <inkml:trace contextRef="#ctx0" brushRef="#br0">26116 6849 440,'0'0'49,"0"0"2,0 0-8,0 0-6,0 0-10,0 0-9,0 0-9,0 0-3,-7-31-1,7 54 0,1 14 3,2 18-3,0 7 3,-3 4-1,0 2-6,0 1 4,0-5-5,-4-5 3,-1-6 2,2-7-1,-1-8 1,1-4-2,0-6 0,-1-10-1,3-7-1,1-6-2,0-5-1,-2 0-5,2 0-11,-1 0-30,-5 0-47,-3-2-63,-4-11-77</inkml:trace>
  <inkml:trace contextRef="#ctx0" brushRef="#br0">26018 6917 548,'0'0'48,"0"0"-9,0 0-8,0 0-9,0 0-7,39-86-3,-22 69-4,3 3-3,-1 2 2,4 2-5,2 1 0,-1 2-2,-2 4-1,1 3-1,-3 0 2,-5 2-3,-2 6 0,-3 4 1,-4 2 0,0 6 0,-6 5 1,-2 2 0,-10 5-1,-3 2 3,-3-2-2,-1 0 3,3-5-1,1-6 2,4-7-2,4-7 3,6-2-1,1-5 1,-3 0 0,3 0-1,-1 0 1,-1 3-1,2-3-2,-1 0 0,1 0-1,0 3 0,1-3 1,13 0 0,5 0-1,6-3 0,1 3 1,0 0-2,-3 5 0,-3 4 1,-2 3-5,-7 3 4,-2 4 3,-5 3-6,-4 1 7,-1 4-6,-12 0 3,-2-2 2,-5-1-2,-2-3 4,2-6-2,0-2 2,5-6 1,0-3 0,6-1 0,3-1-2,-5-2-1,6 0 0,-1 0-2,2 0-2,4 0-3,-2 0-6,2 0-10,0 0-13,-1 0-27,1-4-32,9 0-70,5 0-111</inkml:trace>
  <inkml:trace contextRef="#ctx0" brushRef="#br0">26437 7230 389,'0'0'57,"0"0"7,0 0-6,16 91-12,-12-52-11,-3 1-8,1 4-4,-1-3-2,1-5-2,-1-3-6,1-10-5,-1-4-4,1-9-1,-1-5-4,0 0 3,-1-5 1,0 0 0,0 0 2,3 0-2,3-5 2,1-10 0,0-9-3,1-1-1,-1-7 1,1 0-2,1-2 0,0 0 0,1 2 0,3 3-1,0 3 0,3 5-1,-1 3 1,-4 7 1,2 3 0,-4 3-2,4 3-1,-3-1 1,-4 3-1,4 0 1,-6 0 0,1 0-1,-1 0 1,-4 0 1,0 0 0,0 3 3,-2 6 0,-6 4 0,-7 1 0,2-2-1,0-5 1,2 0 0,2-1 0,-1-4 2,3 3-2,2-4-2,1 7 0,2-2 0,1 7 0,1 9 0,0-3-2,6 6 1,4-1 2,1-5 1,4 1 0,1-5 1,1 2-1,4-3-1,0-2 0,-2-1-1,-5-4 1,1-1 0,-5-1-1,-6-4 0,1 1-3,-5-2 3,0 0-1,0 0 0,1 0-1,1 1-4,-1-1-7,1 1-7,-1-1-18,2 4-40,0-1-84,1-1-135</inkml:trace>
  <inkml:trace contextRef="#ctx0" brushRef="#br0">27624 6811 310,'0'0'28,"0"0"8,0 0 6,0 0 1,6 77 0,-6-36-6,0 5-4,-6-1-4,-2 2-1,-1-1 0,3-3-5,0-3 3,0-5-4,3-10-3,0-7-4,2-6-5,-1-7-2,2-1-3,0-4 3,-1 0-1,1 0-1,-3 0 1,-1 0-1,-4-4-2,-2-10 0,-1-5 0,4-1-2,1-7-1,3-3 3,0-6-4,1-3 4,2-8 0,0 1-2,3-4 2,5-1-3,2 4 2,1 5-3,2 5 0,2 5 0,-1 6-1,3 6-1,0 1 2,3 3-1,0 2 1,0 4-1,0 0-1,-3 5 0,-2 2-2,-5 3 1,0 0-1,2 7-1,-6 7 0,1 5 0,-7 6-1,0 2 3,-7 2 0,-5 2 2,-4-3 0,0-2 1,-2-2-1,-1-3 2,0-1-1,-1-3 2,1-3 1,0-2-1,5-4 0,1-3-2,4 0 1,-1-1 0,1-1-1,5-1 0,0 1-1,4-3 0,-2 0 0,2 0-2,-1 0-2,-1 2-4,1-2-10,1 0-15,-2 0-31,2 1-33,0-1-45,0 0-91</inkml:trace>
  <inkml:trace contextRef="#ctx0" brushRef="#br0">27601 6973 573,'0'0'39,"0"0"-1,0 0-4,0 0-7,20-89-7,-10 75-7,4 1-5,1 3-1,4 3-5,1 2 0,2 4-1,1 1-1,-2 4-2,-2 5-1,-2 5-2,-5 4 0,-1 0-2,-6 4 2,-4-1-1,-1 1 2,-4 0 1,-7-2 3,-1 1 0,-4-3 2,0 0-1,-3-2 2,2-5 2,-2 0 1,6-4 1,-1-1 0,4-3-1,-2-1 0,2 3-1,6-3 1,-1-1-3,5-1 0,-1 0-2,1 0-1,-2 0-2,1 0-2,-1 0 0,2 0-1,-1 0-3,1 0-5,0 0-16,10 0-36,5-1-71,8-3-158</inkml:trace>
  <inkml:trace contextRef="#ctx0" brushRef="#br0">27944 7210 545,'0'0'49,"0"0"-8,0 0-10,0 0-12,0 0-7,0 0-4,0 0 1,0 0-3,0 0 0,0 0-4,38 0-1,-28-3-1,3 2 0,3 1-1,-1 1 1,2 13 2,-3 5 2,-2 6 4,-3 6 3,-2 4 1,-6-4 0,-1-1-2,0-2-1,-4-3-2,-3-2-1,-3-3 1,-2-4-3,-1-2 1,-1-3-3,-4-2-1,-2 0-1,0-3 1,-2-2-1,5 0-3,1-3-1,-1-1-5,5 0-11,-5-9-14,5-9-31,6-5-53,2-11-100,4-2-77</inkml:trace>
  <inkml:trace contextRef="#ctx0" brushRef="#br0">27965 6924 583,'0'0'41,"0"0"4,0 0-5,0 0-9,0 0-10,0 0-9,0 0-4,0 0-4,0 0-4,23-29-2,-23 26-6,6 3-8,-2 0-22,3 0-55,1 0-89,-6 3-119</inkml:trace>
  <inkml:trace contextRef="#ctx0" brushRef="#br0">25887 7967 655,'0'0'27,"0"0"-4,0 0-4,0 0-7,0 0-4,0 0-1,0 0-3,0 0 1,96-15 0,-56 8-1,5 4 2,4-4 0,3 3 0,2 1 1,-1 0-3,-2 0 0,-2-1-1,-5 1 0,-4 2-1,-7 0 0,-4-1 0,-11 1-1,0 1-1,-8 0 1,-5 0 0,2 0 0,-7 0 1,0 0 1,0 0 0,1 0 1,1 0-1,-1 0-3,1 0-1,-1 0-4,-1 0-10,0 0-12,1 0-20,-1-2-45,0 1-61,0-7-147</inkml:trace>
  <inkml:trace contextRef="#ctx0" brushRef="#br0">27613 7778 453,'0'0'58,"0"0"2,0 0-10,0 0-10,0 0-8,0 0-8,0 0-3,0 0-3,0 0-1,-26 7-1,26-2-4,2 4-7,8-1 0,6 2-2,4-6 0,5-4 3,4 0-3,3 0-1,2-4-3,1-2 1,1 2-1,0-3 4,0 2-1,1 0 1,-3 3-1,-2-1-1,-1 0 2,-2 2 0,-9 1 1,0 0 1,-7 0-1,1 0 0,-1 0 0,-7 0 1,5 0-1,-6 0 2,-1 0-2,2 1 0,-3 0 0,1 1-4,2-1 1,-2 1 1,-4-2-1,0 0 1,0 0-2,2 2-1,-1-2 1,1 0-2,-1 0-1,1 0 0,4 0-14,-2 0-26,0-2-136,-2-11-153</inkml:trace>
  <inkml:trace contextRef="#ctx0" brushRef="#br0">29523 6551 287,'0'0'69,"0"0"-6,0 0-12,0 0-4,0 0-12,-8-83-4,8 75-2,0-4-4,0 6-4,0 1-1,0-2-3,0 7-2,0-2-5,0 2-4,0 0-3,0 2 1,0 15 6,0 8-2,0 12 2,0 0-4,0 4-3,0-4 2,0-7-2,0 0 1,0-11 0,0-1 2,0-7-3,0-6 2,0 0 0,0-5-1,0 0 0,0 0 0,0 3-1,1-3 2,-1 2-3,0-2 0,0 2-1,0-2-3,0 0-1,0-4-1,0-3-4,0-7-6,2 1-11,-2 7-23,1 0-67,-1 6-137,0-3-53</inkml:trace>
  <inkml:trace contextRef="#ctx0" brushRef="#br0">29528 7240 398,'0'0'31,"0"0"12,0 0 8,0 0-4,0 0-10,27 91-8,-23-54-5,-1 2 2,-1 3-4,-1-1-1,-1-1-4,0-2-3,0-3-2,0-5 0,0-10 0,-1-8-1,1-6-1,0-6 0,-2 0-1,2 0 0,0 3 0,-1-3-2,-1 3-1,1-3 0,-5 0-2,-4-3 0,0-10 1,-3-8-3,6-5 1,1-6-3,3-8-2,3-5 2,0-3 2,5-6-2,3-1 1,4 2-2,-1 4 1,4 1 0,-1 7-3,-1 7 3,3 3-1,0 6 0,-3 8-1,-3 3-1,3 6 0,-6 4 0,4 2 0,6 2 0,-4 2 1,6 9 0,-6 4 0,-3 4 0,-3 2 0,-4 5-2,-3 3 4,0 3-4,-10 0 6,-3 1-3,-3-2-2,-4-4 2,0-3-2,-1-4 2,1-5 2,7-6 0,3-4 1,3-4-1,2-1 0,-2 0 0,-1-4 0,3-7-1,2 2 1,3-5-2,0-3 1,3 5 0,2-5-1,4 7 1,2 1-1,-3 3 1,8-1 0,2 3-1,0 3 1,1-3-1,-1 4 0,0 0-1,-2 0 1,4 5 1,-5-1-1,-4 2 1,-3-2-1,-2 1 0,0 2 0,-3-4 1,-1 8 1,-2 2 0,-6 1 0,-7 8 1,-1-4-1,-4-1 1,-2-2-1,1-3 1,1-2 0,6-2-1,-2-1 0,6-2-1,4-4-1,1 3 1,3-4-1,0 0 0,-1 0 0,1 0-2,-2 0-1,1 3 1,1-3-1,0 0 0,0 1-6,0-1-13,4-4-27,9-4-43,6-6-78,1 2-132</inkml:trace>
  <inkml:trace contextRef="#ctx0" brushRef="#br0">29933 7486 291,'0'0'59,"0"0"-2,0 0-2,0 0-8,0 0-12,0 0-6,0 0-2,0 0 0,0 0 0,15-5 4,-9 19-7,0 6-3,-2 6-6,-2 3-3,-2 0-1,0 4-1,-2-1-2,-3-3-2,-1-2-1,1-9-1,0 0 1,2-8 0,1-5-1,1 2 1,1-7-3,-1 0 2,1 0-1,0 0 0,-2 3 0,2-3-3,0 0 3,0-3-3,2-10 1,6-8 0,5-6-1,-1-1 1,2 3 1,-2-1-2,1 3 0,0 2 2,-1 3-2,-1 1 0,1 3 0,-5 4-3,3 0 3,-4 5 0,-4 2 0,3 0 1,-5 3-2,0-2-1,0 2 2,1 0-1,1-2 1,-1 2 0,-1 0-1,2 0 0,-2 0-1,-3 5 2,-6 4-2,2 0 2,-5 0 1,5-4 0,3-2-1,-4 1 1,5-1 0,-1 1-1,2-1 1,-1 1 0,1 0-1,1 6 1,-1 0 0,2 2-1,0 7 1,2-2-2,4 3 1,0-1 1,2-2-2,-1-2 2,2 0 0,2-2 0,-1 1-1,2-2 1,-2-2 0,-1-2 1,-2-1-2,1-2 0,1 0 3,-6-2-4,2 1 1,-2-4-1,-1 4-4,1-3 4,3 2 0,-6-3-1,0 0 2,0 0-6,1 0-2,-1 2-11,2-2-9,-2 0-10,0 0-20,1 0-33,-1 0-51,3-2-74</inkml:trace>
  <inkml:trace contextRef="#ctx0" brushRef="#br0">30197 7728 616,'0'0'40,"0"0"-8,0 0-3,0 0-8,0 0-7,0 0-5,0 0-4,0 0-3,84-47 0,-62 43 0,2-2-3,-7 4 2,3 0-1,-6 2-1,-1 0 1,3 0-2,-10 0-1,5 0 0,-5 0-1,0 0-1,-1 0-2,-5 0-3,0 0-4,0 0-6,0 0-4,0 0-7,0 2-8,-4-1-7,0 3-11,-6-4-8,5 0 0,-3 0 3,-2-3 10,2-4 19,0-5 11,2 5 17,-3-7 11,5 4 11,0 0 7,1 2 18,1 4 9,1-1 11,1 5 5,-2-2-6,2 2-8,0 0-11,-1-1-6,1 1-6,0 0-1,-2 1-4,2 13-5,-1 4-5,1 7-1,0-9-5,0 2-1,0 2-2,0 0-2,0 6-2,0-10-1,0 0 3,0-4-6,0-1 5,0 2-5,0-6 1,0-2-1,0-5-2,0 0-4,1 4-5,2-1-7,-1 2-12,1 0-23,-2-5-43,5-6-73,1-5-118</inkml:trace>
  <inkml:trace contextRef="#ctx0" brushRef="#br0">30563 7665 546,'0'0'49,"0"0"-9,0 0-11,0 0-11,0 0-9,0 0-4,82-22-3,-63 10 0,0-1 0,-2-1 0,-1 2 0,-4 3 2,1 0 1,-6 3 1,-3 3 0,1 0 2,-5 3 2,3 0 2,4 5 1,-2 7 6,3 12-2,-4 5 0,-2 6-3,-2 6-2,1 1 0,-1 3-6,0-1 1,0-4-5,0-2-3,0-5 2,0-4-1,0-9 1,-1-1 0,-4-5-1,1-4 1,-3 5 0,-3-5-1,2-3 3,-6 1-1,-2-1-1,6-6 1,-9 2 1,0-3-3,8 0 0,-5 0-5,1-7 1,7 0-4,-4-5 0,6-1-6,4-6-9,0-6-11,2-2-37,6-2-70,7 0-153</inkml:trace>
  <inkml:trace contextRef="#ctx0" brushRef="#br0">30741 7342 732,'0'0'35,"0"0"-5,0 0-5,0 0-3,0 0-6,0 0-2,0 0-4,0 0-2,0 0 0,-2-6-1,2 6-2,2 0-1,-1 0 0,1 0-4,-1 0 4,0 0-2,1 0 0,-1 0 2,1 0-3,-2 0-1,1 0 0,-1 0-1,2 0-2,-2 0-4,0 0-9,1 0-26,-1 0-125,0-8-165,-10-2-19</inkml:trace>
  <inkml:trace contextRef="#ctx0" brushRef="#br0">26136 6268 200,'0'0'52,"0"0"4,0 0-1,0 0-4,0 0-3,0 0-1,0 0-8,0 0-8,0 0-9,0 0-8,-4-34-7,4 34 0,0 0 1,0 10 0,1 5 1,6 4 1,1 1-2,0-3 1,-2-5 0,1-3 2,-1-2 1,-3-3 1,7-1-2,-4-3-2,4 0 0,6-3-2,-2-9 0,5-7-1,-1-4-1,-1-4-2,0-2-1,-1-3 0,0 1 3,-2-1-3,-2 3 1,-1 3 0,-3 9 0,-2 0-1,-2 9 0,-1 4-1,0-1-2,-3 5-1,0 0-3,0 0-3,1 0-3,-1-2-6,6 2-15,6 0-27,0 0-63,7 0-168</inkml:trace>
  <inkml:trace contextRef="#ctx0" brushRef="#br0">27291 6119 504,'0'0'38,"0"0"-2,0 0-3,0 0-8,0 0-7,0 0-4,0 0-2,0 0-2,81 41 1,-65-25 1,3 1-3,-2-2-2,1-3-2,-5-3 0,-1-6-1,-3 1 2,-4-3 2,2 1 1,-3-2 0,2 0 2,3-5-3,1-4 1,0-3-2,1-5 0,1-3 1,-2-3-4,3-3-2,3-5 1,2-2-2,3-2 2,4 0 0,1 0-2,0 4 0,1 0-5,-4 6 3,-1 4-4,-9 8 5,-3 5-2,-6 4 0,-4 4 0,0 0-3,0 0 2,2 0-1,-1-2-1,1 2-1,-1 0-4,1 0-9,-2 0-27,1 0-84,-1 0-170</inkml:trace>
  <inkml:trace contextRef="#ctx0" brushRef="#br0">28464 5955 411,'0'0'52,"0"0"-2,0 0-8,0 0-9,0 0-6,0 0-4,0 0-4,0 0 1,0 0-2,0 0-1,-41 15-2,41-15-1,-1 0-1,1 0-1,0 0-1,0 0-1,0-3-1,0-7-3,7-5-1,3-5-1,3 1 0,4-3-4,2-2 3,5 0-4,0 1 3,5 0 0,0 2 2,3 1-2,-1 3-1,1 2 1,0 3-2,0 2 0,1 1 0,1 4 0,0 2-1,-1 1 0,-1 0 0,1 2 2,-2 0 0,-1 0 2,-3 2-2,-2 3-2,-2 2 1,-1 0-2,-2 5 2,-4 1 1,0 3 0,-1 1 0,0 0 0,-2 3-1,2-1 0,-2 0 5,0 1-7,3 1 7,-3-4-5,1 0 0,-5-7 4,-2-4-4,0-2 0,-4-1 2,0 1-2,1-2 1,-4-2 0,0 0 0,0 0 0,2 3 0,-1-3 0,-1 0 3,0 0-2,2 2 2,-2-2-1,0 0-1,0 1-3,0-1 1,0 0 0,-5 0 1,-9 0-1,-2 0-2,-5-3-1,4-6 0,0 2 1,3-4 1,2 6-2,1-4 2,0-1 1,3 3-4,-1-3 6,3 3-7,3 4 5,-1-4 2,1 5-3,1-1 2,0-1-1,2 4-1,-1-6 2,1 2-3,-2-2 2,2-5 1,0 5-1,0 0 2,0 2-2,0 4 1,0-7-1,0 1 1,0 0-1,0 1 2,0 0-1,0 0-1,0-1 0,-1-5-2,-1 5 2,1 1 1,-1-7-1,2 5 1,-1 0 0,1 4-3,0 3 2,-2-2 1,2 2 0,0-2 1,0 1-2,0-1 0,0 0 0,0 2-2,0-3 1,0 3 0,0 0 1,0 0 1,8 5 0,4 5 1,5 7 0,-2-3-1,1 1 0,2-1 0,-1 1 2,3-1-1,0-2 0,-2 0 3,-1-2-4,-5-2 2,1 1-4,-6-4 0,-4-3 1,1 1-1,-1-1 1,0 1 0,0 1 0,1-1 1,-4-3-1,0 0-2,0 0 3,1 2 0,-1-2 1,2 0 3,-2 0-4,0 0 1,1 3-1,-1-3 0,0 0 1,0 0-2,0 0 0,0 0 0,-3 0 0,-5 0-2,-4 0 1,-5 0 2,7 0-3,-7 4 0,1 1 1,-2 0-2,-1 3 4,1-1-1,8 0-1,-3 0 1,1 3 0,5-5 1,-6 3 0,7-3-1,2-3 1,1 1 0,3-3-1,-2 0 0,2 0 0,-1 2 0,-1-2-1,1 2 1,-1-2 0,1 1 0,-2-1 0,3 0 2,-1 2-1,1-2-1,-1 0 1,1 1-2,-2-1 3,2 0 0,0 0-2,0-1 0,0-11 0,0-8 0,2-5 0,0-8-4,4-1 4,0-3-3,0-4 2,-1-2 0,1 1-1,1 1 2,-2 5 0,-1 10 1,-1 6-1,0 8 1,-3 5-1,1 4-1,-1 3 1,0-2-2,0 2 1,0-2-1,2 1 0,-2 1 1,0-2-1,1 2 1,-1 0 0,2 0 1,-1 0 0,5 0 1,-3 3-1,0 1 1,1 3-1,-1-2 0,1 3 0,4 8 1,-2-1 0,3 5 2,0 1-1,-2 0-2,3 0 1,-4 2 0,1-1-1,-1 0 2,0-7-1,-2 0-1,-1-4 0,0-2-1,1 2 1,-2-7-1,-1 1 1,-1-5 0,0 0 0,0 0 1,2 1 0,-2 1-1,1-1 1,-1 1 0,2-1-1,-2 1 1,1-1-1,-1 1 0,0 0-1,2-1 1,-2 1 0,0-1-1,1 1 1,-1-1 1,0 0-1,0 1 0,3-2 2,-3 2 0,0-2 2,0 0-1,0 1-3,-3-1 0,-6-1-1,-2-7 1,-1 0-1,1 2 0,2 2 0,-3-1 0,2 2-1,4 2 1,-6-1 1,0 2-1,-1 0 1,-6 0 0,3 6 0,8-1 0,-6 1 0,6-2 0,4-2-1,1 1 0,3-3 1,-2 0-1,2 0 1,-1 2-1,-1-2 1,1 1 0,-1-1 0,2 2 0,-1-2-1,1 1 0,-2-1-1,2 1 1,0-1 0,0 5 1,5 1 0,5 3 3,3 2-5,0-1 6,-2-2-5,0-1 2,-3-2-1,0-1-1,2-1 2,-8-1-2,3 1 0,-5-3 2,0 0-1,0 0 1,1 2 0,-1-2-3,0 0 2,0 2 0,0-2-2,-7 1 0,-7-1-6,1 2-9,-3 0-14,-3-2-53,8 0-175,-1-2-63</inkml:trace>
  <inkml:trace contextRef="#ctx0" brushRef="#br0">20709 9867 293,'0'0'29,"0"0"4,0 0-5,0 0 4,0 0-5,0 0 0,0 0-1,0 0 2,0 0-4,3-61 1,-2 56-3,1 1-2,-2 4-3,0-1-4,0 1-2,0-2-3,0 1-1,1-1-2,2 0 0,-2 2 0,-1 0 0,1-3 0,-1 3-1,0 0 1,2 0-1,-2-2-2,0 2 0,1-2-2,-1 2-1,0 0-1,0 0-3,0 0 2,0 0-1,0 0-2,0 0-1,0 0-3,0 0-7,0 0-6,0 0-21,2 0-30,-1 7-54,1-3-115</inkml:trace>
  <inkml:trace contextRef="#ctx0" brushRef="#br0">8762 10179 176,'0'0'24,"0"0"7,0 0 3,0 0 2,0 0 0,0 0-1,0 0-5,0 0-3,0 0 0,-50-59-1,42 47 5,-1 3-2,1 1-2,-1 3-4,1 0-8,-5 1-4,3 1-4,-5 3-4,-2 0 0,0 7-2,-4 5-1,2 3-1,4 5-2,2 1 0,2 2 3,1 1-1,3 1 1,0-2 1,1 1 1,0-2 0,2-1 2,1 1 0,0 2 0,0 2 1,2 2 0,1 5 5,0 4-3,0 6 2,0 1-2,0 5-3,1 1 2,2 4-1,2 3 1,0 4 2,2-4-1,-1-1-3,0-3 1,-2-3-2,2-5 3,0-1 0,-3-3-2,-2-3 4,-1-3-4,0 0 0,-3-2 0,-5 0-1,-1-2-1,-3 1 0,0-1 0,0-1-1,-2-3 2,0-1-1,1-2 0,0-6 0,5-4 1,0-3 0,1-4 1,5-4 0,0 1 0,-2-3-1,-1 2-2,1-2 2,-6 4-1,6-3 1,-1-1-1,1 1 0,4-2-1,-2 0 2,2 0-3,-1 0 1,-1 0-2,1 0-1,-1 0 0,1 0-2,1 0 1,-1 0 1,1 0-1,0 0 2,0 0 0,0 0-1,1 0 3,9 0-3,4 0 2,1 7 0,-3 6 0,1 4 0,-3 3 0,1 5 1,-1 0-1,1 4 3,-1 3-6,-2 3 6,1-1-5,-1 3 2,0 1 1,-1 1-1,-1 3 0,0 1 0,-2 1 1,2 4-1,-3 0 0,0 1-1,-2 1 2,-1-1-3,0 2 4,0 2 0,0 2-4,0 1 4,0 0-4,0 1 1,2 2 5,2-1-5,0 2 1,4-1-1,0 0 0,1-1 0,0-3 0,2-1 4,-1-3-5,-1-2 5,2-2-2,-2-1-1,0-2 1,1-2-1,-3-1 0,2 1 0,-2-4 1,2 3 0,-2-2-1,0 0-1,1-3 0,0 0-1,-1 1 3,1-3 2,-3 0-4,4 1 4,-3 0-4,1-1 0,2 7 1,1-2 0,-2 2 0,3 1 0,1 0 0,0 0-2,0 0 3,2 0-2,-2-1 1,2 0 0,-2-2 0,1-1 4,-2-2-5,1 0 4,1-1-3,-1-1 0,0-4 0,0-4 0,-2-4 0,3-3-1,-6-9 0,2 1 0,-3-5-1,1 1 2,0-2-1,-4-3 2,0 1-1,-3-3 0,0 0 1,0 0-3,2 2 2,-1-2 0,1 0 0,-1 0 2,1 0-2,-2 0-1,1 0 0,-1 0-3,0-3-4,0-16-14,0-8-23,0-14-52,-3-8-133,-3-10-71</inkml:trace>
  <inkml:trace contextRef="#ctx0" brushRef="#br0">12254 11592 429,'0'0'43,"0"0"-2,0 0-6,0 0-5,0 0-4,0 0-7,0 0-5,0 0-3,0 0-2,0 0 1,-18 5 0,18-5-1,-1 0 0,1 1 2,0-1 2,0 2 0,1-1 1,11 2-1,7 2-1,5-2 1,5-3 0,3 0-2,4 0 0,5-5-2,4-1-1,0-3-2,5 2-1,0-3 0,0 3-2,2-1 1,-2 1-3,-2 0 2,1 0 0,-4 3 0,1-1 3,-1 1-2,0 0-1,-2 0 1,1 0-1,-2-3 0,1 2 1,-3 0-2,-2 0 0,0 0 0,-1 1-1,-4 1 0,1 0 1,-4 1-1,0 2 0,-2 0-1,-1 2-1,-3 1 1,-1 4 0,-2-2 1,-2 0 0,-3-1 0,-3 0 0,-1-2-1,-4 0 3,3 0-2,-6-2-1,1 3 2,-2-3-1,2 0 0,0 0 1,1 0-1,-7 0 1,0 0-1,0 0 0,1 0-1,1 3 2,-1-3-2,1 0-1,-1 0 1,1 0-2,-1 0 3,1 1-2,-1-1 2,1 0-3,-1 0-1,-1 0-3,0 0-14,2 0-32,-2-18-259,0-10-34</inkml:trace>
  <inkml:trace contextRef="#ctx0" brushRef="#br0">16643 10803 162,'0'0'32,"0"0"-4,0 0-1,0 0 3,0 0-3,0 0 1,0 0 1,0 0-2,0 0 0,0 0-1,-17-10-2,15 10-2,1 0 0,-1 0-5,2 0-1,-2 0-4,2 0-4,-2 0-1,2-3-3,-1 3-2,1 0 1,0 0-3,0 0 1,0 0 0,0 0-1,3 0 4,4 0-3,6 0 2,5 0-1,-6 0 0,8 0 0,-8 0 0,2 0-1,-1 3 0,-1-3 1,2 0-1,-2 0 0,2 0 1,-3 0 0,1 3-1,-7-3-1,5 0 2,-4 0 0,0 0-1,1 0 2,-7 0 0,0 0-2,0 0 3,1 0-1,1 1 2,-1-1 0,1 0-2,-1 0 1,1 0 1,-1 0 0,0 1 0,1-1 2,-2 0-2,1 0 0,-1 0-1,0 0 1,2 0-2,-2 2 1,0-2-3,0 0-1,0 0 0,0 0 0,-2 0-1,-3 0-1,-7 0 1,-7-2-3,-1 2 3,-4-1-1,2 1 1,0 0 1,5 0-1,1 3 0,5-1 1,0-1 1,-1 1-1,7-2 1,-7 2-1,8 1 0,-2-3 0,2 2 0,-1-2 1,0 2-1,0-1 1,1 1 0,4-2 0,-2 0 2,2 0-3,-1 0 1,0 1 0,-1-1-1,1 0 0,-1 0 0,1 1-1,1-1 0,0 0 0,0 0-1,0 0 1,0 3 1,3-3 1,8 2 0,8 1 0,0-1 0,-2-2-1,2 0 0,-2 0 0,-4 0 0,6 0 0,-5 0 1,-2 0-1,2 0 0,-8 0 0,6 0 0,-6 0-1,1 0 2,-1 0-1,-6 0 3,0 0-3,0 0 1,1 0 0,1 0-1,-1 0 1,1 0 1,-1 0-2,0 0 1,1 0 0,-1 0-2,1 0 2,-2 0-1,0 0-1,0 0 0,0 0-1,0 0 1,-6 0-1,-4-2 2,-2 1-2,1-1 1,-1 2 0,-1 0 1,1 0 0,0 0-1,0 0 1,0 0-1,0 0 1,0 0 0,-1 0 0,1 3 2,1-1-2,-1 0 0,2 1 2,6-3-4,-1 1 2,5-1 1,-1 0 0,1 0-1,-2 0 0,0 1-1,0-1 1,1 0-1,-1 0 1,1 0-2,-1 0-1,1 0 0,1 3 1,-2-3 0,2 0 2,0 0 1,11 3-1,6-2 1,4 0-2,0 1 1,2-2 0,-1 2 0,-6-2 1,2 1-1,1-1 1,-7 0-1,8 0 0,-8 0 0,-1 0 1,2 0-1,-7 0 0,0 0 2,-6 0-2,0 0 1,0 0 0,1 0-2,1 0 2,-1 0 1,1 0-1,0 0 0,0 2 0,-1-2 0,1 0 1,-1 0-1,0 0 1,1 0 0,-2 0 0,1 0 0,-1 0-1,2 0-1,-2 0 0,0 0 0,1 0 0,-1 0 1,0 0-1,0 0 0,0 0 0,0 0-1,0 0 2,0 0-2,0 0 0,-1 0 0,-1 0-2,1 0-2,-1 0-2,-2-5-10,1 1-19,-1 1-29,-2-7-41,5 3-72,-4-5-75</inkml:trace>
  <inkml:trace contextRef="#ctx0" brushRef="#br0">17511 10814 78,'0'0'44,"0"0"-4,0 0-1,0 0-5,0 0-3,0 0-4,0 0-5,0 0-7,0 0-3,-6 0-5,6 0-4,0 0-2,0 0-1,0 0 2,0 0 1,0 0 2,1 0 3,11 0 1,-2 3 1,7-2 2,3 0-1,-1-1-1,7 0 1,0 0 0,-1-1-1,-1-3-2,0 0-1,-7-1 0,2 3-3,-2 1-1,-4 1 1,6-2-1,-6 0-1,-1 2 2,-1 0 1,-4 0-2,5 0 4,-6 0-4,7 0 4,-2 0-3,-6 0 0,1 0 1,-6 0-3,0 0 1,0 0-1,1 0 1,0 0 2,1 0 0,0 0 1,0 0 1,-1 0-1,1 0-3,-2 0-1,0 0-3,0-1 0,-5 0-1,-7-2 0,-6 0 1,-2 2-1,-5 0 0,2 1-1,1 0-1,-2 0-1,1 0 1,-2 0 0,1 0 2,8 0 0,-3 0 0,7 1 2,-2-1-1,1 0 1,1 0 3,0 0-2,6 0 1,1 0 2,5 0-2,-1 0 1,1 0-1,-2 0-1,1 0 1,-1 0-2,1 0 0,-1 0-3,0 0 1,0 0-1,1 0 1,0 0-1,1 0 3,-2 0 2,2 0-1,0 0 1,8 4-3,6 0 3,-1 1-1,4-2 1,2-1 2,1 1-4,6 1 1,-1-1 0,-7-2 0,0-1 0,0 0 2,-4 0-2,6 0 0,-8 0-1,-7 0-1,7 0 1,-6 0 0,-1 0 0,1 0 1,-6 0 1,0 0 1,0 0 2,2 0 1,-1 0-1,2 0 0,-2 0-1,1 0-2,-2 0-3,1 0-6,-1 0-13,0 0-64,0 0-174</inkml:trace>
  <inkml:trace contextRef="#ctx0" brushRef="#br0">15932 12726 113,'0'0'28,"0"0"0,0 0 4,0 0 0,0 0-4,0 0 0,0 0-2,0 0-3,0 0 2,0 0-4,-22 0 0,21 0-2,-1 0-1,1 0-2,-1 0-2,1 0-3,-1 0 1,2 0-4,-1 0-1,1 0-1,-2 0 0,2 0 1,0 0 3,0 0-2,0 0 3,3 0 1,9 3-1,7-1 3,4 0-1,-3 1-2,2-1-2,-1 1 0,1-1-2,3-2 0,-1 3-1,2-3 1,2 0-2,1 0-1,0 2 0,2-2 1,1 0-3,2 0 2,0 0-2,1 0 1,0 0 0,0 0 1,-1-2 1,1 2-1,-2 0-1,0-3-1,2 3 0,0-2 1,0 2-1,-2-2 0,-3 1-1,1-1-1,-4 0 0,-1 1 0,-2-1 2,-1 1-2,-6 0 2,1-2 0,1 1-1,-6 2 0,9-3 0,-2 1 0,-6 2 0,5-3 1,0 1-2,-5 2 2,4-2-1,-5 2 0,0-3 0,0 3-1,1 0 1,0 0-1,0-2 1,0 2-1,1-1 0,-2-1 0,0 0 0,0 1 0,0 0 2,0-1-2,-2 1 0,2-1 0,-8 2-1,1 0 1,-6 0 1,0-1-1,0 1 1,1 0 0,0 0-1,1 0 2,-1 0 0,1 0 0,-1 0 1,1-2-1,-1 2 0,1 0 0,0 0-1,0 0 0,-1 0 0,1 0 0,-1 0-1,1 0 1,-1 0-1,-1 0 1,1 0-1,-1 0 0,2 0-1,-2 0 1,1 0-1,-1 0-2,0 0 0,2 0-4,-2 0-13,0-3-28,-2 1-70,-8-5-178</inkml:trace>
  <inkml:trace contextRef="#ctx0" brushRef="#br0">16840 10846 120,'0'0'29,"0"0"-1,0 0 2,0 0-3,0 0-3,0 0-3,0 0-3,0 0-2,0 0-1,0 0 1,-16-3 3,14 3-4,1 0 3,0 0-3,-1-1 3,1 1-1,-1 0-1,1-3 2,-5 0-3,1 2 0,-6-3-3,2-1-1,-1 1 2,-7-3 0,0 4 0,2-2-2,-4 3 0,2-1-4,-2-1 2,-7 2 0,4-1 0,1 3 1,-1-4-2,1 1-1,1 0 0,-1-2-3,-1 1-1,0 1-1,-4 0-1,-1 0 1,-2 2 0,-1 1 0,-2 0 1,2 0 0,-1 0 0,2 0 1,2 0 0,1 0 0,0 0 0,2 0-1,1 0-1,0 0 1,0 0-1,1 0 0,-2 0 1,-1 0 0,-1 0 1,0 0 0,-1 0 0,1 1-1,1 2 0,-2 0-1,-1 2-2,1 0 1,-2 2-1,0 1 0,2-1 1,1 0-1,1 0 0,9-2 2,-1-1-1,7-1 2,4-1-2,-6-1 1,7-1 0,-1 0-1,-6 0 0,5 0 2,1 0-1,0 0-1,1 0 0,0 0 0,-1 0 0,1 0 0,5 0-1,-2 0 0,2 0 0,-1 0 0,-1 0 1,1 0-1,-1 0 1,1 0 1,0 0-1,-1 0 0,1 0 0,-1 0 0,1 0 0,-1 0 1,1 0-1,-1 0 1,1 0 0,-1 0 0,1 0-1,-2 0 0,2 0-2,-1 0-1,2 0 0,-1 0 0,1 0 1,0 0 0,4 0 2,15 0-1,10 0 2,10 0-1,4 0 0,2-3 1,1-2-1,1 0-1,-3 0 1,-2-2-1,-2 3 0,-3-1 0,-5 0 0,-2 2 0,-3 2 0,-3 0 0,0-1 0,-1-1 1,2 1 0,-1 1-1,1-3 1,4 4-1,0-3 0,2-1 2,-1 2-2,-1-1-2,0 0 4,-3 1-2,-8 2 0,0-1 0,-4 1 0,-1 0-2,2 0 2,-2 0 0,0 0 0,0 0 0,0 0 0,1 0 0,4 0 0,-1 0 0,4 0 2,-1 1-1,1 1-1,1-2 0,-2 3 0,-4-3-1,1 1 1,4-1-2,-1 0 2,-1 0 2,1 0-2,-3 0 0,-5 2 0,6-2 1,-6 1-1,0-1 2,1 0-2,-3 0 0,3 1 0,-8-1 0,7 0 0,-4 0-2,4 0 4,2 0-2,-3 0 0,1 0 0,-8 0 0,2 0 0,-1 0 0,1 0 1,-2 0-1,2 0 2,-6 0-1,0 0-1,0 0 0,2 0-1,-1 0 2,1 0-1,-1 0 0,1 0 0,-1 0 1,1 0-2,-1 0 2,2 0-1,-2 0 1,1 0 1,-1 0-1,0 0 0,1 0 0,-1 0 0,1 0-1,-1 0-1,1 0 1,-1 0 1,1 0 0,-1 0 1,1 0-1,-1 0-3,-1 0-1,2 0-4,-2 0-23,0 0-100,0-4-175,-12-2-17</inkml:trace>
  <inkml:trace contextRef="#ctx0" brushRef="#br0">16384 11727 312,'0'0'9,"0"0"3,0 0 5,0 0 6,0 0 6,0 0 2,0 0-2,0 0 0,0 0-7,-52-56-5,46 49-3,-1 3-2,-6-4-1,5 4-4,-8-4-1,1 3 0,-3-1-1,-4-2 0,-1 0 1,-2 2 1,1 0 1,-4 0 0,1 1 2,-4 1-2,1 1 0,-2 0 1,-3 1-1,-1 2 1,-2 0-3,0 0 0,-1 0-2,-1 2-3,-3 3 1,0 2-2,-1 4 0,0-1 0,0 2-1,4 2 2,1-1-1,4 2 1,2-2 0,1 0-1,1 2 2,3-1-1,-1-2-1,1 1 2,1-1-2,1 2 1,0 1 0,2 3-1,1-1 4,0 7-5,0 1 1,3-1-2,-3 3 2,1 0 0,-1 2 0,1 2 2,-1 3-4,2 2 2,0-1 0,1 4 0,0-2 2,1 0-1,0-1-2,2-1 2,2 0-4,1-3 6,2-3-4,2 2 2,2-4 2,0 1-4,4-1 5,0 2-5,2-2 2,1 2-1,1-1 0,0 2 1,0 1 0,4 1 1,0 0-2,2 1 2,3 0-2,-2-1 1,2 0 0,1-3-1,1 3 1,3-3 1,0-2-4,0-3 4,2-1-1,0-3 0,1 0 0,3-1 1,1 0-2,1-4 1,1 2 2,0-3-2,2 1 1,1-1-3,0-2 2,1 2-2,0-4 2,2 2 1,2-2-2,2 0 1,0 0 0,2-1 0,-2-4 0,1 2 0,-3-2-2,3 0 1,-2-2 0,-1 1-1,0-1 1,2-3 1,-6 0-2,4 0 1,-2 2 1,0-2-1,0 0 0,-1 0 0,1 0 0,-1 0-1,1 0 2,-2-2-1,2-1 1,0 3-2,1-4 1,-1 1-1,0 1 1,0 2 0,-2-3 1,2 3-1,2-4 0,0 1 1,1 0-1,2-4-1,0 3 1,1-1-1,0-3 1,-2 1 1,0 0-1,-1-1 0,-1 1 1,-3 0 0,0 2-1,-2-3 2,-2 2-2,1 0 2,1-2-1,-4 3-1,1-2 0,0 0 1,-2 1-4,0-1 4,1 2-4,-2-2 3,0 2-1,-1-2 0,1 2 2,-7 2-1,3-2 1,0 1 0,1-3-1,5-1 1,1 1-1,-1-1-1,1 1 1,-1-2 0,2 1 0,-1-1 0,-1-1-1,-2 0 2,2-2 0,-4 1-1,0-1 2,1 0-2,-5 1 0,4-1 2,-4 0-1,2 0-1,-1 2 3,0-2-4,1-1 2,3 2-1,-2-1-1,-1 0 1,1 0 0,-2 1-1,1 1 1,-6 2 0,2 1 0,1-3 0,0 0 1,5-5-1,-1-1 1,1-1 1,-1-3-1,1-1-1,-1-1 1,-2-1-2,0-1 0,-3 3 1,0-1 0,-1 3 0,-2 0 1,0 2 2,-1 0-7,0 0 7,-1 2-5,0-1 3,3 0 2,-1-2-3,0 1 0,0-3-1,0 3 0,0-4 1,1 1 0,-1 1-1,-2-1 2,-1 1-1,2-3 1,-2 3-1,-1-1 2,0 1-2,-2 5 1,2-1 0,-2 5 1,-2-2-2,5-5 1,-5 6-1,3-6 0,-2 7 0,-1-2 1,2 0 0,-1 2 0,-1 0-1,-1-3 1,2 2-1,-2-3 0,0 2 1,0-1 0,0-7 0,0 10 0,-2-9-1,-1 3 1,-1-1 0,-3-5 0,0 3 2,-2-1-5,0 1 5,-4 2-5,0-1 4,-3 1 2,0 0-1,-2 0 0,-1 2 0,-3-2-1,0 2-1,0-2 0,-1 0-1,-1 0 1,-1-2-1,1 1 0,-1 0 0,-1-3 0,0 1 1,0 0-1,-1-1 1,-1 4-1,1 2 0,-4 2 1,1 1-1,0 0 0,-4 1-1,0 4 1,-4-2 0,-2 5 0,-2 0 1,-2 1 0,0 1-1,-1 2 0,0 0 0,1 0 1,3 0 0,0 0-1,3 0 0,1 0-1,1 3 1,1 2 1,3-1 0,2 1-1,1 1 0,0 1-1,3 1-1,1 1 2,2 0-1,0 2 0,2-1 1,0 1-2,1 2 1,1-1-3,3 0 0,2 0-4,4-4-1,2 2-8,0 0-16,-1 2-51,1 3-88,2-2-123</inkml:trace>
  <inkml:trace contextRef="#ctx0" brushRef="#br0">15458 15091 336,'0'0'-2,"0"0"2,0 0 1,0 0 1,0 0 1,0 0-1,0 0 0,0 0 4,0 0 3,0 0 6,-12-4 2,12 4 2,-2 0 2,2 0 0,0-1 5,0 1 1,0-3-1,6 3-4,8-3-4,7 1-7,2-3 1,9-2-5,0 3 2,1 0-2,2-3-1,3 3-2,0-2 1,1 2-1,1-1-2,-2 2 1,1-1-3,-1-1 2,0 3-1,-1-1 0,-4 1 0,1 0-1,-4-4 0,0 4 2,-1-1 0,-1-2 1,-5 3 0,-6-3 1,1 3-1,-7 1 1,-5-1 1,0 2-1,-2-1 3,3 1-2,-2-2 2,1 2-1,-6 0 2,0-1-1,0 1-3,1 0 2,1 0-4,-1 0 0,0 0 0,-1 0-2,2 0-1,-2 0-1,1 0-5,-1 0-2,2 0-13,-2-2-28,0 2-55,1-1-149,-1-1-28</inkml:trace>
  <inkml:trace contextRef="#ctx0" brushRef="#br0">15507 11906 63,'0'0'37,"0"0"-5,0 0-2,0 0-5,0 0-5,0 0 1,0 0-1,0 0-1,0 0-1,-17-26-3,12 23 0,2 1-3,-1-1-3,-4-4-2,3 5 0,1-1 1,-5 1 0,3-1 0,-5 1-2,-1-1 0,0 1-3,1 0 2,-2-1 0,-6 0 2,7 3 0,-8-1 0,3 1-2,-2 0 1,-5 0-1,1 4-1,2 3-1,1 3 1,0-1-1,2 6-1,0-2 3,1 3-3,-1 0 1,2 1 0,-3-1-1,2 1 1,2 0-1,-2-3 4,2 2-1,0-3 2,-1 2 3,-2-1-3,4 1 1,-2-2 0,3 3 1,-1-2 0,3 1 0,1 4-2,0-2-2,3 7 0,1 1-2,2 3 0,1 4-1,1-1 1,1 3-2,1 0 1,0-3 0,0 3 1,0-1 1,0-1-3,3 0 2,0-3-2,1 3 1,-1-3 0,1-1 1,2-1 1,3 2-2,-2-2 1,3 0-1,1 2 0,1-3-1,1 2 1,2-3-1,-1 0 1,2-1-1,-1-2 1,0-1 1,-1-2-2,1 1-1,-2-4 3,0 0-5,-1-2 4,0 1 0,-1-3 0,-4-2-1,2-1 1,2 3 1,-2-2-1,3 4 3,1-1-2,-3 2 2,1-1-4,1-1 2,1-1-3,1 2-2,1-3 4,2 1-2,-1 0 1,0-2-1,0 0 2,0-1-1,-1 1 1,0-2-1,0 1 1,1-1-2,1 1 1,0-1 0,2-3 0,0 2 1,1-3 1,3 0-1,0 1 0,1-1-1,2 0 0,1-1 0,1 0-1,-1-2 0,0 3 1,-1-3-2,-2 1 2,0-1-2,-7-1 1,3 0 1,-2 0-1,-5 0 0,9 0 1,-3 0-2,-8 0 2,9 0 0,-9 0-1,1 0 1,0 2-1,-6-2-1,7 0 2,-7 0-2,0 0 2,-1 0-1,1 0 0,1 0 0,3 0 0,2 0 1,-7 0-1,7 0 0,-6 0-1,6 0 0,1 0 0,-3 0 2,1-2-1,-2-1 1,1 2-1,2-1-2,-4 0 2,3-1 0,4-1 1,-4 1-1,6-3 1,-3 0-1,2 0 0,2-2 0,-1 1 0,-5 0 3,0 3-3,2-2 0,-7 1 0,7 0-1,-1-2 1,-4 5 0,5-6 0,1 1-1,-1 2 1,4-4 0,-2 1 1,1-1-1,-3 2-1,-2 1 2,2-1-2,0 2 3,-5 2 0,6-4-2,-1 0 3,-3 2-5,2-2 2,-3 3 0,-2-1-1,3 1 1,-2-1 0,2 1 0,-7 2 1,1 1-1,-3-2 0,4 1-1,-3 1 1,4-4-3,-4 3 3,0-1-1,4-1 1,-2 1 1,2-3-2,0 2 1,0-3 0,-1 2-1,3-2 1,-4 2 0,3-2 0,-2 0 1,2 0-1,-2 1 1,1-1-2,-1-2 2,1 4-2,0-1 1,1-3 1,-3 4-1,3-2 1,2-4 1,-5 4-2,4-4 0,-3 3 0,1 0 1,-1 0-1,-2 1 1,5-5-1,-3-1 1,4-4 0,-3 1-1,0 0 1,-2 3 0,2 0-1,-3-1 0,-1 4 0,3-3 1,-3 3-1,-2 6 1,2-7 1,-1 6-2,-1-4 1,2 1 0,-1 3 0,0 0-1,0 0 2,-1 0-4,2-6 2,0 2 0,0 0 0,0 2 0,0-3 0,0 1-2,1 1 1,1-1 1,0 2 0,-1-1 1,1 0-1,-1 1 0,2 1-1,1-1 1,-1 0 0,0 0 1,-1 1-1,1-1 1,1 0-1,-1-1 0,-2 3 1,2-3-1,-4 4 0,4-3 0,-3 5 0,1-3 0,1-3 0,-2 5 0,0-1 0,2-1 0,-2 1 0,0 1 0,1-4 0,-3 2 2,5-4 1,-2-6-6,-1 5 6,2-5-6,-4 5 4,2-2-1,-2 2 0,1-3 0,-1 1 0,1-1 0,-2-6 1,0-2-1,1 1 1,-1 1-1,0-1-1,0-1 2,0-5-2,0 8 2,0-1 1,0-1-2,0 8 1,0-10 0,-3 3-2,0 2 2,1 0-1,-3 0-1,2 3 1,0 2 1,-3-3 0,0-2 0,0 4-1,0-3 0,0 3 1,0-1 0,1 5-1,-1-4 2,-2 1-2,5 2 1,-4-3-1,4 5 1,-2 1 0,0-3-1,2 6 2,-1-4-2,1 4 0,-1-5 1,-1 0 2,0 2-3,2-2 3,-1 1-3,-1 1 1,-1 0 0,2-1 0,-3 1-3,3 0 3,-4 0-4,-1-4 4,2 5 1,-4-5-2,1 2 1,4 3-1,-7-3 1,1 0-1,-1-2 1,3 2 3,-2 0-3,4 2 2,1 1-2,-2-2-2,2 2 3,-2-1-1,2 2 1,0-2 1,-1 3-2,0-2-2,4 3 1,-4-1 0,4 0 0,-4 0 2,0 0-2,1-3 0,1 2 0,-1 1 0,-2 0 0,0-3 0,-4 2 0,3-2 1,-3 0-1,-1 1 2,5 1-2,-4-2 1,-1 2 0,3 0 0,-4 0 0,-1-2 0,-2 1 0,-2-1-1,-2 2-1,1-2 0,-4 1 1,2-1 0,-5 3-1,2-1 1,-1 0 1,1 2-1,6 1 0,2 0 1,4 1-1,1 1 2,-3-1-1,3 1-2,0 0 1,0 0-1,1 0 1,6 0 2,-5 0-2,5 0 1,0 0-1,-6 0-1,6 0 2,-6-3-1,-2 3 2,1-4-1,-7 3 0,2-3 1,-5 0-2,0 0 1,0 0 0,1 1-1,5 2 1,-3-1 0,2 2-1,-2 0-1,1 0 2,0 0-1,1 0-1,0 0 2,-4 5-2,8 0 1,-2-1 0,1 2 0,0 1-1,-7 1 1,5 1-1,-4 0 2,3 2-1,-1 1 0,-1 0-1,-2 2 0,3 1 0,-3 0 2,1 1-1,0-1 1,0-1-1,1 1 0,2-4-1,1 2 1,5-4 0,-1 1-1,8-5 0,0-2 0,-2 2-3,4-1 1,0-4-5,0 3-4,3-3-11,0 0-26,0 0-40,0 0-77,6 4-113</inkml:trace>
  <inkml:trace contextRef="#ctx0" brushRef="#br0">15964 13003 245,'0'0'17,"0"0"6,0 0 0,0 0 3,0 0-2,0 0-4,0 0-1,0 0 0,0 0-1,-11-12-1,9 12-3,2 0-2,0 0 0,0 2 1,0 11-2,0 9 0,7 5-4,-3 7 2,1 2 2,-1 3-5,-1 4 5,0-1-4,-2 2 0,1 0 2,-1 0-3,-1-2 1,3-3-2,-3-1-2,0-7-1,0-2 0,0-11 1,-3-1 0,2-5-2,-1-7 1,1 5 0,-1-6-2,1 1 4,-4 3-1,3-4 0,-1 1 0,-2 2 0,2-2 0,0-2-1,1 2 0,-1-2 0,0 1 0,0-2-1,2 3 1,1-5 1,-2 0 0,2 0 0,-1 1 0,-1-1 0,1 0 0,-5 0-1,-3 0-1,-1-1 1,-3-9-2,2 0 2,0-1-2,3-1 2,3 6-1,1 2 0,1-4-1,2 3 0,-1 1 0,1 1 0,1 3-1,-2-2 1,2 2 0,0-2-1,0 2 1,-1-1 0,1 1-1,0-2 1,0 2 1,0-2-1,-1 2 0,1 0 0,0 0-1,0-3 2,0 3-1,0-2 1,0 0-1,-2 1 1,2-1-1,0-4 1,-1 0-1,1 0 0,0 2 0,0 4-1,0-2 1,0 2 1,0-1-1,0-1 0,0 2 0,0-1 1,0 1 1,0 0 1,3 0-1,4 7-1,1 4 0,-2-2-1,1 2 2,-2-2 0,-2 1 2,1 0-1,2-1-1,-3-1 1,-2-4-2,3 4 0,-1-6 1,0 1-1,3 4 1,-3-5-1,0 1-1,4 2-1,-3-3 0,1-1 2,5-1 0,1 0 0,5-1-1,3-6 1,-3-3 0,0 0-1,-7 1 0,1 1 0,-3 3 0,-4 1 0,1 1 2,-1 1-2,0-1 0,0-1 0,0 1 1,-3 3-1,0 0 4,0 0-4,1 0 1,-1 0 0,2 0-1,-2-2 1,1 2 1,-1 0-1,3 0-1,-3 0 0,0 0-3,1-3 3,-1 3 0,0 0 0,2 0 1,-2 0-3,0 0 1,1 0-3,-1 0-5,0 0-14,0 0-28,2 0-43,-2 0-76,0 0-110</inkml:trace>
  <inkml:trace contextRef="#ctx0" brushRef="#br0">17924 13082 203,'0'0'21,"0"0"3,0 0 5,0 0-1,0 0 1,0 0 2,0 0-2,0 0 1,0 0-1,-20 0-1,18 0-2,1-2-5,-1 2-5,1 0-3,1 0-1,-2 0-3,2 0 0,-2 0 0,2 0-2,0 0 2,0 0-1,0 0 0,0 0 1,4 0-3,9 0 0,6 0-1,4 0-2,2-1 0,-1 1 1,2-2-1,2 0-1,0-1 0,1 3 0,2-4-2,1 1 1,-1 0 1,3 1-1,-1 0 0,2-3 0,-2 2-3,2-1 3,-2-1 0,0 2 0,0-2 1,1 2-1,-3-1-1,3-1 0,-1 1 1,0-1 0,1 1 1,-3-2-2,0 1 1,1-1 0,-4 1-2,3 2 1,-4-4 0,1 2 1,-4 2-1,1 1 1,-8-1 0,2 1 1,-7 2-2,0-2 1,2 1 1,-3 1 0,2-2 1,-7 2 0,4-2-1,-3 2 1,-1 0-3,0 0 1,-2 0 0,2 0 0,1 0 1,-1 0-1,-6 0-1,0 0 2,0 0 0,1 0 0,1 0 3,-1 0-3,1 0 1,-1 0-1,1 0 2,-1 0-2,1 0 1,-1-3 0,1 3-1,-1 0 0,0 0-1,1 0 1,-1 0 0,2 0-1,-2 0 1,1 0-2,-1 0 2,1 0-2,-1 0 0,1 0 0,-1 0-2,1 0 2,-1 0-1,1 0 1,-1 0 0,0 0 0,1 0-1,-1 0-1,1 0 0,-2 0-5,1 0-10,-1 0-25,0 0-49,0-12-101,-6-5-103</inkml:trace>
  <inkml:trace contextRef="#ctx0" brushRef="#br0">17597 11134 148,'0'0'35,"0"0"-4,0 0 0,0 0-2,0 0-2,0 0-1,0 0-1,0 0-3,0 0 2,-11 0 1,9 0-6,2 0-4,-1 0-3,1-2-4,-1 2 2,1 0 1,0 0 0,-2 0-2,2 0 1,0 0 1,0 0-3,0 0 0,0 0 0,0 0-3,0 0 1,4 0-1,2 0 1,9 0-3,5 0 0,-1 0 0,7 0-1,-2-1 0,1-1-1,-3 0 2,2 2-1,-1 0 1,-6 0-2,1 0-2,2-1 2,-1 1 0,6 0 0,-4 0 1,1 3 0,-3 2 0,1 0 1,-7-2 2,4 1-2,-2-2 2,2 3-3,-2-2-1,2 2 1,-1-2 0,-6-2 2,6 2 0,-5 0-1,1-2-1,-1 0-1,0 1 1,-1-1 0,-6-1 1,3 2-2,-2-2 2,-1 2 0,0-2 0,1 0-1,-5 0 1,0 0 0,0 0-2,1 0 1,1 2-1,-1-2 0,1 0-1,-1 0-1,2 0-1,-2 0-3,-1 0-3,0 3-10,0-3-13,0 0-14,-4 0-16,-6-5-10,-5-4-7,2 3-11,-4-3-11,-3 1-31</inkml:trace>
  <inkml:trace contextRef="#ctx0" brushRef="#br0">17765 11212 129,'0'0'33,"0"0"0,0 0-2,0 0-4,0 0-2,0 0-6,0 0-6,0 0-2,0 0 1,0 0 1,-12 5 7,12-5 5,0 5 1,9 2 0,8 0-2,4 0-5,3-1-5,1 0-7,2-3-1,1 2-2,1-4-1,-2 2 2,0 1-2,-9-3 0,2-1 2,-7 1 0,2-1 1,-1 0 2,-1 0-1,-1 0 2,-6 0-1,0 0 2,-6 0 0,0 0 4,0 0-3,1 0 1,0 0-2,2 0-4,-2 0 0,1 0-3,-1 0 0,1 0-3,-1 0-4,1 0-3,-2 0-4,1 0-11,-1 0-18,0 0-36,2 0-60,-2 2-122</inkml:trace>
  <inkml:trace contextRef="#ctx0" brushRef="#br0">15631 14892 337,'0'0'28,"0"0"-1,0 0-2,0 0 1,0 0 0,0 0 0,0 0-2,0 0-1,0 0-4,-16 2-6,15-2 1,1 0-4,-2 0 0,2 0-2,-1 0-2,1 0 0,0 0 1,0 0 1,0 0 1,4 0 0,9-2-2,5 0-1,0-1 0,7-2-3,-1 3 1,0 1-1,2 1 0,0 0-3,1 0 1,2 0-1,1 0 2,4 0-1,-1 0 0,2 0 2,0 0-3,0 0 2,0-4-1,0 1 0,0-2 0,-1 0-2,0 1 2,-2-1 1,-2 2-1,-1-1 0,-3 3 0,-8-1-1,-2 2 0,-3-2 1,-1 2 0,2 0 0,-8 0-1,0 0 0,-6 0 0,0 0 0,0 0 1,1 0 1,1 0 1,-1 0 0,1 0 1,-1 0-2,1 0-1,-1 0-1,-1 0-2,0 0 0,-1 0-3,-11 0-1,-8-2-1,-6 2-2,-1-2 1,-1 2-1,-5 0 3,0 0 1,-1 0 1,-1 0 3,-1 0-2,0 0 0,-3 0 3,2 0-3,0 0 4,1 0 1,0 0-2,0 0 0,1 0 1,5-1 2,1 1 0,10 0 2,-1 0-2,7 0 2,-2 0-1,2 0 1,7 0 1,0 0-2,6 0 1,-2 0-3,2 0 0,-1 0-2,-1 0-2,1 0-1,-1 0 1,1 0-1,1 0 2,0 0 1,0 0 0,0 1 2,7 3-1,6 3-3,-1-1 3,2 1 0,-1-1-1,2-1 3,5 2-4,-6-2 2,1 1-1,-1-2 1,-5-1-1,5 4 1,-4-4 0,-1-1 1,0 2-1,-5-1-1,5-1 1,-5-1 0,0 1-1,1 0 0,-5-2 0,0 0-1,0 0 0,1 1 0,1-1-3,-1 2 0,1-2-6,-1 1-14,1-1-42,-2 2-55,0-2-157</inkml:trace>
  <inkml:trace contextRef="#ctx0" brushRef="#br0">17527 14959 365,'0'0'8,"0"0"-6,0 0 1,0 0-2,0 0-2,0 0 3,0 0 0,0 0 0,0 0 8,0 0 4,-11 3 10,13-3 4,11 0 2,3 0 2,8 0-7,1-1-2,2-4-7,4 0-4,2-1-1,3 2-3,2-1 2,2 1-4,3-1-2,1 2 0,4 0-2,-2 1-2,3 1 2,0-1-1,-2-1 0,-3 2 0,-2 0 0,-1-2-1,-2-1 1,-5-1 0,0-2-1,-5-1 2,-4 3-1,-7-2-2,-2 3 1,-6 1-1,-6 1 1,1 1 0,-5 1 2,0-1 0,0 1 2,1 0-1,1 0-3,-2 0-6,0 0-3,0 0-14,-6 0-14,-9 4-22,-5 3-24,-3 0-29,0-2-39</inkml:trace>
  <inkml:trace contextRef="#ctx0" brushRef="#br0">17727 15046 368,'0'0'18,"0"0"0,0 0-2,0 0-2,0 0-6,0 0 1,0 0 2,0 0 0,0 0 6,2 13 0,14-6-1,1-2-2,2 2-3,0-5-1,1 4 2,3-4-5,2 3-3,-1-3 1,4 0-6,1-2 3,0 0-1,1 0 1,-1 0-1,0 0 0,-2 0 2,2 0-1,-1 0 0,-1 0 1,-1 0 1,-3 0-1,-5 0-1,2-2 1,-3 2 0,-4 0-1,6 0 1,-8-2 0,-5 2-1,5 0 2,-6 0-2,2 0 1,-1 0-1,-6 0-1,0 0 1,0 0-1,2 0 4,-1 0-5,1 0-3,-1 0-10,1 0-56,-1 0-143,-1-10-66</inkml:trace>
  <inkml:trace contextRef="#ctx0" brushRef="#br0">19836 10334 99,'0'0'39,"0"0"-1,0 0-2,0 0-7,0 0-2,0 0-4,0 0-7,0 0-2,0 0-4,-11-69 0,11 64-3,0 1 0,0-8-2,2 4 1,2 0-1,1 1 0,-4 2 0,6-3 1,-4 6-3,0-2 3,4-2-5,-2 3 1,-3 0 2,8 0-2,-4 2 1,0-1 2,7 2-2,-3 0 0,0 0-1,7 2 1,-3 4 0,0 3 0,1 3 0,-1 1 2,-2 2-2,-1 2 3,1 2-2,-4 1 1,1 2-1,0 2 3,-4 5-1,0 2 1,-2 6 3,0 3-5,0 1 1,-3 1-3,1 1-2,-1-1 3,0 2-1,0 0-1,2 1-1,-2 1 1,1 0-1,0-1 1,-1-1 2,3 2 0,-3-4-2,0 2 3,0-2 0,0 2 0,0-3 3,0 1-3,0-4 1,0 1 0,-3 0-2,2-5 0,1 1-1,0-3 1,0 2-2,0-2 1,0-3 1,5 0-3,0 0 1,1-2 0,0-3-2,1 2 3,3-2-1,-3-1 3,2 0 1,1 0-2,-2-3 2,0 3-3,1-2 2,-1-3-2,-1 1 0,1-2 0,-1-2-1,0-3 0,-1 1-1,-2-4 1,1 0-1,-1 0 0,-3-4 0,4 2 0,-1-2-2,-3 0 1,2-1-1,-3-4 1,0 0-1,0 0 2,2 0 0,-1 0 0,1 1 1,-1 1 0,0-1 1,1-1-2,-1 0 3,1 1-2,-1-1 3,1 0-2,-1 0-1,-1 0 0,0-2-3,0-10 2,0 0-1,-4-3 1,-1 7 1,3 5 0,0 0 0,-2 0-2,-2 2 0,2-1-1,-5 0-1,5 2 2,-8 0-1,4 0 1,-1 5 0,-3 2 0,2 3-2,1-1 2,1 2 1,1 5-1,1 2 2,-1 6-1,2 3-2,1 0 2,1 3 0,-1 2 0,1 2 3,1 3-1,2 2-3,0 1 1,0-1-2,0 2 2,2 3 2,1-4-4,2 2 5,0-1-4,1 2 3,-2-2 2,2 0-3,-2-1 1,3 3-1,-1-1 1,0 3-3,1-1 1,3-1-1,-1-1 1,-2-2-1,2 2 3,-1-1 0,-2 0-3,1-1 3,1 2-4,2 2 0,-2-3 3,1 1-1,1-3 1,-3 1 0,-1-4-2,-1-1 0,-1-1 1,0-1-2,0-4 3,-1 5-3,-3-5 1,2 0 0,-2 3 1,0 0 3,0 1-5,0 3 4,0-2-3,0-1 0,-2 1 1,-1-4 0,2 2-1,-2-3-1,2 0 2,-2-2-2,2-2 3,-1-1-2,1-8 2,-1 0-2,-1 1 1,2 2-1,-2-1-1,0 1 2,0-1 0,0 0-1,-1 6 0,1-9 1,0 1 0,0 4-1,2-11 1,-4 11-1,2-5 0,1-4 0,-4 7 0,0-2 4,0 0-4,1 4 4,-3-3-5,-2-1 1,5-5-2,-4-1 4,-2 2-1,3-7-1,-4 7 0,1-5 1,2-2-1,-4 2 1,6-3-1,-3-1 0,1 2 2,5-4-1,-1 1 2,-1-2-2,1 1-1,1 1 2,-1 0-3,5-2 2,-1 0 0,1 0-1,-2 0 1,1 1-1,-1-1-1,1 0 2,-1 0 0,1 0-1,-1 0 1,1 0-1,0 0 0,-1 0 1,1 0-1,-2 0 1,2 0 0,-1 0-1,1 0 1,-1 0-1,1 0 1,-1 0-1,1 0 0,-1 0 1,2 0 1,-1 0-1,1 0 1,-2 0 1,2 0-3,-1 0 1,1 0-1,-2 0 0,2 0 2,-1 0-2,1 0 0,-1 0 1,1 0-2,0 0 1,-2 0 0,2 0 0,0 0 0,0 0 0,0 0 0,0 0-2,0 0 1,0 0-3,0 0-1,0 0-7,0-5-26,0-10-131,3-12-139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3T11:32: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4474 4443 259,'0'0'22,"0"0"-1,0 0-1,0 0-1,0 0 0,0 0 0,-3-76-1,8 61-2,-1 5 0,0 0-5,-2 6-2,-2 4-5,0 0-2,0 0-4,0 0 2,5 0 2,3 7 0,3 10-1,1 8 1,-3 7 0,-1 8 1,-4 7 3,-1 4-1,-3 6 1,0 6-2,0 2-1,0 2 0,0 0-2,-3-1 1,0 0 1,2-1 3,-3 0 5,3 3 0,-2 1 4,0 2 0,-2 0-2,1 1 1,1 1-1,1-5 2,2-6-8,0-6 0,2-4 1,5-7-7,2-1 5,1-3-3,0-7-1,-1-3 2,1-2-2,-4-2 0,0-3 1,-4-10 1,1-2 2,-1-8 1,-2-4-2,0 4 1,1 3-2,-1 3 1,2 1 0,-1 1 0,-1 5 1,0 2-1,2-1-1,-2 1 0,0-6-2,1-1 0,-1 2-1,3-4-1,-2 2-1,1-7-2,-1-2-2,-1-3-2,0 0-8,5 0-27,2-1-55,0-13-185</inkml:trace>
  <inkml:trace contextRef="#ctx0" brushRef="#br0">4698 4497 215,'0'0'39,"0"0"2,0 0-1,0 0-10,0 0-6,0 0-9,0 0-3,0 0-1,0 0-4,-33-41 2,31 39 0,2 2 2,-1 0 5,1-1 0,-3 1 1,3 0-4,-1-2-2,1 2-4,0 0-3,0-1 0,0 1-3,0-4 0,7 4 0,5-4 0,5 1 0,-6 1-1,10 1 0,-2 1 0,2 0 0,7 0 1,-1 0 0,2 0 2,4 1-1,5-1 3,8 0 1,8-1 2,8-8 1,9-4 1,7-1 0,7-4-3,5-2-2,4-1-1,0 0 2,0 0-1,-3 1 0,-3-1 0,-3 5-1,-3 1 1,-3 3-2,-1 1 2,0 3-2,-3 3-1,1 2 1,0 0-1,2-1 1,1 1-1,7 2 0,2-3 1,3 0-1,3 1 2,-2-3-2,2 2 0,-1 1-2,1 0 1,0-1-1,-1 1 0,0 2 0,-4 0 2,-1-1-3,-1 1 1,-1 1 0,0-1-2,-1-2 2,-1-1 0,1-1 0,-1 0 1,-3-2-1,-1-1 1,0-1-1,0 1 1,-2-2-1,0 0 1,0 2-1,-1 0 1,-3 1 0,-4-1-1,-2 2 0,-4 0 0,-5 0 1,-1-1-1,-2 1 1,-3-1 0,-3-2 0,-3 1-1,-3 1 1,-3 2 1,-4-2-2,-2 3 2,-5 0-2,-1 2 1,-10-1-1,1 3-1,0 0 1,-2 0 0,5 0 0,-2 0 0,-2 3 0,3-1-1,0 2 2,-2-3-1,2 2 1,-1 1 0,-5-4-2,0 3 3,-4-2-2,-1 0 0,-1 1 0,-5-2-2,1 1 2,-6-1 1,0 0-1,0 0 1,1 0 0,1 2-1,-1-2 0,2 0 1,-2 0-1,0 0 0,1 0 0,-1 0-1,1 0 0,-1 2 0,1-2 1,-1 0 1,1 0-1,-1 1 0,1-1-1,-1 0 1,1 1-1,-1-1 1,-1 1 0,2-1-2,-1 7 1,0 3 1,2 5 0,1 5-2,-4 3 1,0 3-1,0 1 2,0 5-1,0 4 2,0 4-3,0 4 4,0 3-3,-4 0 2,0 2-1,-2-1-1,2 1 5,-4-1-6,3 2 4,-4-1-3,2 2-1,1 4 2,-1 1 0,-2 3 2,2 1-3,-2-2 3,-1-4-4,3-1 4,1-3 4,0-3-5,0-1 3,-1-3-4,3 3 0,0 0 0,-1-1-1,-1 2 3,2 1-4,-3-2 3,1-1-1,2-3 0,-2 0 1,0-4-1,2 0 0,-3-2 2,1 1 2,0 0-4,0 1 3,2-5-4,0-1 1,2-12 0,1 0 0,-1-6 0,2-2 0,-1 2-2,1-1 4,0-1-2,0 1 1,0-1 0,0-8-1,0 9 0,0-8 0,0 8 0,0-1 0,0 0 2,0 0-1,0-6 0,0 6-1,0-5 0,0-2 1,0 2 0,0-7 0,0 0 0,0 0-1,0 1 1,0 0-1,0 2 1,0-3-1,0 2 1,0 0-1,0-1 2,0 1-2,0 0 1,0-2 0,-1 7-2,-1-2 1,1 0 1,-1 5-1,1-5 1,-1 0-1,1-1 0,1-4 0,-2 0 1,2 0 0,0 1 1,-1 1 0,1-1 1,-2 0-1,2 2 0,-1-3 0,-1 2-1,1-2 0,-1 0 0,-6 1-1,2-1 1,-7 0-1,-6 2 0,3-2 0,-8 2-1,2-1 0,-1 1 1,-3 1-1,1-1 0,-2 3 1,-2 0-2,-1-1 1,-1-1 0,-2 2 0,0 0 1,-5-1-1,4 2 0,-3 0 0,3 0 0,0 2 2,4-3-1,4 2 1,7-4 0,3 2-1,5-3 0,-1 1 0,-5 1 1,7-1-1,-6 2 0,0-1-1,6-1 0,-7 2 1,6-5 0,-1 4 3,0-3-2,6 1 0,-5 0 1,5-1-1,0-1 1,2 2 1,4-2-2,-2 0 1,2 0 0,-6 0 0,-2 0 0,2 0 0,2 0-2,4 0 0,-2 0-1,2 0-1,-1 0 0,-1 0-5,1 0-8,-2 0-29,-2-2-69,5-12-178,0-9-10</inkml:trace>
  <inkml:trace contextRef="#ctx0" brushRef="#br0">11347 4858 199,'0'0'30,"0"0"-5,0 0-5,0 0-6,0 0 0,0 0-3,0 0-2,0 0-1,0 0 0,-13-33 3,13 32 4,0-6 3,-1-1 6,1 3 2,0 0 1,0 5 2,0-2 1,0 2-2,0-1-2,0 0-4,0-2-7,0 3-5,0-2-2,0 0-6,0 1-2,0-1-2,0 0-3,0 2 1,0 0 2,0 0 1,4 9 1,6 8 0,2 10 0,-1 2 0,-2 4 0,1 3 0,-2 4 2,1 1 0,-3 3 0,0 3 5,0 1-3,1 6 1,-3 0-2,2 4-2,-1 2 4,-1 2-2,0 2 2,2-1-3,-2-4 2,1-4-3,-1-2 3,0-5 2,1-2-3,-1 2 3,3-4-2,-2 0-2,-1-1 1,-1-2 1,0-2-1,-2-1 1,1-4 0,-1-2 0,-1-3 0,2-9-1,-2-1 0,0-6 0,0-7-2,0 6-2,0-6 2,0-1 1,1 1 0,-1-6 3,0 0-2,0 0 0,0 1 0,2 1-1,-2-1 0,0 1 2,0-1-3,1 1-1,-1-2 0,0 2-2,3-2 1,-3 0-3,0 1-3,1-1-13,-1-1-25,0-16-29,0-8-69,0-12-135</inkml:trace>
  <inkml:trace contextRef="#ctx0" brushRef="#br0">11421 4746 66,'0'0'25,"0"0"-5,0 0-3,0 0 0,0 0 1,0 0 2,0 0 4,0 0-3,0 0-1,-43-21-3,43 21-1,-2-2 1,2 2-1,-1 0 1,-1-2 1,1 2-1,-1-1 1,1 1 0,-2 0-3,2-2 1,-1 2-3,1 0-1,-1 0-1,1-1-3,-1 1-3,1 0 0,0 0-3,1 0-1,-2 0 0,2 0 1,-1-1 0,1 1 1,-2 0 3,2 0 0,0 0 0,0 0 0,0-2-2,0 2-1,0 0 0,0 0 2,0 0 2,0 0 2,0 0-1,3 0 0,7 2-1,5 0-2,-2 3 3,2-2-2,0 0 1,4 0 2,1-3-3,5 0 0,1 0 0,0 0 0,0 0-1,0 0 0,0 0-3,-1-1 1,-1 1 0,1 0-2,-2 0 0,-3 0 0,3 0-1,-1 0 0,-1 0 0,1 0 1,3 0 2,2 0-2,2 0 3,3 0-1,0 0 0,1-6 0,2-1 0,-1 2 0,1-3 0,0 1-2,-2 0 1,0 2-1,0 2-1,-2-1 2,-1 1-2,-1 2-1,-1 0 1,-1-2 1,-1 3-1,-3 0 2,2-3 0,-1 2-2,-1 0 0,2-3 0,2 1 2,2 1 0,2-3 1,0 0-1,0 0 1,-1 0-2,-1 1 2,-3 1-3,-5 1 1,-1-1 1,-1 3-2,-7 0 1,8 0-1,-8 0 0,0 0 1,5 0-3,-5 0 3,7 0 0,0 0 0,-1 0 1,8 0-1,-3 0 1,-1-2-1,1 0 1,2 2-1,-2 0 1,0 0-2,0 0 1,0 0-1,0 0 0,-2 0 0,2 4 1,1-1 0,-1-1-1,2 0 0,-3 1-1,2-1 1,2-2 1,0 0 0,5 0 0,0 0 0,4 0-1,4-5 1,3 3 0,0-3-1,2 0 1,-1 1-1,-3 1 0,-2-1 0,1 3-1,-3-1 1,0 0 1,1 1-1,0-1 0,-1 0 1,-1-1 0,0 0-1,1-2 1,2-1-1,3 1 0,0-1 0,3-1 0,0 1 1,2-2 1,0 0-2,3 1 2,-2 1-5,2 1 3,-1-1-4,-1 3 4,-1 2 0,-2 1 0,-3 0 3,-1 0-3,-2 0 4,-1 1-4,-2 2-1,0-1 1,-3-1 0,-2-1 0,0 0 1,-1 0 0,0 0-4,2 0 3,-1-4-4,0 1 3,4 0 1,0-1-1,-2 2 2,1-1-1,-1 1 0,0 2 0,-1 0-1,1 0 1,0 0 0,0 0-1,0 0 1,0 0 1,1 0 0,0 0-1,0 0 0,3 0 0,-2 0 0,0 0 0,3 0 1,-1-1-1,0-1 0,1 1-1,-2-3 0,-3 4 1,0-4 0,-3 3 0,-2-1 0,0 0 0,1 1-1,-2-1 2,5 2-1,-1-2 0,0 2 1,2-3-2,-1 3 1,-1 0 1,-1-2-1,0 2 0,0-2-1,-1 1 1,0 1-1,1-2 1,-2 2 1,1-1-1,-4 1-1,1 0 1,-8-1-1,3 1 1,-1-3 0,1 3 1,-1-2-1,0 2 1,1-2-1,0 1 0,5-1 0,-8 2 0,4 0 0,1 0 0,1 0 0,7 0 0,0 0 1,-1 0-1,2 0 0,-3 0 0,0 0-1,-1 0 1,1 0 1,-2 0-1,-3 0 0,3 0-1,-3 0 1,-4 0-1,-2 0 2,2 0-1,-7 0 0,8 0 0,-3 0-1,-2 0 1,3 2 1,0-2-1,1 1 0,-3 1 1,2 0-3,0-2 3,-5 0-1,4 3 0,-4-3 0,-9 0 0,7 1-1,-4-1 1,-3 0 0,2 0 0,-6 0 1,0 0-1,0 0 0,1 0 0,1 1 1,-1-1-2,1 0 3,-1 0-3,1 0 1,-1 0 1,1 0 0,4 0 0,0 0-1,0 0 1,0 0-2,-6 0 1,0 0 2,0 0-2,2 0 0,-1 0 0,0 0-2,1 0 1,-1 0 1,1 0 0,-1 0 0,2 0 0,-2 0 0,1 0 0,-1 0 0,1 0 0,-1 0 1,1 0-1,-1 0 1,1 0-1,-1 0 0,0 0 0,1 0-1,-1 0 0,4 2 1,-1 1 0,5 2 1,-1 4-1,-3-4 3,4 8-4,-3-1 4,-1-2-5,2 4 2,-2 0 1,-1-1-1,3 0 0,-3 2-1,1 0 1,-1 2 0,2 4 0,0 1 0,-1-2 1,-2 2-2,2-1 3,-1 1-2,0 0 0,1-3 1,-2 3-1,0 0-1,1-1 2,-1-1-2,-2 2 1,0-6 1,1 1-1,-2 3 1,1-2 0,1 2-1,-1-2 2,-1-2-2,0-1 1,2 4-1,-2-1 1,0 0 1,0 7 0,0-3 2,0-1-4,-2-4 2,1-2-3,-2 2 1,3-5 1,-3 8-1,2-3 1,1-4 0,-2 6 0,1-8 0,1 1 1,-3 2-1,3-9 0,0 7 0,0-5 0,0 5 0,0 1-1,-1-1 0,1 0-1,0 1 1,-2 6 1,2-1-1,0 1 2,0-1-1,0 1-2,0-2 2,0 7 0,0-7 0,3 1 1,0-1-2,-2-5 0,2 6 0,0-3 0,-2-3 0,4 3 0,-4-6 0,2-1 0,-1 1 1,-1 1 0,2 0-1,-1 0 1,-1 0-1,0 2 0,2-1 1,-2 0 1,1 1-2,-2-3 1,1 2 5,-1-7-6,2 7 3,-1-6-3,-1 2 0,2-2 1,-2 0-1,1 0-3,-1 0 3,2 0-1,-2-5 2,0 0 2,0 0-3,0 2 0,1 0 0,-1-1 0,0 1 0,0 0 1,0-2-1,0 3 1,0-3-1,0 2 1,0 0 0,0-1 0,0 1 0,0 0 0,0-1 0,0 1 1,0-2 0,0 2-1,0 1 0,0-3-1,0 2 0,0 0 1,0-1-1,0 1 1,0-2-2,0 0-5,0 0-17,0-10-55,-3-9-221,0-15-28</inkml:trace>
  <inkml:trace contextRef="#ctx0" brushRef="#br0">5726 7965 177,'0'0'26,"0"0"2,0 0 1,0 0-1,0 0-1,0 0-2,0 0 1,0 0 0,0 0 1,0 0-1,-26-5-3,25 2-2,-1 3 0,1 0-2,-1 0 3,1-3-1,-2 3-1,2-1-1,-1 1-3,1 0-2,1-1-1,-2 1-1,2 0-2,-1-2-2,1 2-2,-2 0 0,2 0-2,-1 0-1,1-1-1,-2 1 1,2 0-1,0 0 0,0 0 1,0-2-1,0 2 0,0 0-1,0-2 0,0 2 1,3 0 1,2-3 0,-1 1 0,6-3-1,-6 4 0,1-1-2,4-1 1,-4 2 0,-1-2-1,1 3 1,-5 0 0,0-2-1,0 2 2,1 0-1,1 0 0,-1 0 1,5-1-1,0 1 1,1 0 0,-1 0 0,-2-2 1,1 0 0,-1 1-2,0 1 0,2-2 1,-2 2-1,1-1 0,0 1 0,1-1-1,0 1 1,1-2 0,5 1 0,-6 1 0,0 0 0,5-2-1,-5 2 0,0 0 1,5-1 0,-5 1 0,4-2 0,2 0 1,-7 2 0,7-1 1,-6 1-1,7-2 0,0 1-1,-2-1 1,2 1-2,-1 0 0,1 1 0,-2-2 0,1 2 3,2 0-3,7-2 1,-8 2-1,8 0-1,-2 0 1,1 0 0,1 0 1,-2 0 0,-1 0-1,-6 0 3,8 0-3,-7 0 1,0 0-1,0 0 0,1 0-1,4 0 3,-5 0-2,3 0 0,0 0 1,-6 2-2,9 1 2,-3-2 0,-5 1-1,8 1 1,-2-2 0,-4 1 0,6-2 0,-7 2 0,2-2 1,4 0-2,-6 0 1,6 0 1,-5 0-2,-2 0 2,2 0-1,-3 0-1,2 0-1,1 0 2,-1 0-1,-1 0 1,8 0 0,-7 0-1,8 0 0,0 1 1,-1-1-1,7 0 1,0 0 0,-2 0 0,1-1 0,-1-3-3,0 1 2,2 2 0,-2-2 0,1 2 1,-1-3 0,-3 3 0,-4-1 0,1-1-1,0 1-1,1 0 4,-1-1-3,0 1 3,0 1-2,0-1-2,2 1 1,-2-1 1,2 0-1,0-1 0,-1 2-2,0 0 1,-7-1 1,0 2 1,2-1 1,-8 1-3,-1 0 1,-5 0-1,0-2 1,0 2 1,3 0 0,-2 0 1,1 0-1,-1 0-1,1 0-3,-1 0 3,1 0-1,-1 0 2,1 0 2,-1 0-3,1 0 0,-1 0 0,0 0-3,1 0 4,-1-2-4,1 2 3,-1 0 1,1 0-2,-1 0 4,1 0-3,-2 0 0,2 0 1,-2 0-1,2 0 1,-2 0 0,0 0-1,1 0 0,-1 0-1,0 0 1,2 0 0,-2 0 0,0 0 1,1 0-1,-1 0 0,0 0-2,0 0 2,0 0 0,2 0-1,-2 0 4,0 0-3,0 0 1,0 0-3,0 0 2,0 0 0,0 0 0,0 0 3,0 0-3,0 0 0,0 0 3,0 0-4,0 0-2,0 0 3,0 0 0,0 0-1,0 0 3,0 0-5,0 0-1,0 0-5,0 0-11,0 0-29,0 0-95,0-3-165</inkml:trace>
  <inkml:trace contextRef="#ctx0" brushRef="#br0">1892 11767 423,'0'0'50,"0"0"0,0 0-6,0 0-7,0 0-5,0 0-8,-43-91-2,37 71-3,-4-1-4,0-1-2,-4-1-5,-4 2 3,-7 0-2,-2 3 0,-5 2 1,-3 3-4,1 4 2,-1 6-3,1 3-1,3 0-1,2 8 0,0 9-1,1 7-2,-2 5 0,1 7-1,0 5-1,3 8 2,3 4 1,7 2-2,2 2 3,5-1-1,6 0-2,3-4 1,2-2-1,6-3-1,4-5 0,-1-5 2,4-2-1,1-8 1,2-3 0,3-4-2,1-5 2,-1-5 1,-6-3-1,0-6 2,2-1-1,0-6-1,6-8 2,-3-5 0,-1-4 0,0-5 2,-3-1-2,-1-5-1,-1-3 2,-3-2-2,-1-3 3,-2-2-2,-4-3 2,-1 0 0,-2-1-4,-1 1 3,0 3-1,0 2 0,0 5 2,0 3 0,0 10-2,0 11 2,0 9-4,0 4-1,0-2-1,0 2-1,13 11 2,5 9 1,8 14 0,-3 7 1,1 5 2,-2 2-4,0-1 4,-2-2-4,-3-6 1,2-5 2,-3-5-2,0-5 0,1-7-5,-5-7-1,2-3 2,-2-4-1,-1-3 3,2 2-2,-2-2-1,3-5-7,0-4-16,1-3-26,-5-5-54,-4 5-125,-3-6-68</inkml:trace>
  <inkml:trace contextRef="#ctx0" brushRef="#br0">1824 11386 576,'0'0'46,"0"0"-1,0 0-2,0 0-8,0 0-10,0 0-6,0 0-7,0 0-6,0 0-1,0 0-3,-16-19-1,16 16 0,7-2 0,9 0 1,10-5-1,6 1-3,4-4 0,5-4 0,-2 1 0,-1-1 3,-4 2-1,-2 4 0,-10 4-2,-1 4-1,-2 1 1,-9 2-1,6 0-1,-3 5-1,-4-1-3,4 5-2,-8-3-7,1 0-21,2 2-27,-5-5-43,-1 0-77,-2-3-92</inkml:trace>
  <inkml:trace contextRef="#ctx0" brushRef="#br0">2388 10876 573,'0'0'41,"0"0"2,0 0-2,0 0-10,0 0-15,0 0-2,0 0-8,0 0 0,0 0 0,-22 7-1,21 15 0,1 8 3,0 3-2,1 0 1,5 3 0,-2-1-1,1 0 1,0 2-5,0-1 3,-2 1-3,0-3-1,-1-2 0,1-1-1,-1-3 1,-1-6-2,1-5 2,-1-6-2,-1-5 0,2 0-1,-2-6-2,0 0 0,0 0-3,1 1-5,-1 1-5,3-2-12,-2 0-12,2-2-27,0-10-42,0-5-167,-2 0 10</inkml:trace>
  <inkml:trace contextRef="#ctx0" brushRef="#br0">2868 11808 600,'0'0'40,"0"0"-2,0 0-10,0 0-1,0 0-10,0 0-6,0 0-5,0 0-3,0 0-2,0 0 1,-9-11 2,29 8 1,11-3 2,11-5 0,5-2-2,1-5-1,1-2-2,-1-1-1,-6 2-3,-3 4 1,-6 3-2,-10 4 0,-2 5 1,-10 2-3,-2 1-2,1 0-1,-4 7-4,0 3-9,-5 2-18,-1 5-21,0-5-33,-7 8-63,-5-6-111</inkml:trace>
  <inkml:trace contextRef="#ctx0" brushRef="#br0">2887 12003 627,'0'0'26,"0"0"1,0 0 1,0 0-7,0 0-7,0 0-5,0 0-5,0 0 1,0 0-2,-3 26 0,17-18 0,7-4 0,2-2-3,1-2 3,2 0-1,3-4 1,-1-1 1,1-3-3,0 0 2,-2 0 0,-1 1-3,-3 0 1,-8 2 1,0 1-1,-6 0 0,-4 3 0,0-1-3,-5 2 2,0-1-3,0 1 2,3 0 1,-2 0 0,1 0 2,-1 0-3,1 0 0,-1 0-2,1 0-4,-1 0-5,1-1-28,-1 1-53,-1-7-169,0 1-43</inkml:trace>
  <inkml:trace contextRef="#ctx0" brushRef="#br0">3960 11014 427,'0'0'51,"0"0"-1,0 0-7,0 0-6,-14-79-7,14 74-5,0 5-8,-1 0-6,1 0-6,0 0-4,0 5 0,0 20 2,0 14 0,0 17 4,0 12 0,1 9-4,-1 9 2,0 11-3,0 5 0,0 3 3,0-2 1,-1-4-2,1-7 3,0-11 0,0-3-2,0-9 3,6-4-5,0-4 2,1-6-3,0-8 1,-1-9-1,0-7 0,-2-14-5,0 0 2,0-7-1,-2-5 1,-1-2 0,-1-3-1,0 0-1,0 0-2,0 0-10,0 0-12,0-6-21,-7-10-25,-3-11-32,0-7-68,-4-7-84</inkml:trace>
  <inkml:trace contextRef="#ctx0" brushRef="#br0">3864 11037 637,'0'0'6,"0"0"3,0 0 7,14-80 0,-6 69 0,-4 1-4,9 2-6,0 1-3,4 6 0,5 1-1,1 0-1,0 8-1,0 4-1,-2 5 1,-1 5-2,-1 4 2,-6 4 0,-3 2 2,-6 5 0,-1 2-3,-3 3 4,-5 2-3,-6-1 0,-2-1 2,-3-4-1,2-4 0,-2-7 1,7-9 1,3-7-1,5-7 2,1-4-2,0 0-2,0 0 1,0 2-1,0-2 0,3 2 1,7 1 0,9-1-1,3 3 0,1 0-2,1-1 1,1 0-1,-3 3 0,2 3 1,-2 2 0,-5 4 1,1 1-1,-8 3 1,-3 0-1,-7 2 1,0 2 0,-12 2 2,-2 0 2,-6-1 2,-5-1 0,-1-4 1,1-6 2,-1-3 1,8-5 1,6-3-2,1-2-1,5-1-3,0 0-1,1 0-2,5 0-3,-1 0-2,1 0 0,0 0-1,-1 0 1,1 0-2,0 0-3,0 0-7,0 0-9,5 0-19,6-3-32,3-3-45,-4 0-126,6-2-26</inkml:trace>
  <inkml:trace contextRef="#ctx0" brushRef="#br0">4522 11988 415,'0'0'45,"6"78"9,-5-41-3,-1 1-7,0-4-14,0-4-9,0-10-7,0-8-2,0-6-1,0-6 3,0 0 1,0 0 1,0 2 2,0-2-2,0 0-5,-1-8-4,-4-8-4,1-9-1,-1-2 0,5-2-2,0 1 0,0 1-1,6 1 1,2 4-1,3 3 0,-4 6-1,4 2 0,-3 7-2,5 1 0,3 3-2,1 0 1,4 9 0,-5 5 0,-5 3 2,1 4 2,-5 4 2,-3-1 0,-1 2 4,-3-8-1,0-2 2,0-6-1,0-5 2,-4 4-3,1-6 0,0 0 0,2-1-1,1-2 0,-3 0-1,-3-8-1,0-9-1,2-8 1,3-4-2,1-3 1,5 0-1,5-2 2,2 4-2,2 4 1,1 3-1,1 8 0,-6 5-1,3 3-1,1 4-2,-1 3 1,6 3 2,-2 10 0,-2 2 4,1 4-2,-5 4 2,0 3-2,-3 3 1,-4 0-1,-2-1 2,-1-8-2,-1 0 1,0-8-1,0-6-3,0 7 0,0-7-10,0-1-7,0 2-22,0-7-32,-1 0-46,1 0-143</inkml:trace>
  <inkml:trace contextRef="#ctx0" brushRef="#br0">5050 12141 660,'0'0'19,"0"0"4,0 0 1,0 0-2,0 0-5,0 0-6,0 0-6,0 0-1,0 0 0,91-61-3,-73 53-1,3-1-1,-1-3-1,2 5-2,2 2-2,-1 3-3,-1 2-7,1 0-9,-7 2-17,-3 2-27,-3 4-52,-1-3-159</inkml:trace>
  <inkml:trace contextRef="#ctx0" brushRef="#br0">5504 11851 653,'0'0'38,"0"0"0,0 0-3,0 0-12,0 0-8,0 0-8,0 0-4,0 0 2,0 0-4,0 0 4,8 21-3,-1 3-1,-1 1 1,2 0 0,-3 2 0,1 0 2,0 2 1,-2-2-1,1 2 1,-1-2-3,-1-4 1,0-6-2,1 1-1,-1-3 0,-2-3 2,2 4-2,-1-6 0,-1-5-3,0 0 0,-1-5-1,0 0 1,0 0-1,2 0 2,-2 0 0,3 0-1,-2-5-1,2-5-5,0-2-3,-3 0-10,0 2-16,0 3-28,0-1-47,-4 4-98,-6-1-76</inkml:trace>
  <inkml:trace contextRef="#ctx0" brushRef="#br0">5444 10551 314,'0'0'30,"0"0"9,0 0 1,0 0 2,0 0-3,16-83-2,-13 67-2,0 6-1,1-7-5,2 0-3,3 1-7,-1-4-4,3 2-1,1 2-4,0 2-3,2 4-1,1 0-2,-3 3-1,6 4-1,1 3-1,2 8-1,3 9 0,-4 7-2,-4 5 1,-1 6-1,-8 5 1,-3 2 4,-4 2-3,0-2 3,-7 1-3,-5-4 2,-2 0-1,-2-5 2,-3-3 0,-1 1-3,1-6 2,0 1-2,3-2 2,2-2-1,1-2 0,0-1 1,6-7 0,-2-1-1,2-4 2,4-4 1,0 0 1,3-4 1,-1 0 2,1 0-1,-2 0 0,1 0-1,-1 0-2,-2 0-2,-2 0-1,0-7 0,-2 2-1,5-4 1,-1-2-1,4-3 1,0-4-1,0 5 1,0-6 1,1 10-2,3 1 0,2-2 0,3 6-2,-2-2 1,5 5 1,5-2-1,0 3 1,2 0 1,1 0-2,-2 0 0,-6 0 1,8 0-1,-3 0 2,-6 0-1,7 4 0,-4-3-1,-2 3 1,2-1 0,0 4 0,0 2-1,-2-2 1,0 1-1,-4-2 1,-3 0 0,4 0 0,-6-3-1,1 0 2,-4-3-1,4 0 1,7 0 1,3-1-2,1-8 1,-1-5 0,-2-1 0,-1-3 1,-1-2-1,-3 1 0,1-3 1,-1-1-2,-3 2 1,-1 4-1,-1 1 1,-1 4 1,-1-1-1,0 1 0,0 6-1,0 2 0,0 4-1,0-2 2,0 2-1,0-2 0,1 2-1,-1-3-1,0 1 2,0 2 0,0 0 1,0 0-1,0-2 1,0 2 0,0-1 0,0 1 0,0-2 0,0 2-1,0-2 0,0 2 1,0-1 0,0 1-2,0-2 1,0 2-3,0-2 1,0 2 0,0 0-3,0 0 1,0 0-11,0 0-15,0 0-38,0 0-70,-2-4-165</inkml:trace>
  <inkml:trace contextRef="#ctx0" brushRef="#br0">4188 12973 473,'0'0'7,"0"0"8,0 0 7,0 0 1,0 0 0,0 0-6,0 0-3,0 0-4,0 0-2,-17 5 0,17-5 3,1 0 2,15 0 4,8 0 2,11 0-1,1 0 0,5-5-5,5-2 0,6-5-2,2-1-1,5-3 0,3-1-2,4-2 1,1-1-1,-2 2-2,0 3-1,-1 2-2,-3 2-1,-4 3 0,-3 3-1,-2 0 0,-6 3 0,0 1 0,-2 1-1,-5 0 2,0 0-1,-6 0 1,-3 1 0,-9-1-1,-1 0 1,-8 0-1,-5 0 1,4 0 1,-5 0-1,0 0 1,1 0-1,-7 0 1,0 0-1,0 0 0,1 0 1,1 0-1,-2 0-1,0 0-2,1 0-2,-1 0-6,0 0-11,-4 0-19,-13-3-46,-8 3-58,-7 0-166</inkml:trace>
  <inkml:trace contextRef="#ctx0" brushRef="#br0">4182 13234 536,'0'0'23,"0"0"3,0 0 2,0 0 0,0 0-6,0 0-6,0 0-5,0 0-1,0 0 4,0 0 1,0 0 0,18 0 0,6 3-5,5-3-2,4 0-1,4 0 1,4 0-4,4-3 0,4-5-2,2 1 0,2-4 0,4 0-1,2 1-3,2-2 3,2 1-5,1-1 6,0 2-2,-2-2 1,-3 3 0,-2 1-1,-4-4 2,-1 3-1,-3-1-1,-3 0 1,-4-2-2,-1 2 2,-5 1 0,-3 0-1,-3 0 1,-2 1-1,-4 4 1,-7-1 0,0 4-1,-7-1 1,-6 2 0,2 0 0,-6 0 1,0 0 0,0 0 0,2 0 1,-1 0 0,2 0 1,-2-1 0,1 1 1,-1 0 0,0 0-1,1 0 0,-1 0-1,1 0-1,-1 0 0,1 0-1,-1 0 0,1 0-1,-1-2-2,-1 2 2,2 0-2,-2 0-2,1-2-5,-1 2-12,2 0-25,-2-1-57,0 1-164,0-12-52</inkml:trace>
  <inkml:trace contextRef="#ctx0" brushRef="#br0">816 14896 297,'0'0'66,"0"0"-12,0 0-3,0 0-8,0 0-8,0 0-8,0 0-8,0 0-11,0 0-7,-15-6-2,15 23-2,4 9 3,4 17 4,6 6-4,0 5 1,-2 0 1,-2 0-5,0-4 4,-2-5-2,1-5-1,0-8 2,-5-8-1,-1-12 0,-2-7-1,-1-5-1,0 0-2,0 0-8,0 3-7,2-3-6,-2 2-20,0-2-9,0-2-42,0-6-101</inkml:trace>
  <inkml:trace contextRef="#ctx0" brushRef="#br0">874 15145 389,'0'0'26,"0"0"10,0 0 6,0 0 2,0 0-7,0 0-9,0 0-6,0 0-7,0 0-3,0 0-2,-10-8 0,10 8-2,0-2-1,0 2-2,0-2 0,0 2 0,0-1 2,3 1 0,-2-2 1,5 1 2,0 1-1,4-2-1,2 2 1,-1 0-2,1 0 0,-1 0 0,5 0-1,-4 2 1,4-1-1,4 1-1,0-2 1,6 0-1,0 0 0,2-3 0,1 0-3,0 0-4,2 0-1,1 1-1,3 2-1,-2 0 6,0 0 0,-2 0 2,-5 0-1,1 2-1,-1-2 0,0 0 0,2-2 1,-2-4 2,1 0-3,2-3 2,1 0-1,1 0-2,1 0 3,-2 0-1,-1 2-1,-2 0 1,0 2 0,-1 4-1,-2 1 1,1 0 0,-1 0-1,2 0-4,0 3 0,2 0 0,-1 0 0,1 1 4,-2-1 1,1-2-1,2-1 1,1 0 1,4 0-1,0 0 1,1 0-2,1-1 0,-1 1 0,-2 0-1,-1 0 2,0 1-1,0 4 1,-1 1 1,0 0-1,-1-2-2,-1 3 1,1-3-3,-1 1 0,2-3 0,-3 1 1,3-3-1,-2 2 4,-2-2-1,1 0 0,2 0 4,2 0-4,0 0 1,2 0-1,1 1-1,1 2 1,-1 2-1,-3 1 1,1 0 0,-2 0 0,-1 0 0,0 2 0,1-1 3,1 0-6,2-3 6,-1-1-6,3-2-2,1-1 6,0 0-1,2-3 3,0-2-2,0-3 1,2 0-5,2 0 2,-2 2 1,-1 1 0,-2-2 1,-4 3-2,0 1 0,-4 3 0,0 0 0,1 0 0,-2 0 0,-2 0 1,0 0 0,-2 0 0,-2 0 1,0 0-2,0 0 1,1-2-1,-2-1 1,2 2-1,1-1 0,-1 2 1,2-2-3,0 1 2,2 1 1,1-2-1,0 2-1,-1-2 1,1 2-2,0-2 3,0 1 0,0-1-1,-2 1 2,2 0-2,-1-2 1,-1 3 0,1-3-1,-1 1 1,-1 0-2,2 1 2,-1-3 0,-1 3-2,2-3 2,-1 4 0,1 0-1,-1 0 1,0 0-1,0 0 1,2 3 0,1-1 0,0 3-1,1-2 0,-1 1 0,1-1 2,0-1-1,2 0 0,1-1-1,-1 1 1,0 0-1,2-2 2,0 2-1,-1 1 1,1 0 1,2 0 0,0 0-1,-1 1-1,0 3 1,2-1-1,2 0-1,-1 2 2,-1-3 2,2 2-2,-2-2-1,1-3 0,0 1 2,3-1-4,-3-1 2,1-1 1,2 0-4,0 0 5,1 0-2,1-1 1,0-1-3,0 1 3,0 1-1,-1 0 0,-3 0-1,0 0-2,-3 6 4,-1-1-3,-3-2 5,2 2-2,-2-1-2,1-1 1,0-3-1,2 3 1,0-3 0,2 0 0,1-6-2,3-3 3,2 2-5,2 0 3,-1-1 0,1 2 1,-1 0-1,-1 2 2,-3 0-1,-2 0 0,0 0-1,-3 1 1,0-1-2,0 3 1,-2-1 0,1 0 1,-4 1 0,4-2-1,-2 0 0,-1-1 0,1 0-2,0 1 2,1-1 0,0 1 0,0-2 3,-1 1-3,0 0-1,-1 0 1,-1 2 0,-1-1 0,0 3 3,-2 0-3,-1-3-1,1 3 0,-4 0 0,0-1 2,-7 1-1,3-1 0,1 1-1,0-2 0,5 1 1,-8 0 1,0-2-1,1 3 1,-8-3 0,9 3-2,-8-1 2,2 1-1,5 0 0,-7 0 0,6 0-2,-6 0 2,0 0-1,7 0 1,-9 0 0,8 0 1,-6 1-2,2-1 1,5 0 0,-6 0-1,8 0 4,-3 0-3,1 0 0,-3-1 0,1-2 0,-6 2 0,1-1 1,0 0 0,0 1-2,1 0 1,0-2 0,-1 3-1,-6-3 2,8 3 0,-9 0-2,2 0 1,5-1 0,-6 1 0,0 0 0,1 0 0,-7 0-1,0 0 1,0 0 1,1 0-1,1 0 0,-1 0 0,1 0 2,-1 0-3,0 0 1,1 0-1,-1 0-3,1 0 1,-1 0-3,1 0-2,-1 0-3,1 0-1,-1 0-4,-1 0-3,2 0-4,-2 0-7,0 0-17,1 0-29,-1 0-43,0 0-102,-3 0-71</inkml:trace>
  <inkml:trace contextRef="#ctx0" brushRef="#br0">8616 14777 411,'0'0'26,"0"0"7,0 0 7,0 0 2,0 0-6,0 0-6,0 0-6,0 0-6,0 0-1,0 0-1,0 0-3,0 0 1,0 0-3,0 0-1,0 0-1,6 5 0,3 5-2,2 7 0,-1 3 2,-1 4-1,3 5-1,-5 5-2,2 4 0,-2 1-1,0 2 0,-3-2 2,-1-3-4,2-2 4,-4-5-3,2-10 1,-3-6 0,1-4-1,-1-2 0,0-2-2,0 0 1,0-5 0,0 0-2,0 0 0,0 3 0,0-3-1,0 0 1,0 3-3,0-3 1,0 1-1,0-1 0,0 0-1,0 1-4,0-1-8,0 0-15,-4-5-28,-3-9-44,-6-5-109,3-2-88</inkml:trace>
  <inkml:trace contextRef="#ctx0" brushRef="#br0">594 14304 420,'0'0'23,"0"0"4,0 0 1,0 0-3,0 0-3,0 0-2,0 0 3,0 0 0,0 0 0,0 0 0,-3-7-3,3-1-4,0-8-3,0-5-4,0-6-3,0 2-1,0 1-1,3 6-1,-2 1 0,-1 5-1,0 0-1,1 2 1,-1 3-1,2 3 0,-2 4-2,0-2 1,0 2-4,1 0 0,-1 0 1,5 0 1,2 13 2,3 7 2,5 7 1,-5 2-2,1 0 2,-2-6-2,-3-8 2,-2 2 1,-1-2 1,3-1 0,-2 1 0,0 0-2,1 1 2,-1-1-3,1 4 1,0 1-1,4-3-1,-2 1-1,-1-6 3,1 3-2,-1 0 0,0 0 6,-2-1-6,-1-4 6,0-6-6,-3-4 0,0 0 1,0 0-2,1 1 0,-1 1 1,2 0 0,-2-1 1,1 1 0,-1-1-1,0 0-2,2-1-1,-2 3-2,0-3-2,0 0 0,0 5-4,-3 0 3,-3 2 1,2 0 2,-4-2 3,0 3 2,1-4 0,-1 3 1,4-6 2,-5 4 0,5-4 0,-6 1-1,0-1-1,3-1 1,-4 2-1,6-2 3,-1 0-3,-1 1 0,1-1 2,1 0-1,0 0 1,0 2 0,5-2 1,-1 0 0,1 0-1,-2 0 0,1 1 0,-1-1 1,2 0 2,-1 0 1,-2 0-2,2 0-1,1 0-1,-2 0-1,2 0 1,-1 0 1,1 0-2,0 0-2,-1 0 0,1 0 0,-2 0-2,2 0 1,0 0-1,0 0-1,0 0 2,0-1 1,10-7 0,5-3 1,3-1-5,1-3 3,3 2-4,-2 1 6,-2-1-2,-4 5 1,-1 1-1,-4 2 0,1 2-1,0 1 1,-6 2 0,8 0 0,-7 0 0,1 0 0,5 0-2,-5 0 3,0 0 0,0 0-1,-6 0 2,0 0-2,0 0 0,2 0 1,-1 0 0,1 0 0,-1 0 4,0 0-5,1 0 0,-2 0 1,1 0-1,1 0 1,-2 0 1,0 0-2,1 0 0,-1 0 0,2 0-2,-2 0 0,1 0-1,-1 0-5,0 0-10,0 0-23,-6 4-62,-2 4-139,-1-3-77</inkml:trace>
  <inkml:trace contextRef="#ctx0" brushRef="#br0">7880 14053 488,'0'0'36,"0"0"-2,0 0-1,0 0-6,0 0-8,0 0-8,0 0-6,0 0-3,0 0-1,-7-30 0,16 32 2,4 9-2,7 8 3,-1 3 0,1 6-3,2 4 3,-5-1-2,0 3 1,-3-1 2,-2-2 4,-3-6-1,-3-7 4,-3-7-1,-2-6 1,-1-5-1,0 0-1,0 0 2,2 1-1,-2 1 4,0-2-2,0 1-3,0-1-3,-3-13-3,-4-6-3,-4-6 1,2-3-2,3 1 0,1 0 2,4 1-1,1-1-2,0 5 3,0 5-4,1 2 2,2 5 0,2 2-2,-1 1 0,0 4-1,-1 0-1,-3 3 2,6 0 0,4 0 1,6 9 1,3 3-1,-3 6 0,-5 1 1,2 5 0,-4 3 0,0-1 1,-4-1-2,2-2 1,-2-6-2,-2 0 3,-2-7 1,2 0-3,-1 2 3,-1-9-2,1 2 0,-2-5 1,0 0 0,0 0 0,1 0 0,-1 0 0,1-15-1,-1-6 0,0-8 0,0-3 0,-2 0 2,-1 1-4,1 0 4,1 9-4,1 1 4,0 8-2,0 1 0,0 0 0,0 7 0,0 1-3,0 4 2,0-1-1,0 1 0,0 0 0,6 0-1,5 2 1,2 11 1,4 3 1,-2 2 1,1 2 0,-3 0-2,-3-3 1,1 0 0,0-2 0,-3 2 1,2 0-1,0 0 0,2 1 1,1 1-1,-3-1 0,3-3 2,-6-5-2,2 1 0,-3-5 0,-3-4-2,1 2 3,0-4-2,4-2 1,2-7 1,1-4-1,-4-6 0,-2 0-2,-2 4-3,-3-2-4,1 5-10,-1 5-8,0 0-15,0 7-25,0-5-34,-3 0-68,-1 0-103</inkml:trace>
  <inkml:trace contextRef="#ctx0" brushRef="#br0">8450 14163 547,'0'0'21,"0"0"3,0 0 1,0 0-6,0 0-6,0 0-5,0 0-5,0 0 1,0 0-1,0 0 4,90-36 6,-67 24 2,1-1 4,2-2-3,2-4-4,-3 3-2,-2-1-4,-2 3-2,-6 4-2,-5 3-1,-6 7-2,1 0 1,0 0 0,1 0-1,4 0-2,-6 0 3,1 0 0,-1 0 0,-4 0 3,0 0-3,0 0-1,2 0 2,-1 0-1,1 0 0,-1 0 1,1 0-4,-1 0-2,2 0-3,-2 0-9,-1 0-15,1 0-27,-1 0-37,2 0-84,-1 0-96</inkml:trace>
  <inkml:trace contextRef="#ctx0" brushRef="#br0">8845 13748 531,'0'0'31,"0"0"5,0 0 1,0 0-11,0 0-5,0 0-9,0 0-3,0 0 2,0 0-2,-2-9 1,11 15 0,0 8-3,4 10 2,-1 3-2,0 7-3,1 2 4,-1 5-4,-1 1 3,4 3 1,-2-3 0,0-1 1,-3-3-1,-1-4 1,1-5-4,-6-12 2,0-4-3,-1-6-1,-1-2-1,-1-2-1,2 1 1,-3-4-1,0 0 1,0 0-2,0 0 0,2 2-2,-2-2-1,0 0-1,0 0-5,1 0-5,-1-2-20,0-2-41,-1-6-123,-4 3-120</inkml:trace>
  <inkml:trace contextRef="#ctx0" brushRef="#br0">1739 15037 278,'0'0'3,"0"0"2,0 0 4,0 0 4,0 0 2,0 0 0,0 0 0,0 0 0,0 0 3,0 0 1,-2-3 1,11 3 2,-3 0-1,4 0 0,0-2 2,-7 0 1,5-3-2,-5 2 0,0 1-1,2 0-4,-5-3-2,1 0-1,1 2-1,-2-9 2,0 7 3,0-6-2,-3 0-2,-3 3-3,0 0-4,3 3-2,-1 3-2,4 2-3,0-2-2,-1 2-3,1 0 1,0 0 0,0 2 1,0 11 1,5 7 1,2 1 1,-1-5 1,0-4 0,-1-3 0,-3-6-1,2 2 0,-4-5 2,5 0 0,-1 0 2,5-2 0,2-9-1,-3-3-1,-1 0-1,-3-1-1,-1 5 1,-3-4 0,0 2 1,0 0 1,0 1 1,-3 3 0,-1 1-1,1 4-1,2 1-3,-2 2 0,0 4-2,0 9 1,-1 8 1,4 5 0,2 3 0,4 0 1,2 0-2,-1-4 2,3-3 5,0-5-3,-3-6-2,2-3-1,-1-4-9,-5-2 2,2 1-4,-1-3-10,4-5-17,6-3-36,0-7-60,1-2-147</inkml:trace>
  <inkml:trace contextRef="#ctx0" brushRef="#br0">3206 15102 449,'0'0'9,"0"0"-2,0 0-3,0 0 2,0 0 1,0 0 2,0 0 2,0 0-2,0 0 4,18 59 2,-18-59 5,0 0 3,1 0 2,4 0 0,-3 0-12,5-9 2,-2-8-8,-2 4 1,-2-7 3,-1 8-3,0 0 2,0 0 5,0 7-2,-1 1-1,1 4-3,-2-3-6,2 3-6,-1 0 1,-2 0-3,1 12 3,1 9 0,1 3 1,0 0 4,1-1-4,4-6 6,1-5-7,-1-2 0,1-3 1,1 0-2,-4-6 5,2 3 0,-4-4 3,3-15-2,1-2-2,-1-9-5,-2 6 5,-2-1-3,0 9 5,0 0 1,0 2 0,-2 5 2,1 0-2,1 5 0,-6 0-4,-1 7-2,-2 11 0,-3 9 2,7 3-2,0 2 2,4-3 0,1-7 0,0-3 1,0-7-1,0-6-2,0 4 0,0-5-2,1-1-9,1 1-14,-2-5-42,4-9-45,2-11-175</inkml:trace>
  <inkml:trace contextRef="#ctx0" brushRef="#br0">4633 14961 580,'0'0'14,"0"0"-5,0 0-1,0 0-5,0 0-2,0 0-1,0 0 0,0 0 1,-14 81 0,20-66 2,-1-6 1,-2-6-1,0 1-1,-3-4 2,0 0 3,0 0 3,6 0 3,-2 0 0,2-3-2,1-4 0,-3-2-1,-1-1-2,-3 3 2,2 3-2,-2-2 2,0 1 0,0 1 0,0-1-4,0 5-5,0-1-2,0 1-3,0 0 1,0 0 2,0 10 0,7 5 2,2 7-1,2-2-1,-1-4 1,-2-5 0,0-2 0,-2-2 1,-3-6-2,3-1 2,0 0 0,1-12 0,3-6 0,-4-6 0,-3-5-2,-2 0 1,-1 0-1,0 3 2,-7 6 4,-3 2 2,0 7 1,-4 3 0,5 3-4,-2 3-2,1 2-2,0 0-1,0 8-1,3 8-1,-1 6 3,4 3-1,3 3-1,1-1 2,0-3-1,4-3 1,0-6-2,1-2-1,-1-6 2,-2-3-3,1 0-6,-3-4-15,2 0-25,1-8-28,4-7-48,-1-7-145</inkml:trace>
  <inkml:trace contextRef="#ctx0" brushRef="#br0">6383 15149 328,'0'0'55,"0"0"5,0 0 9,0 0-13,0 0-7,0 0-8,0 0-9,0 0-8,0 0-6,6-8-4,-4 7-4,-2 1-2,0-2-3,0 2-2,0-1 0,0 1-1,0-2 0,0 2 0,0-2-1,0 2 0,0 0 1,0 0-3,0 0 2,1 0 4,5 5-5,-1 4 4,1 3-6,-2-3 2,-1-5 0,0 1 0,-3-5 1,0 0 0,0 0 1,2 0 0,1 0 2,2-5-5,-1-2 4,-1-8-4,-1-3 3,-2-1 1,0 1-1,0 2 1,0 7-1,0 5 2,-2-1 2,2 5-3,-1-2 0,-1 2-2,-1 7-2,0 7 0,2 8 0,1 3 4,0 3-3,6 1 3,1-1-3,2 0 0,1-6 0,-5-5 1,0-8 0,-2-4 0,-3-5-1,0 0 1,4 0-2,3-9 4,-1-10-1,-2-8-1,-4-3 2,0-3-6,-4 1 6,-6 2-5,-2 5 4,-1 3 1,-4 6-2,5 3 1,3 8-1,6 2-1,3 3-1,-5 0-1,1 1-1,-2 13 0,3 5 2,3 8-1,3 3 3,4 2 3,2-2-5,2-3 4,-2-6-5,-2-6 0,-2-6 1,-2-5-2,-3-4-1,4 0-2,2-11-2,-1-7 0,0-10-4,-5-1-7,0-3 0,-3 1-10,-6 5-7,-2 4-12,2 8-15,-4 1-28,3 8-50,0 3-111</inkml:trace>
  <inkml:trace contextRef="#ctx0" brushRef="#br0">21424 10597 525,'0'0'42,"0"0"-6,0 0-8,0 0-13,0 0-7,0 0-1,0 0 4,-21 100 3,15-33-1,1 8 3,1 9-4,-1 1 1,0-1-1,1-3-2,-1-5 1,1-7-3,-2-4 1,-1-9 0,3-3-3,-2-6-1,0-1-3,-1-2 0,0-4-2,-1-1 1,1-3-2,0-4 0,0-5 2,3-9-8,1-8-6,3-3-20,0-7-15,0 0-29,0-3-80,0-14-132</inkml:trace>
  <inkml:trace contextRef="#ctx0" brushRef="#br0">21323 10619 631,'0'0'47,"0"0"4,0 0-7,0 0-12,0 0-11,28-92-12,-20 78 0,2 1-7,5-4 3,4 3 0,2 5-3,7 3 0,3 6 0,6 0-3,0 10 2,3 4 1,-5 9-4,-3 3 3,-8 4-3,-7 3-1,-8 3 1,-9 0-1,-3 2 0,-12-2 1,-7-1 1,-4-3-1,-4-4 2,0-6 0,2-7 2,9-4 1,1-8 0,6-2-1,2-1 1,0 0-2,4-5 0,0-2 1,5-1-1,1-6-1,0 0 0,7-2 0,0 7-1,6 2 1,6 4 1,3 3-2,7 0 0,-1 7 0,1 8-1,0 2-1,-2 7 2,-1 1-1,-2 2 2,-4 1 0,-5 1-4,-5 0 2,-7 0 0,-3-2 0,-9-2 3,-8 0-2,-6-5 2,-8 0 3,-4-3-4,-2-3 5,-3-2-4,2-5 1,0 0 1,5-6 0,4-1 1,5 0 1,9-3 1,1-2-7,6 0 5,5 2-6,0 1 0,3 2 2,-1-2-1,1 2-2,0 0 1,0-3-4,0 1-1,4-3-5,7 2-7,4-1-13,1 4-34,2 0-46,-2 0-115,-5 5-75</inkml:trace>
  <inkml:trace contextRef="#ctx0" brushRef="#br0">21796 11379 649,'0'0'4,"0"0"6,0 0 5,0 0 2,-19 99 0,16-54-8,0 3 0,0 0 1,2 0 5,-1-7 0,2-7 1,0-11-4,0-5-3,2-9-4,-1-4 0,1-1-2,-2-4 2,0 0-1,0 0 1,0 0 1,1 0 2,-1 0-5,2-3 0,-1-12-1,2-6-3,3-7 4,1-1-3,3 0 2,4 0-2,1 0 1,5-2-2,1 2 2,3 0-3,4 2 2,-1 3-1,1 3 1,-4 3-2,-1 4 1,-8 5 1,-6 4-2,-5 4-1,-4 1 2,0-2-1,0 2 0,1 0 1,2 0-1,-2 0 2,-1 0 0,0 0 0,0 13 1,-9 1 0,-6 5-1,-4-2 1,0-1-2,-2 1 0,-1-2 1,0 1 0,3-3 1,-1 2-1,6-1 0,1-5-1,4 0 2,3-3 0,3-3 0,2 2 0,-1-1-1,1 1 0,1 6 0,0 2 1,3-1-1,6 2 1,4-1-1,3-1 0,4 0-1,2 0 2,2 1-1,4 1 1,0 1 0,-2 0-2,0 0 2,-5 2-2,-2 0 4,-6 0-4,-1 3 5,-4-4-6,-4-3 2,1 2 1,-4-6-2,1 1 2,0 2-3,-2-7 0,3 1-2,-3-6-3,0 0-4,0 0-8,0 1-14,0 0-20,0-1-37,0 0-58,0 0-146</inkml:trace>
  <inkml:trace contextRef="#ctx0" brushRef="#br0">22230 11829 502,'0'0'15,"0"0"11,0 0 2,105-33 0,-70 25-2,2 0-4,3-1-1,0 0-4,-1 1-2,-3 0-1,-4 1-8,-9 2-3,-7 1-3,-10 4-4,-6 0-2,0-1-5,0 1-6,0 0-11,0 0-13,-5 8-16,-10 1-21,-3 2-31,-4-1-65</inkml:trace>
  <inkml:trace contextRef="#ctx0" brushRef="#br0">22295 11594 511,'0'0'35,"0"0"4,0 0-2,0 0-4,0 0-7,0 0-2,0 0-1,0 0-4,0 0-1,89 77-3,-74-50-3,-4-3-5,1 1-1,-4-4-2,1-1 0,-4-7 1,2 1-6,-4-6 4,-2-5-3,2 2-1,-2-1-1,1 0 1,-1 0-2,1 1 0,-2-5-1,0 5-6,1 0-7,-1-1-11,2 2-20,-2-6-28,0 0-53,0 0-150</inkml:trace>
  <inkml:trace contextRef="#ctx0" brushRef="#br0">22690 11769 616,'0'0'49,"0"0"4,0 0-10,0 0-12,0 0-10,0 0-9,99-85-1,-77 58-1,1 0-3,-1 1-2,-2 2-2,-4 4-1,-3 6 0,-6 6-1,-4 6-1,-3 2 0,3 0-1,3 7 1,1 15 0,4 11 2,-2 13-2,3 10 3,-1 8 6,2 2-3,0 2 4,-1-5-3,-1-6-2,2-7 0,-4-6 0,-2-7 2,-1-5-3,-5-7-1,-1-1 0,0-4-3,-7-4 1,-4-1 0,-3-2 0,-4 0 0,-2-4 0,-1-2 0,-2-1 0,6-1 0,-1-3-1,-2-2 2,2 0-3,-4-10-3,0 0-1,5-2-5,1-3-1,2-2-4,2 0-4,3-1-5,2 4-14,3-3-31,4-2-62,0 1-179,0-10 3</inkml:trace>
  <inkml:trace contextRef="#ctx0" brushRef="#br0">22818 11321 568,'0'0'9,"0"0"8,0 0 6,0 0 5,0 0-3,0 0-6,0 0-5,0 0-2,0 0-1,12 2-2,-8-2 2,2 0-2,-1 0 2,1-1-2,-4-3 0,-1-1 2,-1-7-5,0 7-1,0-1 1,0 2-1,0 4-2,-1-2 2,-2 2-5,-2 12 0,-2 10 0,2 7-2,2 5 4,3-2-2,0-5 2,0-7 1,3-3 2,-1-9-3,1-3 3,0-1 0,3-4-1,3-1 3,1-9-6,6-8 2,-6-2-3,-1-2 0,-3 0-2,-3 4 0,-1 2-2,-2 4 0,0 0-1,0 1-4,0 7-6,-2-1-10,2 5-10,-5 0-22,-4 7-25,-3 10-68,-3 8-139</inkml:trace>
  <inkml:trace contextRef="#ctx0" brushRef="#br0">23307 10749 684,'0'0'33,"0"0"-2,0 0-6,0 0-4,0 0-5,0 0-4,0 0-2,0 0 0,0 0-2,0 0 0,57-8-2,-33 8-2,0 0 0,1 0-3,-1 1-1,-1 6 0,-1-2-1,-2 2-2,-4 0 1,-3-2-4,-5-2-6,-4-1-8,4 3-20,-5-2-31,-3 4-51,0 10-125,-11-3-52</inkml:trace>
  <inkml:trace contextRef="#ctx0" brushRef="#br0">23153 11110 746,'0'0'16,"0"0"0,0 0-1,0 0-2,0 0-4,0 0-2,0 0-1,83-5-2,-43 0-1,4 1-1,2 0-1,-1 0 0,2 3 0,0 1 0,-4 0-1,-5 0 1,-5 0-2,-11 0-1,-11 0 0,-5 1-1,-6-1-2,0 0-1,0 0-2,2 0-3,-1 2-8,2-2-17,-3 0-44,1 2-99,-1-2-124</inkml:trace>
  <inkml:trace contextRef="#ctx0" brushRef="#br0">24226 10192 488,'0'0'48,"0"0"-1,0 0 1,0 0-11,0 0-17,0 0-6,0 0-2,0 0 5,3 102 0,-1-30 1,-2 9-2,0 9-5,-3 1 0,-5 3-4,1-2-4,-1-7 4,2-7 0,0-8 5,0-10 4,2-9-4,-2-8-1,5-8-5,-1-7-4,2-8-2,0-3-1,0-5-1,0-7-2,0 0-2,0-5-5,0 0-6,0 0-13,0 2-26,0-1-52,0-1-141,-6-8-65</inkml:trace>
  <inkml:trace contextRef="#ctx0" brushRef="#br0">24188 10260 672,'0'0'19,"0"0"4,0 0 4,0 0-2,0 0-5,0 0-5,0 0-7,69-78-1,-49 78-2,9 4 0,-2 7-3,-1 5 1,0 2-4,-3 2 1,-4 1-2,-7 1 0,-6-2 1,-5 2-2,-1 0 2,-12 3 2,-5-3-1,-3 1 3,-3-4-2,1-2 1,7-8 5,4-4-5,8-2 1,3-3 0,-1 0-5,1 0 2,0 0 1,0 4 0,4 1 3,9 5-3,6 3 3,4 1-2,3 3-3,-2 1 1,1 2-2,-3 0 0,-3 4 0,-2-2 0,-7 2 0,-4 1 0,-5 0 0,-1-1 1,-9-2 1,-8-4 0,-5-1 1,-5-5 1,-3-3 0,-6-2 1,2-3 1,0-3-1,3-1 2,2 0-3,10 0 2,1-1 1,7-2-1,5 2-1,1-1-2,5 2-4,-1-2-1,1 2 0,0 0-2,0 0 2,1 0-4,13 0-7,9 0-15,8 7-30,1 2-56,2 1-169,-2 0-23</inkml:trace>
  <inkml:trace contextRef="#ctx0" brushRef="#br0">24631 11046 453,'0'0'62,"0"0"4,-1 88-2,1-57-13,0 1-7,0-7-19,0-7-8,3-3-3,-1-6-7,0-4-2,-1-1 0,-1-4-1,0 0 0,0 0 2,2 2 1,-1-2 0,0 0 1,2 0-1,0-2 0,2-8-1,2-5-2,3-2-1,2-4-5,3-2 3,3 1-4,3 1 4,2 2 0,2 1 0,1 1-1,2 0-1,-1 2 0,-1 1 0,-3 2 0,-7 5 1,-4 3-1,-8 1 0,-4 3 0,0 0-3,0 0 3,2 0 0,-2 0 0,0 0 1,-8 3-1,-7 4 2,-4 3 0,6-2 0,-1-1 1,6-2-1,-1 1 1,2 0-1,1 2 0,-2 6-1,3-6 0,1 7-1,1 2 4,3-3-4,-1 4 4,1 0-1,1 1-3,6 2 1,5-1 0,-1-4 0,6-2 1,0 0 1,1-2-2,0-4 0,1 1 0,-2 1 0,2-3 0,-6 0 1,1-2-2,-1 2 1,-1-3 0,-1 2-1,-2-3 0,-5 0 0,1-1-1,-5-2-1,0 0-6,0 0-6,1 0-18,1 2-36,-1-2-59,-1 0-180,0-3 0</inkml:trace>
  <inkml:trace contextRef="#ctx0" brushRef="#br0">24969 10345 666,'0'0'30,"0"0"8,0 0-3,0 0-4,0 0-12,86-64-7,-65 64-3,8 13-2,0 9-3,3 10 1,1 7-2,3 9 1,2 10 4,-1 2-5,-2 5 4,-2 3-3,-5 4-4,-5-1 2,-8-1-2,-7-4 1,-2-3-1,-6-6 1,-6-3 2,-5-6-1,-6-4 1,-3-3-3,-1-3-1,-2-6 1,2-5-3,0-4-1,1-7-9,5-5-7,-1-5-13,0-5-25,-2-1-61,-8-4-176,-2-10-20</inkml:trace>
  <inkml:trace contextRef="#ctx0" brushRef="#br0">23724 10299 555,'0'0'52,"0"0"-4,0 0-6,0 0-13,0 0-12,0 0-5,0 0-4,0 0-3,0 0 5,0 0-3,-33 102 1,33-54 1,3 6-5,4 2 2,5 2-4,1-1-1,1 2 1,2 1-1,0-2 4,1-1-1,1 0 2,1 0-1,1-1-2,-1-2 4,1-1-4,1-2 2,0-6-1,-1-4-1,2-6 0,-3-6-1,1-7-2,0-8 0,-1-6-1,1-8 1,2-4-4,-3-11-1,-1-3-8,0-3-12,-4 0-21,-5-2-50,-5 6-99,-4-5-117</inkml:trace>
  <inkml:trace contextRef="#ctx0" brushRef="#br0">25261 9883 664,'0'0'17,"0"0"-2,0 0 6,81-74-8,-56 62 0,-2 4-4,2 8-4,-1 0-3,1 7-4,-2 10 4,-6 5-7,-4 8 1,-7 5-5,-6 4-1,-11 7 0,-10 1-8,-9 3 1,-5-2 1,-2-4 6,2-8 17,5-6 8,4-9 7,9-9 3,6-4-5,5-4-2,3 0-4,0-1-3,1-1-4,2 1-2,0 4-2,8 3 1,7-2-2,2 0 1,5-4 0,2 0-2,2-3 0,3-1-1,0 0 0,3 0 1,0 0 0,-1-1-1,1-3 2,-4 1-4,-8 0 1,-3 1-1,-5-2-4,-7 3-6,4-4-24,-4 3-42,1-10-129,0 4-107</inkml:trace>
  <inkml:trace contextRef="#ctx0" brushRef="#br0">25682 9615 600,'0'0'40,"0"0"-1,0 0-4,0 0-8,0 0-7,0 0-5,0 0-5,0 0-2,91 0-3,-69 14-2,-3 4-1,-1 3-2,-3 3 1,-1 2-1,-6 3 2,-5 0 4,-3 1-4,-2-3 4,-8 1-4,-6-3 1,-1-4-1,-4-4 0,-2-2 0,0-5-1,-4-6 0,-1-4-1,-1 0 0,0-5-2,2-7-4,1-2-7,4-5-13,5-1-21,5 5-29,5-4-59,7-1-143</inkml:trace>
  <inkml:trace contextRef="#ctx0" brushRef="#br0">25600 9435 722,'0'0'28,"0"0"-1,0 0-2,0 0-6,0 0-7,0 0-3,0 0-5,0 0-4,0 0 0,0 0-2,4-7-1,-1 7-3,-2 0-7,6 0-20,5 0-48,1 0-152,3 7-88</inkml:trace>
  <inkml:trace contextRef="#ctx0" brushRef="#br0">26398 10154 519,'0'0'73,"0"0"-19,0 0-15,0 0-10,0 0-4,0 0-1,-35 119-3,21-62-3,0 3-5,2 6 0,1 0-3,4 4 1,2 2 0,2-1-3,3-1 1,0-2-3,0-6-1,5-4-2,1-7-2,-2-5 3,-2-5-3,-2-7 2,0-2-3,-3-7-1,-7-5-1,4-7-4,-3-2-5,3-4-8,4-4-15,-8-3-33,4-3-52,-4-12-181,0-6-12</inkml:trace>
  <inkml:trace contextRef="#ctx0" brushRef="#br0">26181 10171 728,'0'0'28,"0"0"0,0 0-2,0 0-10,0 0-5,0 0-5,0 0-3,97-49-1,-67 57-3,3 6 1,0 3-1,1 4-1,-4 3 0,-5-2-2,-8 1-1,-7 1-1,-10 0 0,-3 1 1,-15 0 3,-10 0-2,-8-3 1,-6 0-1,-1-5 2,2-5 2,4-2 2,12-3 1,9-7 1,10 2 1,2-2 0,-1 0 0,0 0-3,5-5-1,10-2 1,10-3-2,11-2 1,3 5 0,2 2-2,2 5 0,-2 0-2,-1 3 2,-2 6 0,-1 3 1,-6 4 0,0 0 2,-6 3-4,-4 3 4,-4-2-4,-5-4 2,-7 2 0,0 0 0,-9 0 0,-8 3 0,-6-1 0,-4-1 1,-4-4 0,-8 0 1,0-1 0,-2-3 1,2 0-1,5-2 2,9-2 1,8-3-2,4-1 2,8-3-3,1 2-1,4-2-2,-1 0-2,1 0 0,0 0-1,0 0-2,13 0-3,7 0-13,4 0-27,-5 0-57,3 0-116,-6 1-89</inkml:trace>
  <inkml:trace contextRef="#ctx0" brushRef="#br0">26745 11151 618,'0'0'55,"0"0"-13,0 0-6,0 0-13,0 0-1,0 0-4,0 0-2,0 0-4,0 0-2,0 0-1,62-71-5,-41 55 0,4-1-3,-2 2 0,5 5-2,-4 3 0,1 7 1,-2 0-2,-4 15 0,-2 7 0,-4 6 0,0 11 6,-3 5-4,-2 3 3,-1 3-1,-3-4-2,-3-2 3,-1-10 0,0-11 1,0-5 0,-8-4 0,2-5-1,-4 1-1,-6-3 1,-1-7-2,-6 0-1,0 0 0,1 0-1,-1-3-1,0-4 1,1 3-1,4-2-4,0-2-2,5 2-5,-2-2-4,6 4-5,1-4-8,-5-2-25,6 1-36,-2-7-81,6 1-128</inkml:trace>
  <inkml:trace contextRef="#ctx0" brushRef="#br0">26928 10805 767,'0'0'35,"0"0"-2,0 0-4,0 0-4,0 0-5,0 0-3,0 0-4,0 0-2,0 0-7,22-38 1,-19 35-2,1 0-2,-1 1 1,2 1-3,-5 1-1,0-2-2,0 2-4,5 0-8,1 0-11,-2 2-39,-2 4-164,-5-3-108</inkml:trace>
  <inkml:trace contextRef="#ctx0" brushRef="#br0">24028 12237 544,'0'0'28,"0"0"4,0 0 8,0 0-1,0 0-9,0 0-5,0 0-6,0 0-2,0 0-4,25-24 0,-9 16-4,5-1-2,5 2 0,7-1-1,5 2-2,9 0 0,4 2-3,7 1 1,0 2-1,1 1-1,1 0 2,-3 1-1,1 4 0,-4 3 1,2 1-1,1-1 2,0 1-1,3 1 1,2-3-1,4-2-2,2-2 2,6-1 0,3-2 0,4 0 1,2-5-2,3-4 0,1 0 1,2-2-1,-2 1 1,0-1 1,-4 2-2,-3 2-1,-2 0 0,-5 3-1,-1 2 2,-7 2-2,-3 0 2,-6 0-1,-2 0-1,-5 5 1,-1 0 0,-5-1 0,-1-1 1,-3 0 0,-1-2 0,-2-1 0,1 0 0,-2 0 0,-3-1-1,-2-3-1,-1-1 1,-3 2 0,-3 0 0,-4 1 1,-3 1-1,-5-1 0,-5 2-1,0 0 2,-6 0-1,0 0 1,0 0-1,2 0-1,-1 0 1,1 0-1,-1 0 1,2 0 1,-2 0-1,0 0 0,1 0-2,-1 0 0,1 0-3,-1 0-4,1 0-14,-2 0-42,0-3-158,-5-4-106</inkml:trace>
  <inkml:trace contextRef="#ctx0" brushRef="#br0">6614 15161 288,'0'0'69,"0"0"-5,0 0 1,0 0-1,0-91-11,-6 72-6,-4-5-10,0 2-12,-3 3-5,-3 1-6,1 3-1,4 5-2,5 3-3,-1 3-4,2 2-2,-4 2-2,-3 0-4,2 8 1,-2 10 0,3 5-1,5 3 3,1 3 0,3 3 1,0 0 6,0-1-5,0-2 3,3-3-3,0-9-1,1 1 0,-1-8 1,-1-6 0,4 4-2,-3-4 3,1-4 1,4 0-2,3 0 2,4-12 1,3-5-3,1-7 0,-5-1-4,2-2 2,-6-2-5,-1 1 9,-7-1-2,-2 4 1,0 1 2,-11-1-1,-1 4 0,-5 1 1,1 4-1,-2 2-1,4 5 1,0 5-2,1 4-2,-1 1 0,-1 11-1,1 6 0,5 8 1,0 6 0,5 3 0,1 6 1,1 0 2,2 0-3,0-4 6,5-1-5,1-7-1,-2-9 2,2-3-4,-2-9 3,3-4 2,1 2 0,-1-4 1,7-2-1,-1-5-2,4-8 1,-2-6 2,-3-6 0,-1-4-3,-2 0 1,-3-1-2,-2 0 1,-2 1 0,-2 2 0,-3-2-2,-7 4 4,-4 1-1,-4 2 1,-2 6 1,-1 2-4,-2 7 1,1 7-2,1 0-1,2 12-1,2 8 1,3 7 1,2 5-1,4 7 2,4 4 3,3 2-3,1 0 5,2 0-5,6-5-1,3-5 1,-1-4-2,2-8 3,1-6 0,-4-5 1,3-3 3,-4-5-2,3-4 0,7-3-2,-2-14 1,5-8-1,-2-2 3,-1-7-3,-1-3 2,-4 2 0,-4 0-4,-1 4 2,-6 0 0,-2 6 0,-3 3 0,-7 2 1,-2 4 1,2 7-2,-3 1 1,6 4-2,-5 4 0,-4 0 0,3 3 0,-3 11-2,6 6 1,4 4 1,2 4-2,4 7 3,0 2 3,7-1-3,0 0 4,2-2-5,1-5 1,-1-7-1,-2-6 2,1-4 0,-2-7 1,-3-2-2,6-3 2,1 0-1,6-10-1,2-9-1,-1-9 1,-4-5-1,1-5 2,-5-1 0,-3 2-4,-3 1 4,-3 2-4,-6 5 3,-6 3 2,-6 4-2,-1 2 1,-4 5 0,5 6 0,1 4-1,-2 5-1,3 8-1,-4 12-1,4 6 2,8 10-2,2 4 2,4 5 4,2-2-4,0 1 3,6-7-1,1-3-3,5-10 2,-4-7-1,3-8 1,-3-2 1,1-7-2,6-2 2,-1-11-1,3-7 0,-1-6-1,-4-1-1,-2-1 1,-3-1-3,-4 2 4,-3 10-5,0 0 3,-2 7-3,-10 2-8,-3 2-17,-5 6-27,-6 4-25,4 14-43,-1 4-94,3 4-43</inkml:trace>
  <inkml:trace contextRef="#ctx0" brushRef="#br0">5668 13706 486,'0'0'38,"0"0"2,0 0-1,0 0-11,0 0-15,0 0-7,0 0 0,0 0 4,0 0 2,22 38 3,-12-11-2,-3 3 7,1 1-8,-2 1 1,3-2-2,0-1-3,1-1-1,3 3 0,-1 0-2,1 1-2,-3-2 2,2-2-4,-2-2 1,-3-8-1,-3-4-2,1-5 1,-4-4 1,1 0-3,-2-5 2,0 0-3,0 0 0,0 0-9,0 0-10,-12 0-18,-4-9-22,-1 1-17,2-1-23,4 2-44,3 1-105</inkml:trace>
  <inkml:trace contextRef="#ctx0" brushRef="#br0">5992 13839 472,'0'0'60,"0"0"-3,0 0-8,0 0-13,0 0-14,0 0-10,0 0-6,0 0-4,0 0-1,0 0 1,9-26 1,-9 26-1,-9 8 4,-4 5 3,-5 4-3,-4 0 8,-3-2-7,-1 0 3,-1-1-3,-1-2 2,2-3-4,9-3 0,0-2 0,6-1-1,7-1-1,-1 0 0,5-2-1,-2 0 0,2 0 0,-2 0-2,1 1 0,1-1 0,0 0 0,0 0 0,1 0 2,14 0-5,6 0 4,8 0-1,-2 0 0,-1 0 2,-1 4-5,0 6 2,-2 2 1,-4 3-1,0 2 2,-1 4 0,-3 4 0,1-1-1,-3 2 0,-3-4-1,0-5 1,-4-3-1,-2-6 0,-2-6 0,1 3-1,-3-5-2,0 0-3,0 0-16,0 0-15,0 0-34,0-5-43,-2-7-94,-2 2-74</inkml:trace>
  <inkml:trace contextRef="#ctx0" brushRef="#br0">6192 13975 726,'0'0'24,"0"0"-3,0 0-2,0 0-9,0 0-4,0 0-2,0 0-3,0 0-1,0 0-2,98-63-1,-65 48 1,1 0-4,1-1 5,-1 4-6,-4 4 3,-2 3-2,-9 3-5,-2 2-1,-4 3-12,-3 2-7,-1 4-21,-5-1-23,-4 4-25,0 3-54,-4-5-88</inkml:trace>
  <inkml:trace contextRef="#ctx0" brushRef="#br0">6330 13830 618,'0'0'56,"0"0"-7,0 0-13,0 0-10,0 0-4,0 0-7,0 0-2,0 0-4,0 0-3,0 0-3,-11-22-1,12 31 1,9 6 2,2 7-2,0 4 4,1 0-6,-2-2 0,2 1 0,-4-5 0,-2-6-1,-1 1-1,-2-6 0,0-6-4,-1 2 1,-3-5-7,0 0-8,0 0-13,2 0-30,-2 0-49,0 0-63,0-13-129</inkml:trace>
  <inkml:trace contextRef="#ctx0" brushRef="#br0">6677 13818 556,'0'0'60,"0"0"-1,0 0-18,0 0-8,0 0-10,0 0-5,0 0-3,51 90-3,-45-83-1,-2 2-2,2 5-1,-3-6 1,0 11-2,-3 0-1,0 6-1,0 9-2,-4 0 2,-1 3-3,1 3 4,1-2-2,1-3 1,1-3-1,1-10 0,0-9-2,0-6 1,0-7-2,-2 3 2,1 2-2,-1 0 0,-4-1-2,-6-4-4,-7-2-5,-4-7-4,-2-5-5,-1-4-5,0-2-8,2-1-20,-1-1-30,6-2-34,4 2-78,7 0-88</inkml:trace>
  <inkml:trace contextRef="#ctx0" brushRef="#br0">6634 13706 777,'0'0'20,"0"0"-1,0 0-2,0 0-7,0 0-6,0 0-4,0 0-4,0 0-6,0 0-10,0 0-38,6-39-79,-6 32-173</inkml:trace>
  <inkml:trace contextRef="#ctx0" brushRef="#br0">2716 14014 396,'0'0'66,"0"0"8,0 0-11,0 0-8,0 0-11,0 0-14,0 0-11,0 0-7,0 0-8,-6-27-3,6 27-1,0 0 1,0 17 1,5 7 3,3 10 3,1 4-2,1 3 3,3 1-3,-1 0 1,1-5-1,0-3 0,-3-7-1,0-10-2,-6-7-1,-1-5 1,-3-5 0,0 0 0,0 0 3,2 0 0,-1 2 3,3-2 3,1-7-4,3-8-1,0-7-2,-1-7-4,-1 0 2,4-3 0,-2 1-1,4 0-2,2 2 1,1 4-2,4 0 1,-2 4-1,2 5 1,-2 1-1,-4 6 1,0 2 0,-3 2-1,-5 4 0,1-1 1,-6 2-1,0-2 1,0 2 0,1 0 0,0 0 1,1 0 0,-1 0 0,-1 0-1,0 0 0,-3 2 0,-8 8 0,-5 0-1,0 4 2,0-1-2,2 1 0,-1-1 1,7-2 1,0 1-1,1 0-1,1-2 0,1 4-2,0 1 2,2-5 1,0 1 0,3-1 1,0 0-2,0 2 1,0 1-1,5-6 1,1 0 0,6 0 0,3-1 0,8 2 0,3-2 1,4 0-1,2 0 0,1 2 0,1 0-1,-2 0 2,-4 2-1,-2-1 2,-4 3-2,-1-2-2,-9-3 1,-4-2-2,-2 0 2,-4-1 2,1-1 0,0-1 1,-3-2-1,0 0-1,0 0 2,0 0-1,2 2 0,-2-2 0,0 0-1,0 0-2,0 0-2,0 0-5,-2 0-9,2 0-8,-3-7-33,2 2-52,-1-2-149,1 3-62</inkml:trace>
  <inkml:trace contextRef="#ctx0" brushRef="#br0">4455 14254 537,'0'0'26,"0"0"7,0 0 0,0 0 1,0 0-6,0 0-2,0 0-1,0 0-2,0 0-4,0 0-3,23-54-4,-8 32-4,-2-2 0,1 4 0,-2-2-2,-1 3-1,-3 3 0,-4 7-1,-1 6-1,-3 3 0,0-1 1,0 1-5,6 0 0,2 1-2,4 11 0,4 11 3,-3 7 0,2 6-2,-3 5 2,0-1-1,-2-3 2,-1-5-3,-2-5 3,-3-8-1,-1-9-1,-1-6 3,-2 2 1,0-2 0,0 1 2,0 5 0,-2 0 0,-6 5 0,-6 7 1,-1-4-1,0-1-1,-2 2 3,1-2-6,4-4 5,7-7-4,2-3-1,3-3 1,-2 0-2,2 0 0,-1 2-1,-1-2 1,1 0-2,1 2-4,-2-2-1,-2-4-7,0-11-8,-2-9-2,0-8-32,2 2-38,-2-3-84,3 1-140</inkml:trace>
  <inkml:trace contextRef="#ctx0" brushRef="#br0">4489 13815 737,'0'0'35,"0"0"1,0 0-7,0 0-6,0 0-9,0 0-5,0 0-3,0 0-2,0 0 0,-13-22-1,13 22 4,-2 0 1,2 0 1,0 0 1,0 0-2,0 0-2,0 0 0,0 0-1,0 0-1,0 0 2,0 0-5,0 0 0,0 0-1,0 0-3,0 0 0,0 0-4,0 0-6,0 0-8,0 0-6,-1 3-16,1 9-34,-2 10-105,1 7-140</inkml:trace>
  <inkml:trace contextRef="#ctx0" brushRef="#br0">3335 15030 572,'0'0'55,"0"0"-5,0 0-11,0 0-9,0 0-13,0 0-8,0 0-5,0 0-3,0 0-2,0 0-2,-16 24 3,16-3-1,3-1 2,2-6 0,0 0-1,-1-5 2,2-1-1,0-3 2,-3-1-1,2-1 2,0-3 3,4-2-2,-2-3 1,4-5-2,-5-3 0,-4 2-2,-1-7 0,-1 0 0,-6 1-1,-7-4 1,-1 4-1,-5 5 3,0 1 1,-4 5-3,6 1 1,-1 4-3,1 1-3,4 3 1,-4 9 0,6 3 0,3 7 1,5 3 1,3 4-1,0 2 1,7 0 2,3 0-3,4-2 4,0-2-2,2-5-2,1-8 2,-4-5-2,3-4 0,-3-5 2,1-5 1,1-8 2,-4-5 0,-3-7-4,-4-3 4,-4-1-4,0 1 2,-6 1 1,-8 1-1,-2 4 0,-4-1 1,-5 2 1,-1 1-1,-6 3 0,1 5-2,0 2 1,2 5-2,6 3 1,1 2-1,8 9-4,1 8 5,6 6-3,4 10 2,3 4 0,1 2-1,11 3 5,4 0-3,3-2 3,2-4-3,1-5-2,2-7 0,0-5 2,2-7 1,1-6-1,1-6-1,-3-8-2,3-10 2,-4-6 1,-3-7 1,-1-2-4,-5-3 2,-4 1-3,-4 1 2,-2 4 2,-5 5-1,0 5 2,-8 2-2,-3 2 0,-4 4 0,5 3-2,2 5 0,-1 3 0,0 1-3,-4 5 1,2 8-2,3 4-4,4 4 0,2 3-14,2-1-25,5-1-65,5-1-190,0-7-9</inkml:trace>
  <inkml:trace contextRef="#ctx0" brushRef="#br0">4873 15063 429,'0'0'71,"0"0"-9,0 0-12,-37-104-10,25 75-7,0-1-1,-1 2-5,0 6-2,2 5-4,1 5-8,2 6-2,-3 3-6,2 0-3,-2 3 0,-7 2-2,4 8 2,-6 5-1,1 2-2,4 0 3,0 0-1,1 0 2,6-2 0,-1-2-1,5 2-1,2 3 1,2 2 1,0 7-2,2-2-1,5 1 1,5-1-2,-1-2 2,2-4 4,-1 0-3,1-4 3,1-4-5,-4-2 2,5-6-4,-1-3 2,2-3 3,5-9-6,-4-7 6,0-2-4,-4-3 4,-1-1-1,-4-4-1,-3 0 1,-5 4-2,-2-1 3,-9 0-1,-4 2 2,-3 1-3,-3 4 1,-2 2 0,6 5-1,1 5 0,4 2-2,7 5 0,-6 0 1,7 0 0,-5 2 2,-1 10-4,6 8 0,-1 9 1,4 3-2,1-2 2,1 2 0,7-3 2,2-2-3,1-2 3,1-7-2,-3-4 0,4-5 2,-5-4-2,7-5 2,2 0 0,3-7-2,6-8 2,-2-5 0,-3-4 0,-1-1 3,-2-1-5,-4 0 1,-3 2 1,-6 5 0,-3 1 1,-2 1 2,-2 0-3,-8-3 1,-3 4 1,-4 4-3,4 5 0,-3 4 0,1 0 0,-1 3-2,0 7 0,2 6 0,2 9 1,4 6-1,2 3 1,3 4-2,3 3 3,0-4 0,2-2 0,5-3 0,3-7 0,0-4-1,-1-6 1,2-4 2,-3-4-2,-4-2 3,9-1-4,-7-1-6,2 0 2,3-4-10,-4-4-3,-2-1-14,-3 5-30,1-1-53,-3 5-154,0-6-36</inkml:trace>
  <inkml:trace contextRef="#ctx0" brushRef="#br0">6608 14870 234,'0'0'35,"0"0"1,0 0-1,0 0-1,0 0 3,0 0 0,0 0-2,0 0-2,0 0-5,-7-17-5,6 10-4,-2-3-5,1 0-2,-2-1-2,-1-3-3,2 4 3,-2-4-3,2 5 0,-1 5 0,-1-3-2,2 1 1,-1-3 1,-2 1-1,2 3 1,-2-4 0,-1 4 1,1-2 1,-3 0-3,2 1 0,-3 0-1,1 0-1,-1-1 1,0 3 0,0-1 1,0 0-1,-3 2 1,3 1-2,-3 0 2,3 2 0,-2 0-2,1 0 0,-1 0 1,-5 0-5,6 0 3,-5 4-1,-1 1-1,5-2 0,-5 2 0,3 2-1,4-3 0,-2 4 0,5-3 0,-2 2-2,1 3 2,2-3 0,-3 6-1,2 1 2,3-4-2,-2 5 0,0 0 0,1 0 0,0 1 1,1-1 2,1 0-2,0-5 0,-2 7-1,4-9 1,-2 1 0,0 0 1,0 1 0,0-2-2,-1 3 1,0 6 2,2-6-3,-1 5 3,0-5-3,2 1 0,-2 4 2,3-2-1,-1 5 1,1-7-1,0 1 0,0 4-1,0-5 0,0 5 2,1-1-2,2 0 4,3 3 1,-2 0-4,1-5 4,0 1-5,-1-1 1,-1-3 1,3 5 2,0-1-2,0 0-1,1 3 0,0-1 0,-1 1 1,1-1 1,2-1-2,-2 1 0,-1 0 1,1-2-1,3 0 1,-1 0 0,0 1 0,1-8 0,0 3 0,0-3-1,0-2 2,2 1 0,-1 1-1,2-1 0,3 3 0,0-2-1,-6 1 1,3-4-1,-1 2 0,-2-4 2,4 2-1,-1 2 0,-1-2-1,1 0 0,-3-1 0,0-1 0,0-1 0,1 1 0,0-1 0,-1 0 3,0 0-3,2-2 1,4 3-1,-3-3-1,3 0 2,-4 0 0,0 0 1,5 0-3,-6-3 1,3-1 0,-4 1 1,-1-1-1,1 1 2,-1-2-1,-1 1-1,-2-1 2,2-2-1,-2 2 1,0-1 0,0-1 1,-1 0-2,-1-2 0,2 1 0,-1-1 1,3-5-2,-3 0 1,4-2 0,1-1-1,-3 0 1,2 0-1,-1-2 1,1 2 0,-3 5 0,0-1 0,-1-3 0,-3 6 1,2-5 1,-1 4-1,-3-3 0,0-1-2,0 2 0,0-6 1,0 2-1,0 4 2,-1-6 0,-1 8-5,0 0 6,-1 0-7,2 0 6,-1-1-2,1 7 0,-1-6 2,2 5-1,-3-6 1,2-1-1,-1 1 1,-2-5-3,2 5 2,-1-5 0,1 6 0,-2-2 0,-1-3 1,-1-1-1,2 0 0,-2 2 0,0 0 0,2 6-1,-3-5 1,4 5-1,-3 2 1,2-3-1,-1 3 1,-2-1 1,2 3-1,0-4-1,-2 4 1,1-2-2,-2 2 2,0 1 0,-1 0 1,2 0-2,-4-1 1,-2-3-1,3 4 1,-5-4-1,-1 2 0,6 2-2,-6-3 2,6 4 0,4 2-1,-4 0 1,6-1-2,-2 1 0,2 1 0,4 0 0,-2-2-1,2 2-1,-1 0-4,-1 0-4,1 0-6,-5-2-13,-4-2-43,-3-3-96,-2-8-147</inkml:trace>
  <inkml:trace contextRef="#ctx0" brushRef="#br0">8651 15061 132,'0'0'55,"0"0"-1,0 0 0,0 0-11,0 0-10,0 0-8,0 0-5,0 0 2,0 0 2,7-19 2,-13 10 1,-1-4-3,3 5-2,-6-6-4,5 4-2,0 2-2,0-1-2,2 4-2,2 2-1,1 3-5,-2-1-1,2 1-4,0 0 0,0 1-1,0 12 1,0 6 1,0 6 0,3-4 0,2-5 1,-1-3 1,-1-5 1,-2-3 0,2-1 1,2-4 1,6 0 2,2-4 0,4-9 0,-3-7 0,0-5-1,-4-2 1,-3-3-4,2 0 1,-5 3-3,-2 7 1,-2 1 0,0 5 2,-2 2-1,-6 0 1,2 4-1,-3 4-2,-1-2 1,3 5-1,-3 0-1,0 1-2,-2 7 0,-1 8 1,6 4-1,1 8-1,3 0 2,3 2-1,0-2 1,0-1-1,3-4 3,3-6-1,-2-3 2,-1-4-1,-2-6 1,2 2 1,-3-5 1,0 0 0,5 0 0,4-5-1,2-8 0,-1-6 0,-2 0 0,-2-1 0,-4 3-1,-1 1 0,-1-1 0,0 5 0,0-5 1,-6 4 1,1 2 1,-1 1 0,0 7-1,2 1-1,0 0-1,-5 2-2,2 4 1,-1 9-2,-2 8-1,3 4-1,3 2 1,1 0 1,2 1 2,1 1-1,0-7 0,0-3-1,0-4 1,1-6-1,0-5 1,1 1-1,-2-5 2,0 0 1,6 0 0,5-2 0,2-7 0,4-5 0,-3-6-1,-3-2 1,-4 0-2,-2 8 1,-2-1-2,-2 4 2,-1-3 1,0-3 1,-1 7-1,-7-4 0,4 6-2,-1 5 1,2 0-1,-5 3-1,-1 0-3,-5 6 1,1 8-3,6 6 4,4 3 1,1 4 0,2 0 1,0 1 0,0 0 0,2-5 3,1-5-4,1-4 4,-1-5-3,-2-4-1,2-1 2,-3-4-4,3 0 5,5 0-3,1-9 3,2-4 1,-4-4-1,0-3-1,-4-1 0,0 4 0,-3-1 0,0-1 0,0 7 0,-3-4 0,-5 2 2,2 5-1,0 1-1,4 5 0,2 3-1,-6 0-1,-3 0 0,-2 7-1,1 6 1,3 5 0,3 6-1,4 0 1,0 2 0,0-4 1,8-1-1,-1-2-1,1-7-1,1-3 3,-2-5-3,-3-2 1,5-2 3,-2 0-3,4-6 4,3-8 1,-7-1-2,0-3 1,-3 4-2,-2 0 3,-2 2 0,0 2 1,0-1 0,-5 3-1,-2-1-1,4 6 0,0 0 0,3 3-1,-5 0 0,0 0 0,-2 0 0,-3 6 1,6 2-2,-2 1 1,3 0 0,1 1-1,1-6 0,1 2 2,0-6-2,-2 0-3,2 0 3,0 0-4,0 0 2,0 1-1,0 2-4,0-3-13,0 0-38,5 0-126,-2 0-131</inkml:trace>
  <inkml:trace contextRef="#ctx0" brushRef="#br0">2486 3747 298,'0'0'35,"0"0"-2,0 0 3,0 0-5,0 0 1,0 0-6,0 0-2,0 0-7,0 0-5,0 0-6,-30-29-2,30 29-2,-2 0-2,2 0 3,0 0-1,0 0 2,0 0 3,2 0-2,8 4 5,9-1 0,1 2 1,6-5 0,2 0-2,2 0-4,5 0 1,2-3 0,1-2-1,-1 1 2,1 2-1,2-1-3,1 3 0,1 0-1,4 3-1,2-1 1,0 2 0,2-1 1,-1-1 0,3-2-3,2 0 2,-1 0-3,-1-2 1,2 0 2,1-3 0,1 0 4,0 2-5,0 3 1,1-2 1,-2 2-2,0 0 2,-3 2 2,-2 4-3,0-2-1,-4 1 2,3-3-2,2 1 2,-2-3 2,3 2-2,0-2 0,2 0 0,-1 0-2,1 0 1,-1-2-1,-1-3 1,-1 3 0,1 2-2,0-1 1,-3 1 0,2 0 0,-1 0 0,0 1-3,0 1 3,1 3 0,-4-3-1,2 1 2,-2-1-2,0 0 0,0 1 0,2 0 0,-2-3 1,3 0 0,2 0 0,1 0-1,1 0 0,4-3 0,0 3 0,1-3 0,0 3 1,-3 0-1,1 0 0,-4 0 0,-2 6 0,0-2 1,-1 3-1,-1 1 1,2-1 0,2 2 0,4-4-1,-2 3 0,1-1 1,1-4 0,-1 4 0,2-4 1,-1 0-2,1-3 1,1 0 0,1 0 0,0 0 0,-1-2-1,1 0 0,-2-2 2,0 3-2,-3 1 1,1-2 0,-1 2 0,1 0 1,1 0 0,4 0 0,2 0-1,1 2-1,2 1-1,2-3 1,0 2 0,0-2 1,-1 0 0,-2 0 1,0 0-1,-2-4-1,0-1 1,-4 2 0,0 1-1,-4 0 0,-2 2 0,-3 0 0,-3 0 1,-2 2 0,0 2 0,-1 2 0,-1 2 0,0-1 0,2 2 2,1-1-1,5 0 3,1-1-4,6 0 5,3-5-4,2-2-5,5 0 4,-1-1-6,1-4 6,0-1-2,1 2 1,-4-1 1,0 2-1,-4 3 0,-4 0 1,-3 0-2,-3 0 1,-4 5 1,-3 0-1,0 3 5,-1 0-6,0 1 5,-1-3-5,3 2 1,2-5 1,4 1-1,1-1 0,6-3 0,3 1 2,-1-1-1,4 0 0,1 0 1,-2 0 0,-2-3 0,0 2-1,-6 0 0,0 1 1,-2 0 0,1 0-2,-5 0 0,3 1 0,-3 2 0,0-2 1,0 1 2,3 0-3,-1-2 2,1 0 0,2 0-3,0 0 2,0 0-1,3 0 1,-1 0 0,0 0 0,-1 0 1,-3 0-1,-1 0-1,-4 0 1,-3 0-1,-5 1-1,0 3 3,-4 1-2,-1-1 0,1 2 0,0-2-3,5-1 3,1 0 0,2 1 0,5-4 2,1 0-1,2 0-1,2 0 0,0 0 1,-2 0-1,1 0 2,-1 0-1,-5 0-1,0 0 0,-4 0-1,2 0 1,-4 0-1,1 0 2,0 3-2,0-1 1,1 0 0,1 1 0,2-1 0,4-2 2,3 0-1,5 0 0,3 0 1,4-2-2,2-3 0,4 0 0,1 2-1,-2 1 1,-2 0 0,-5 1 0,-3 1 1,-5 0-1,-5 0-2,-2 1 2,-4 3 0,-3-1 0,-3 1 2,1 0-3,1 0 2,3-1-2,3-1 2,2-2-1,3 0 2,2 0-2,1 0 0,2 0 0,1 0-3,-2 0 3,0 0 0,-2 0 0,-4 0 1,-2 0-1,-4 0 1,-2 0-1,-5 0-1,-2 0 1,-1 2-1,0 1 1,-2-1 0,3-2 1,2 0-2,3 0 1,3 0-1,1 0 1,4 0 0,0 0 1,1 0-1,0 0 0,0 0 0,-2 0 0,0 1-1,-6 3 1,-1-1 1,-7-1-1,0 0 0,-5 1-1,-2-1-1,-1-1 2,2 0 0,0 0 0,1 1 0,2-2 0,1 0-1,2 0 2,-1 0-1,2 0 0,0 0 0,1 0-1,-1 0 1,-2 0 0,-1 0 0,-9 0-1,0 0 1,-6 0 0,0 0 0,-1 0 0,-7 0 1,5 0-2,-5 0 1,0 0 0,4 0 0,-3 3 0,-3-3 1,8 0-2,-6 0 1,0 0 0,5 2-1,-5-2 1,0 0 0,0 0 0,-6 0 1,0 0-1,0 0-1,1 0 1,2 1 0,-2-1 0,1 0 0,-1 0 0,1 0-1,-1 0-1,1 0-10,3-1-54,6-14-239,6-13-28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1-31T12:28:5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12923 5917 269,'0'0'16,"0"0"4,0 0 5,0 0 4,0 0 3,0 0 1,0 0 0,0 0 1,0 0 0,-23 0-3,22 0-1,-1 0-3,1 0-5,-1 0-2,1 0-5,-1 0-2,1 0-1,-1 0-2,1 0-1,-2 0-2,2 0-2,-1 0-3,1 0 0,-1 0-2,1 0 2,1 0 0,-1 0-1,1 0 2,-2 0-1,2 0-1,0 0 2,0 0 0,0 0 0,0 0 3,0 0-3,6 0-1,1 0 1,6-1-1,7 0 2,-1-1 0,7-1-1,0 1 0,0 1 0,3-1-2,0 0 2,1 2 0,1-3 0,-1 1-1,2 0-1,-2 1 0,0-1 1,1 2-1,-1-2 0,-1 2 0,0 0-1,0-3 1,1 1 0,-1 2 1,2 0 0,-1-2-2,0 2 2,2-3-1,3 0 1,0-1 2,1-1-2,2-2-4,-1 2 4,-1-2-5,-1 2 4,-2 0 4,0 2-2,-2 1-3,-1 2 2,-2 0-3,-3 0 2,-7 0 1,2 0-2,0 0-1,-2 0 1,2 0 0,-1 0 1,-3 0-1,2 3 1,-2 1 3,2-1-5,-4-1 6,-2 0-5,5-1-1,-6 1 2,3 0-5,6-2 4,-8 0 1,9 3-1,-3-3 1,-6 0 1,9 0-2,-4 2 2,-7 0 1,9-1-5,-9 1-1,3-2 2,-3 2 2,2-1 0,-1 1 4,0 0-5,0-2 0,-1 3 1,0-3-1,3 0 0,5 0 0,-7 2 1,7-2-1,-6 2 1,-6-2-1,5 0 0,-6 0 1,2 0 0,-1 0 1,-6 0-1,0 0-1,0 0 1,2 0 1,-1 0-1,1 0 1,-1 0-1,1 0-1,-1 0 0,0 0 0,1 0 0,-1 0-5,1 0 6,-1 0-1,1 0 1,-1 0 4,-1 0-3,3 0 0,-3 0-1,0 0 1,1 0-1,-1 0 3,0 0-3,0 0 0,0 1-2,-4 1-3,-6 1 4,-6-1 0,-1 3 1,0-3 0,-1 0-1,-1 1-1,-7-1 1,3 1-1,-2-3 2,1 2 1,-2 0-2,-3-2 0,-1 0 0,-4 0-1,0 0 1,-3 0 0,-3 0-1,-2 0 1,-1 1-1,-3 3 2,-1 0-1,0 0 0,-2 1 0,2-1-1,-2 1 1,1 0 1,-1-1-1,0 0 0,1 1-1,-1-2-1,3 2 2,-2-4 0,3 2 0,-1-1 0,1-2 0,-1 1-3,1 1 3,-1-1 0,1 1 0,-1 1 1,1 0-2,0 0 1,0 0-1,-1 0 1,3 2-1,-1-2 1,4 1-1,2 1 0,3-2-1,0 1 1,3-1-1,1 0 2,2 1 0,3-4 0,0 3 0,0-3 0,9 0 2,-1 2-2,0 0 0,6-1-2,-7 1 2,9-2-1,4 0 1,1 2 1,5-2-1,-6 0 0,0 0 0,0 0 0,2 0 2,4 0-2,-2 0 0,2 0 0,-1 0 0,1 0-2,-3 0 2,3 0 2,-1 0-2,1 0 0,-2 0 0,2 0 0,0 0 0,-1 0 0,1 0 1,0 0-2,0 0 1,0 0 1,0 0-2,0 0 1,0 0 0,0 0-3,0 0 3,0 0-1,0 0 0,0 0 0,0 0 1,0 0-1,0 0 0,0 0 1,0 0 1,0 0 1,0 0-2,1 0 1,1 0-2,-1 0 2,6-2-1,-1 2 1,0-2-1,4 1 0,-3 1-1,-2 0 1,6-2 0,-3 2 0,6 0 1,7-2-1,-1 2 0,5 0 1,0 0 1,-2 0-2,-1-3 0,-5 3-2,2 0 2,0-2 0,-5 2 2,7 0-2,0 0 0,-8 0 0,9 0 1,-3 0-1,-6 0 0,8 0 1,-2 0-1,0 0 1,8 0-1,-2 0 0,1 0 1,0 0-2,-1 0 2,1 0-1,1 0 0,-1 0 2,2-2-2,-2 1 0,-1-1 1,0 0-1,1 1 0,-1-1 1,-7 0-1,2 2 0,0-3 0,1 3-2,4 0 3,-3 0-1,1 0 1,-2 0-1,2 0 1,1-2-2,0-1 2,1 0-1,2 0 1,1-1 1,-1-1-2,-1 2 0,0 0-1,0 2 1,0-2 0,-8 1-1,1 0 2,-7 1-2,3 1 2,5 0-1,-8 0 1,6 0-1,-6 0 0,2 0 0,4 0 0,-5 0 0,6 0 0,-1-2-1,-6 2 1,8-3 0,-1 2 1,-7 1-1,6-3 0,-2 1 1,-3-1-2,3 0 1,-5 1 1,1 1-1,-1-1 0,1 2 1,0-1-2,0 0 1,6-1-1,-7 2 1,9-3 0,-2 2 1,0-1 0,7-1-1,-2 1 0,-1-1-1,1 1 1,0-3 1,0 3 0,-1-2-1,2 0 1,-1 0 0,0 1-1,-2 1-1,-4-1 0,2 1 0,-2 0 1,-4 2 0,7-3 0,1 1 0,-3 2 0,7-3 0,-8 1 0,2 2 0,-2-2 1,2 1-1,-1-1 0,0 0 0,-1 1-1,1-3 1,-1 1 2,1 1-3,-2 0 3,-5-1-6,6 1 2,-6 1-2,0-1 4,2 0 1,-3 2-1,3 0-1,-2 0 1,0-3-1,-5 3 2,4 0 0,-4 0-3,0 0 3,0 0-1,-6 0 0,0 0-1,0 0 2,2 0-1,-1 0 1,1 0 1,-1 0-2,1 0 1,-1 0 0,1 0-1,-1 0 1,1 0-1,-1 0 0,1 0 0,-1 0 1,1 0 1,-1 0-2,1 0-2,-1 0 2,1 0 0,-1 0 1,0 0 0,-1 0-1,2 0 1,-2 0-1,2 0 2,-2 0-1,0 0-2,2 0 2,-2 0 0,0 0 0,1 0 1,-1 0-1,0 0 0,2 0 1,-2 0-2,0 0 0,1 0-1,-1 0 1,0 0 0,0 0 0,0 0 1,2 0-2,-2 0 1,0 0 0,0 0 1,0 0-1,0 0 1,0 0-1,0 0-1,0 0 2,0 0 0,0 0-2,0 0 2,0 0-1,0 0-1,0 0 2,0 0-1,0 0 1,0 0-1,0 0 2,0 0-2,0 0 1,0 0-1,0 0 5,0 0-3,0 0-2,0 0 0,0 0-4,0 0 4,0 0 5,0 0-5,0 0 0,0 0 0,0 0-4,0 0 4,0 0 0,0 0-2,0 0 2,0 0-1,0 0 1,0 0 2,0 0-2,0 0 1,0 0-1,0 0 0,0 0 0,0 0-1,0 0 1,0 0 1,0 0-1,0 0 2,0 0-2,0 0-1,0 0 1,0 0 0,0 0 0,0 0 1,0 0-1,0 0 0,0 0 4,0 0-4,0 0 0,0 0 0,0 0-4,0 0 3,0 0 1,0 0 1,0 0-1,0 0 0,0 0 0,0 0-3,0 0 4,0 0-2,0 0 1,0 0 2,0 0-2,0 0-1,0 0 2,0 0-1,0 0 5,0 0-4,0 0-1,0 0 0,0 0-6,0 0 7,0 0 0,0 0 0,0 0 0,0 0-2,0 0 6,0 0-7,0 0 2,0 0 0,0 0-5,0 0 5,0 0 0,0 0-2,0 0 2,0 0 0,0 0 1,0 0-2,0 0 2,0 0-1,0 0-1,0 0 4,0 0-4,0 0 0,0 0 1,0 0-1,0 0 1,0 0 0,0 0-1,0 0-1,0 0 5,0 0-5,0 0 2,0 0-10,0 0-8,0 0-22,0 0-78,-3 3-194,-7-1-23</inkml:trace>
  <inkml:trace contextRef="#ctx0" brushRef="#br0">18974 7350 108,'0'0'21,"0"0"6,0 0 7,0 0 0,0 0-9,0 0-2,0 0-4,0 0-2,0 0 5,-28-11-1,28 11 1,-1 0 1,1-1 2,0 1 3,0 0 1,0-2 4,0 1-4,0-3-2,3 1-2,1-1-5,-1 3-5,1-2 0,0 1-3,-1-1 0,2 1 1,-5 2-1,4-2-2,1 2 0,-1-3-3,1 3-1,-5 0 0,5-1-1,1 1-2,0 0 0,4 0-4,-3 0 4,-3 0-1,8 0 2,-6 0 2,5 0-2,1 1 0,0-1-1,0 3 0,1-3 0,9 0-1,-3 0 1,7 0 1,-4 0-2,2 0 4,-1 0-3,2 0-2,-2 0 2,3 0-1,-1 0 1,-1 0 1,1 0-3,-2 0 0,3 0-1,1 2-2,1 0 2,1-1 1,1-1-1,0 2 0,1-2 1,-1 0-2,1 0 2,-3 0-1,0 2 0,-4-1 1,1 1-1,-2-1-1,-1 0 1,1 2 0,-3-3 0,2 3 2,1-3-2,1 0 1,-2 2-2,2-2 1,-3 2 0,2-2 0,-1 0 2,1 0-2,2 0 0,-1 0 2,1 0-1,0 0-1,1 0 0,1 0-1,2 0 2,1 0-1,1 0 1,-3 0 0,3 0-1,-2 0 0,-2-2 0,2 0 0,-3 2 0,1-3 1,-2 3 0,3-4-1,-1 3-2,1-1 1,-1 2 0,-1-1 1,-1 1 0,-1 0-1,-8 0 1,4 0 0,-1-2 1,3 2-1,2-2 1,-5 1-1,-1 1 0,2-2 0,-1 2 1,5-2 0,-1 2 0,0-3-1,-2 2 1,0 0-1,1-1 1,-2 0 1,2-1 1,-6 0-3,1 2 1,0-2 0,-5 3-2,7-1 2,-7-1-1,-1 0 0,1 2-1,-7-1 0,8 1 2,-7 0-2,0 0 1,7-1 0,-6 1 0,-1 0 0,0 0 0,-2-3 0,2 3 0,-1 0 0,1 0 1,-6 0 1,0 0-2,0 0 1,2 0-2,-1 0 0,1 0 2,-1 0-1,1 0 2,-1 0 0,1 0-1,-1 0-1,1 0 2,-1 0 0,1 0-2,-1 0 2,0 0 0,1 0-2,-1 0 1,2 0 0,-2 0-1,1 0 0,-1 0 0,1 0 0,-1 0 0,1 0 1,-1 0-1,1 0 0,-1 0 1,1 0-1,-1 0 1,-1 0 1,1 0-1,-1 0 0,0 0 0,2 0-1,-2 0 1,0 0 0,1 0 1,-1 0-1,0 0 1,2 0-2,-2 0 0,0 0 0,1 0 1,-1 0-1,0 0 0,0 0 0,0 0-1,0 0 2,0 0 0,0 0-1,2 0 0,-2 0 0,0 0 0,0 0-1,0 0 2,0 0-1,0 0 0,0 0 0,0 0 1,0 0 0,0 0 0,0 0-1,0 0 0,1 0-1,-1 0 0,0 0 1,0 0 0,0 0 0,0 0 1,0 0-2,0 0 1,0 0-1,0 0 1,0 0 0,0 0-1,0 0 0,0 0 1,0 0 0,0 0-2,0 0 4,3 0-2,-3 0 0,0 0-2,0 0 1,0 0 0,0 0 0,0 0 0,0 0 0,0 0 0,0 0-1,0 0 0,0 0 0,0 0-1,0 0 0,0 0-2,0 0-3,0 0-9,0 0-16,0 0-37,0 0-95,0 0-144</inkml:trace>
  <inkml:trace contextRef="#ctx0" brushRef="#br0">6007 8641 287,'0'0'39,"0"0"-2,0 0-4,0 0-5,0 0-4,0 0-4,0 0-1,0 0-3,0 0-2,0 0-2,-22 3-1,22-3-3,-1 0 2,1 0 1,0 0 1,0 0 3,0 0 0,0 0 1,0 0-3,3 0-1,2 0 0,8 2-2,-1-2 0,1 1-1,4-1 0,-4 2 1,6-2-3,0 0 0,1 0 1,5 2-1,1 0-1,-2-1 1,2 1-2,2-1-2,-1-1 1,2 2-1,0 0 1,0-2-1,-1 3 0,0-2 0,1 0-2,2-1 1,-1 2-1,2-2 2,0 0-2,1 0 1,0 0-2,0 0 1,0-2 0,1 1 0,-1 0 0,0-2 0,2 3 0,0 0 1,1 0 0,-2 0 0,0 0 1,0 0-1,3 0 0,-1 0 0,3 3-1,-2-3 3,2 1-2,1-1 0,1 0-1,-2 0-2,1 0 1,0-4 3,-2 4-5,-1-4 2,1 1 2,1 0-5,-3 1 3,-1-1 1,-2 1-1,-1 2 0,-2-2 0,0 2 2,-1 0-4,2 0 2,-1 0 0,0 0 0,2 0 0,2 0 0,-1 0 0,1-3 0,1 0 2,0 0-5,1-1 3,0-1 0,-1 1 0,2-1 3,-2 1-3,-2-1 0,1 0 0,-3 3 1,1-2-1,0 1 1,-2 0-1,1 2 1,1 1-1,-2 0 0,0 0-1,1-2 2,-1 2-1,0-1-1,1 0 2,-1-1-2,2 0 1,0 1 1,0-1 0,-1 1 0,1 1-1,0-2 1,2 2-2,-2 0 1,0 0 1,-2-2-3,2 2 3,-1 0-1,-1 0 1,0-2 3,1 0-3,0 1-1,1-1 0,0-1-2,-2 1 2,1 2 2,-2 0-1,1 0-1,0 0 1,1 2-3,1 1 2,-1 0 1,4 1 0,0 0-1,1 0 1,1 1-3,1-2 2,0 0 0,1 0-1,1 0 3,-1-1-1,2-1-1,1 0 0,-2-1 1,1 0 0,2 0-2,-1 0 3,1 0-1,1 0-1,-1 0 3,2 0-3,-1 0 1,0 0 0,-2 0-2,1-1 1,-2 0-1,0-1 2,-1 0-1,0-1 1,0 2-3,0-2 3,-1 1 0,-1 0 0,-2 0 0,1 0-1,-2 1 1,0-1-1,-2 1 0,0-1 1,1 0-1,-3 2 1,1 0-1,0 0 0,0 0 1,0 0-1,-1 0-1,4 0 1,-2 0 1,0 0 0,1 0 2,-1 2-3,2 1 0,1 0 0,0 1 0,1-2 0,1 1 1,1 0-1,1 2-1,0-2 1,-1-2 0,0 2 0,3-1 0,-2-1 0,3 1 0,-1-2 0,2 2 1,1-2 0,0 0-1,2 0 0,0 0-2,0 0 2,1 0 0,-2 0 0,0 0 0,-2-2 0,-2-1-2,0 1 2,-3-1 0,0 1 0,0-2 2,-3 1-1,0-1-1,-3 0 0,1-1 0,-1 2 0,0-1 2,0 4-2,0-2 0,1 0-1,0-1-1,3 2 2,-1 1 0,0-2 1,1 2 0,0 0-1,-1 0 2,0-2-3,3 2 1,-3 0 1,0 0-3,0-3 2,1 3 1,0-2-2,-2 0 1,1 1 1,0-1-3,0 0 1,1 1 2,0 1-1,-1-2 3,2 2-3,0 0 0,0-2 0,0-1-1,1 3 1,0 0 1,1-2-1,0 2 0,-1-2-1,-1 1-1,2 1 3,-1-2-1,-1 2 1,0 0-1,-2-2 0,1 2 0,-3-3 0,0 3 1,2-2 1,-3 0-2,0 1 1,2-1 0,-2 0-3,0 1 2,1-2 0,-1-1 0,-3 4 0,-1-4 3,0 1-8,-1 0 8,-2 1-3,0 2 0,0 0 4,1 0-7,-2 0 4,1 0 1,-2 0 0,2 0 2,0 0-2,2 0-3,-1 0 2,1 0-2,1 0 1,0 0 3,0-4-2,1-1 0,0 1-4,2 0 3,-1 0-1,-1 1 1,0 0 0,-2 1 0,-2 2-2,-2 0 2,1 0 0,-3 0 0,1 0 1,0 0-1,0-2-1,-1 2 2,2 0 0,1 0 0,1 0 2,0 0-3,-2 0-1,1-3 0,0 1 0,1-1 1,0 2 2,-1-1-2,0 1 0,-2-1 0,3 1-2,-1-2 3,-1 1 1,-1 1-2,-5-1 2,2 2-2,2 0 3,-2 0-2,9 0 0,-3 0-1,-1 0-2,1 0 1,-1 0 1,0 0 1,3 0-2,-1 0 2,1 0-2,-1-2 1,-1 2 0,2-1 0,-4 1 1,-1-2-1,-4 1 0,1 1 1,-1 0-1,-5 0 0,6 0-2,0 0 1,-9 0 2,11 0-2,-2 0 3,-1 0-2,7 0 0,-9 1 0,2 1 0,1-2 0,0 0 1,0 1-1,0-1 0,0 0 0,-7 0-2,7 0 2,-2 0 1,-6 0-1,6 0 3,-7 0-1,0 0-4,0 0 4,1-1-2,-2-1 0,-6 1 2,8 0-1,-8-1 0,0 1 0,2 1-2,-6 0 1,0 0 0,0 0 0,2 0 2,-1 0 0,1 0-1,-1-2 1,1 2 0,-1 0 0,1 0-1,0 0-1,-1 0-2,1-1-3,2-3-11,-1 0-25,-3-13-165,0-12-131</inkml:trace>
  <inkml:trace contextRef="#ctx0" brushRef="#br0">5989 8641 183,'0'0'23,"0"0"11,0 0 7,0 0 6,0 0-3,0-79 0,0 74 0,0 5 0,0 0-4,0 0-4,0-2-5,0 0-6,0 1-5,0-1-4,0 0-5,0 1-4,0 1-4,0 0-1,0 1-3,7 19 5,4 12 1,0 17 0,1 9 2,-1 8-4,-2 5 2,0 3-2,-4-2 0,0-4 2,-2-4-1,0-7 2,-2-4-3,-1-9-1,0-5 1,0-6 0,0-11 1,0-3-2,0-7-1,0-6 1,0 1 0,0-7 1,-1 0 2,1 0 1,0 0 3,-2 0-3,2 2-1,-1-2-4,-4-15-1,1-8-1,-2-13 0,-1-8 0,3-5 0,-1-10-2,1-5 3,0-2-2,-1-2-1,-2 1 3,3 2-2,-2 5 4,2 7-2,-1 6 1,2 8-1,0 5 2,-1 11-2,3 4 0,-1 6 3,1 8-3,1-2 4,0 7-3,-1 0-1,1 0 3,0-3-1,-2 3-1,2-2 1,0 0-2,-1 1-2,1 1 1,0 0-3,-2 1 2,-1 14-2,-1 9 3,-4 10 2,2 1-1,-2 1 2,1-4-1,0-5 1,0-9 0,4-7 0,1-6-1,2-5 1,-1 0-1,1 0-1,0 1 1,0-1-1,0 0 1,0-1 0,0-15 1,6-7-2,1-6 2,0-5-2,-3 2 0,2 0 0,-1 0 1,0 5 0,-1 2-3,-1 6 3,2 4-7,-2 6 7,-2 4-1,1 2-1,-2 3 2,5 0-2,10 0 2,2 6-1,9 10 4,-3 6-5,2 2 3,-5 4-3,2-2 1,-4-4-1,-1-4-2,-5-5-4,0-6-12,4-2-23,-6-3-82,3-2-174,-6-12-13</inkml:trace>
  <inkml:trace contextRef="#ctx0" brushRef="#br0">15965 8422 405,'0'0'36,"0"0"5,0 0 8,0 0-2,0 0-7,0 0-8,0 0-6,0 0-7,0 0 1,0 0-4,0-22-3,0 22-3,0 12-3,0 9-2,0 9-4,0 6 5,2 5-6,-1 7 5,-1 3-2,1 5 0,-1 3 3,0 5 0,0 2 4,0-1-1,0-2 3,0-2-1,0-3-4,0-7 3,-1-3-9,1-7 1,0-5 0,0-5-4,0-11 2,0-8 1,0-5-2,0-2 1,0 0-2,0 0-1,0 2 3,0-7-1,0 0 1,0 0 0,0 0-1,0 2-2,0-1 0,0-1-3,0 0-3,0 0-4,0-13-8,0-11-10,0-5-11,-1-6-25,-1-5-33,1-8-42,-1-2-54</inkml:trace>
  <inkml:trace contextRef="#ctx0" brushRef="#br0">15971 8536 298,'0'0'23,"0"0"6,0 0 1,0 0-3,0 0-5,0 0-4,0 0 3,0 0 3,0 0 7,16-46 0,-16 46 3,0-1-5,0-1-1,0 1-5,0 1-3,0-1 0,-2 1-5,-8 4-1,-1 9-7,-4 9 0,2 4-3,0 4 2,-3 2 0,3 2-1,-3 1 0,3-4-4,0 1 1,3-5-1,0-2 1,3-8 0,4-7-1,2-5-2,1-5 1,-2 0-1,2 0 1,0 0 1,-1 0 0,-1 0 0,2-14-1,-1-6 2,1-7-2,0-1 1,0-1 1,0 0-2,4 1 0,2 2 2,1 2-1,-1 3 0,1 3 1,0 1-3,3 1 3,-4 6-5,3-3 2,1 4-1,-1 2 2,2-3 0,-2 6 0,-1 0 0,1 0 0,-4 4 0,-1-2 1,-1 1 0,1-1-1,2 0 2,-2 1 1,-4 1 2,0-2 1,0 2 0,5 0 0,2 5-1,0 7-4,5 3 4,-2 1-6,-1 4 4,0-1-2,2 1-2,0-2 2,2 0-2,0-3 1,3-1-1,-1 0 0,0-4 0,-3-5 1,1 2 0,-4-2 0,0-4 0,2 3-1,-7-4 1,1 3 1,-5-3 1,0 0 0,0 0 0,1 0-1,1 0 0,-1 0 1,1 0 0,-1 0 1,0 2 0,1-2 1,-2 0 0,1 2-1,-1-2-1,0 1-2,2-1 0,-2 2 0,0-2-2,0 2-1,0-2-3,0 0-6,0 0-9,-2 5-19,-1 0-63,-4 0-150,-7-3-66</inkml:trace>
  <inkml:trace contextRef="#ctx0" brushRef="#br0">13079 7382 202,'0'0'35,"0"0"-5,0 0 1,0 0-6,0 0-2,0 0-1,0 0-2,0 0-2,0 0-2,-86-64-2,71 54 0,-7 1 2,4-4 0,-1 2 4,-1 1 0,-2-2-2,0 4 3,2-1-5,-5 1-1,2 2 0,-1 0-4,0 3 2,0 0 0,1 0-4,-2 3-1,2 0 3,-3 0-5,-1 2-2,-1 2 0,-1 2-3,-1 0 0,1 2 1,0-1 1,3-1-1,0 1 1,4-2 2,-1 2 0,3 0-1,1 0-3,0 3 0,4 0-2,0-1 1,-1 4 2,3 1 2,-3 2 0,3 3 1,0 3-1,-1 1-1,2 3-2,1-1 0,0-1-1,6 3 1,-1-2 1,4 1-2,1 2 0,1-1 0,0 2-2,1-2 4,2 0-1,2 0 2,0-2 0,0 0 0,1-1 4,2 1-5,-1-1 3,2 1-5,3-3 2,-2 0 0,2-2-1,2 0 0,-1-2-1,3 2 1,-2-3-1,3 0 1,0 0 0,0-1 0,0 1 2,2 0-2,-2 1 0,1-1 1,-1 1-1,1 0 1,-1 2-2,-1-1 1,2-2 0,1-2 2,-1 0-2,2 0 2,0-1-1,0-1 1,2 2-1,0-1 0,-2-1-3,3-1 2,-1-1-1,1-1 1,0-2 1,0-1-1,2-2-1,-1 0 0,-2-1-1,0-1 1,-5 0-1,-1 0 2,0 1-1,-5-3 0,7 2 2,-8-2-2,2 1 0,-1 1 0,-1-1 0,3-1-1,-3-1 2,0 2-1,2-2 0,4 0 0,0 0-1,3-5 0,-1-3 1,-2 1-1,2-3 1,-4-5 0,3 3 0,-1-2 0,0-1 0,0-2-1,-1 5 0,0-2 0,-2 1 1,3 0-1,-7 2 2,1 0-2,-1 1 0,1 0 1,0-6 0,-3 5-1,2-1 3,-3-1-2,0-1 1,1-5-1,-1-2-1,1 2 1,-3-2 2,0-4-2,-1 3 0,0-3 0,0-1 1,-1-1-1,-1 2 2,-1-3-2,0 1-2,0 0 5,0-1-5,-4 0 6,-1 2-3,0 0-1,-1 0 1,-1 0-1,-1 3 1,1-4 0,0 1 1,-3 1-1,1 2 1,-1-1-1,-4-1 0,0 2-1,-1 2 0,-1 2 1,0 1 2,1 4 0,1 2-1,4 4 0,-3 0-1,-2 2 0,2-2 0,-3 3 0,3-2 0,3 4-1,6 2 1,-6-2-1,5 2-2,1-1-1,-1 2-5,-1-3-11,-3-4-26,-1 2-60,-6-5-158,7 5-49</inkml:trace>
  <inkml:trace contextRef="#ctx0" brushRef="#br0">11441 8385 101,'0'0'44,"0"0"-3,0 0-5,0 0-1,0 0-5,0 0-2,0 0-1,0 0 1,0 0-1,0 0 0,-6-46 0,6 44-2,0 1-4,0 1-1,0 0-4,0 0-1,0 15-2,2 8-1,4 10 0,-2 7-5,2 2 2,1 4-3,-3 4-3,2 1 2,-1 3-3,-1 2 2,0 3-2,1 0 0,2 0 0,-3 2 0,-1-4 4,1 1-3,-1-5 7,0-2-4,-1-5 1,1-5 2,1-3-4,-1-5 3,-1-4-1,0-1-1,1-10-1,-2 1-1,-1-7-4,2-1 4,-1 1-3,-1-7 1,2 1 0,-2-6-1,0 0-1,0 0 0,0 2-1,1-1-1,-1 1 0,0-1-2,0-1 0,0 2 1,0-2-3,0-14-7,0-9-10,-3-9-12,0-9-13,-1-5-13,-2-6-12,-2-5-9,-1-8-1,-1-1 8,-3-3 10,1 1 19,-2 2 19,1 3 14,-2 6 13,4 6 11,0 2 5,2 8 11,1 4 5,2 4 2,2 2 6,1 11-1,2-2-1,1 2-1,0 6-5,0-4-4,0 7-3,1 1-4,2 1-5,1 0-3,1 1-3,-4 4 0,2 1-1,-1-2 1,1 3 4,1-1 1,-1-1 1,-3 4 3,0-1-2,0 1 0,1 0-1,0-2 0,-1 2-4,2 0 0,-2 0-3,1 0-1,1 0-3,-1 5 0,1 5 0,-1 7 0,-1 1 3,0 6-2,0 1 4,0 4-7,0 0 2,0-1-1,-1 3 0,-2-1 1,1-3-1,-1-7-1,2-1 1,0-7-2,1-5-1,0-1 0,0-6-2,0 0 0,0 0 2,0 0 0,0 0 1,0-1-1,0-15-1,1-6 1,2-10-1,-2 3 2,-1 0-1,0-2 1,0-1-4,0 3 4,0 0-5,-1 1 4,1 8-1,0 1 0,0 6 1,0 1-2,0-1 2,0 6-1,3-2 0,0 7 0,0-3 0,0 2 0,3 1 1,5 2 1,4 0-2,5 5 0,-3 4 1,0 5-1,1-1-1,-2 2 1,1 0 0,-1 2 0,1 0 0,-2 0 0,2-1 4,-4 1-4,3-1 4,-7-5-6,1 1 2,-3-5 0,-3 0 1,2 0 0,-3-4 0,0-1 0,-2 1 0,2 1 1,-1-1 0,2 2 0,-4-5 0,0 0 0,0 0-1,1 0 0,1 2-1,-2 0-2,1-1 0,-1 1-3,0-2-11,2 1-38,-2-1-159,0 0-94</inkml:trace>
  <inkml:trace contextRef="#ctx0" brushRef="#br0">11646 7366 255,'0'0'18,"0"0"0,0 0 1,0 0 1,-86-63 1,64 51 1,-2 0-3,-2 3 1,-1 1 2,-2 2 4,2 3 3,0 0 4,1 3-8,0 0-3,0 3-6,0 1-5,1 2-3,-1 1 1,0 0 0,1 1 1,1 1 0,2 0 1,-3-1 1,2 4-1,0-2-2,0 2-1,1 1-2,-1 1-1,0 3 1,3 3-1,-2-1-1,4 6-1,0 0 1,1 4-1,4 3 0,0 1 3,3 1-4,2 0 2,1 0-1,3 3 0,4-2 0,0 1 3,0-1-1,6-2-5,2 0 4,2-1-6,2-2 3,2-1 1,1 0 0,1-3 0,0 2 0,1-1 0,2 0 0,-2-2 0,2 0-1,-3-1 0,3-2 0,-1 0 1,0 2 1,0-3 0,2-2-1,3-1 0,0-1 0,3 0 0,0-4 0,2 0 0,0-3-2,4-1 1,-4-4-1,2 0-1,0 0 1,-1-3 0,2 1 0,-3 0 0,1-3 0,-1 0-1,-1 0 2,1 0-1,-2 0 0,0 0 1,-1-3-2,0-1 1,0-2 0,-1 1-1,1-2 1,-2 0 0,-1-3 0,0 0 0,-1 0 0,0-2-1,-1-2 2,-2-1 0,0-4 0,1 0 0,-5-2 0,2-2-1,-1-3 1,-1-1-1,-2-2 1,0 2-2,-3 0 2,0-1 0,-3 3 1,1-1-2,-4-1 2,0-2-3,-3 3 2,0-5 2,0 1-5,0-1 5,0-1-5,-3 0 2,-3 1 2,-1 1-2,-2-1 2,0 2-1,-2 0 0,-1 3 0,2 1 1,-4 3 0,1-1 1,-3 4-2,0-1 2,-3 5-1,0 4 2,2-1 0,-2 1 0,2 2 0,-2-1 0,-3 3-1,3-1 1,-2 1 0,-1 2-1,2 0-2,4 3 1,0-1-4,3 1 1,1 1 1,0-1-2,6 2 2,0 0-3,6 0-4,-2-2-7,-3 2-14,-1 0-46,-6 4-139,-4 2-107</inkml:trace>
  <inkml:trace contextRef="#ctx0" brushRef="#br0">10405 8456 280,'0'0'56,"0"0"0,0 0 1,0 0-8,0 0-7,0 0-11,0 0-11,0 0-7,0 0-1,-21-51-3,21 51 5,0 0 1,0 11 1,8 13-1,3 10-7,-1 7-1,-1 4-4,1 4 3,-3 6-1,1 5-2,0 6 3,1 4-3,0 5 2,-1 2 1,1 3-4,-2-3 4,0-2-3,1-6-2,-1-5 3,-1-6-2,-1-7 2,1-8-1,-1-8 1,-2-11-2,1-5 0,-2-9-2,0-5-1,-1 0 1,-1-5-1,0 0-1,0 0 1,2 2 0,-1-1-1,1-1 0,-2 0-3,1-1-9,-1-18-11,0-8-18,-1-9-29,-10-4-40,0 0-65,-3-4-86</inkml:trace>
  <inkml:trace contextRef="#ctx0" brushRef="#br0">10418 8403 259,'0'0'48,"0"0"9,0 0-6,0 0-10,0 0-19,0 0-8,0 0-2,0 0 2,0 0 7,0 0-2,-61 104 3,54-61-3,2 1-6,-1-3-3,2-5-5,2-10-1,0-3-2,1-9 0,1-9-1,0 2 0,0-7 2,0 0-2,0 0 3,1-14-2,7-8 1,1-10-1,-1-4 0,0 1 2,-1 0-2,-1-1 3,-1 2-4,-3 6 1,1 8-2,-1 8 3,-1 8 0,-1 4 1,0-2 2,0 2 3,9 0 2,2 4 1,7 12 3,5 10-6,2 7 0,-1 4-5,-1 0-3,-1-4-1,0-2-1,-1-6 0,-3-3-2,0-5 0,-4-8-3,-6-3-6,1-2-10,-5-4-28,1 0-45,0 3-86,-5-6-105</inkml:trace>
  <inkml:trace contextRef="#ctx0" brushRef="#br0">6033 8586 225,'0'0'16,"0"0"12,0 0 6,0 0 6,0 0 1,0 0-2,-13-78 4,13 72-2,0 1-1,0 5-5,-2-2-9,2 2-12,0 0-3,0 11-4,3 14-3,6 16 3,-2 9-4,0 13 0,1 5 3,-1 5-1,-2 2 2,0-3-2,-2-1 1,0-6 2,0-7-2,-2-7 6,2-5-4,0-7 1,1-6-1,-3-4-2,2-12 1,-1 3-4,-1-3 3,1-5-5,1 7 0,-2-7 0,1-2-1,-1 3 0,0-8 0,2 5-1,-1-6-1,-1 1-2,1-1-2,-2-4-8,0 0-9,0 0-12,0 0-18,1-1-23,-1-16-25,0-9-40,0-10-46</inkml:trace>
  <inkml:trace contextRef="#ctx0" brushRef="#br0">6011 8618 211,'0'0'29,"0"0"11,0 0 3,0 0 0,0 0-4,0 0-4,0 0-4,0 0-5,0 0-9,0 0-6,-10-27-6,3 42-3,-3 9 2,-2 11-4,-2 0 1,2-1-1,-1-5 2,6-11 0,-1-3 1,4-6 1,1-6 2,2 2 1,1-5 4,-2 0 0,2 0 1,0 0-1,0 0-4,0-2-3,0-13-1,0-7-1,0-3-1,2 0 1,4 3-2,-1-2 2,3 5-2,-1 4 2,-2 1 2,0 6 1,1 0 0,0 0 2,-3 3 0,3-1 0,-1 5 1,-2-2 0,7 1 1,4 2 0,4 2 1,6 7-3,-2 0-1,-2 4-1,1 1-1,-1-1-1,-3 2 0,2-5-3,-7-1 1,0-2-1,-3-2-1,0-2 0,1 2-4,-6-3-5,1 0-11,-5-2-28,0 0-38,0 0-119,1 0-75</inkml:trace>
  <inkml:trace contextRef="#ctx0" brushRef="#br0">21312 10302 316,'0'0'22,"0"0"6,0 0 2,0 0-1,0 0-1,0 0-1,0 0-1,0 0-1,0 0 0,-12-3 1,12 3-2,-2 0-3,2-2-3,-1 2-6,1 0 0,0 0-5,0 0-2,0 0-1,0 0-1,0 0 2,0 0-1,4 0 0,7 0 1,-1 0 1,7 4-1,-2-1 0,-3-3-1,6 2 1,2-1 0,2-1-1,4 0 1,0 0 0,-3 0-1,0 0 1,2 0-2,-1-1 0,-2-3 0,1 1 0,-1 1 0,-1-1 1,1-2-1,0 1 1,-1-1 0,0-2 1,0 2-1,1 0 0,1 0 1,-2-2-2,0 0 1,1 2-1,-2 0-1,3 2-1,0 1 0,-7 1 1,3 1 0,1 0-2,-1 0 1,6 0-1,-2 0 2,0 0-1,-3 0 0,2 0-1,1 0 0,1 0 1,0 0 0,0 0-1,1 0 2,1-2-1,1 0 0,2 0 1,0-1-1,0-2 0,0 2 0,1 2 0,-2 1 0,2 0 0,1 0-1,-1 0 0,3 0-1,-3 1 0,2 1 1,-3-1 0,1 1 1,1-2-1,-3 1 0,1-1 1,-1 0-1,1 0 1,0 0 1,0 0-2,0-1 0,-2-1 0,1-1 0,-2 2 0,-2-1 0,-8 1-1,4 1 1,0-1 0,0 1-1,0-2 2,-1 0-1,2 1 0,1 1 2,5-2-2,-2 0 1,-2 1 0,-1-2-1,1 0 0,-3-1 0,1-1 0,0 0 1,-2 1-1,3 1 2,-7 1-2,3 1-1,2-1 1,0 0 0,-1 1 0,1 1 3,-2-1-2,-5 0-1,7-1 0,-3-1-1,-4 1 1,5 1 1,-8-1-1,-5 2 0,6-2 2,-5 2-1,-2 0-1,3 0 2,-7 0-3,0 0 1,0 0 1,1 0 0,1 0 1,-1 0-2,1 0 1,-1 0 1,1 0-1,-1 0 0,1 0 0,-1 0-2,1 0 2,-1 0-2,1 0 3,-1 0-1,0 0 2,1 0 2,-2 0-3,1 0 0,-1 0-1,2 0-1,-2 0 1,1-3-1,-1 3 1,0 0-1,2 0 1,-2 0-2,0 0 1,2 0 0,-2 0 0,0 0 0,2 0 0,-2 0 0,0 0 1,0 0-1,0 0-1,0 0 0,0 0 0,1 0 1,-1 0 0,0 0 0,0 0 0,0 0-1,0 0 0,0 0 1,2 0-1,-2 0 3,0 0-2,0 0 0,0 0-1,0 0-1,0 0 1,0 0 2,0 0-2,1 0 0,-1 0 1,0 0-1,0 0 1,0 0 0,0 0 0,0 0 0,0 0 0,0 0-2,2 0 2,-2 0 0,0 0 0,0 0 1,0 0-1,0 0-1,0 0 0,1 0 1,-1 3 1,0-3-1,0 0 0,0 0 0,0 0-1,2 0 2,-2 0-2,0 0 1,0 0-1,0 0-1,0 0 2,0 0-1,1 0-1,-1 0-2,0 0-5,0 2-7,0-2-9,0 2-16,1 4-27,1-1-55,-1 4-150,1-4-23</inkml:trace>
  <inkml:trace contextRef="#ctx0" brushRef="#br0">25293 3855 512,'0'0'38,"0"0"0,0 0-6,0 0-2,0 0-7,0 0-15,0 0-8,0 0-2,0 0-1,0 0 2,-17 59 6,14-9-3,-1 13 2,-1 8 0,1 8-1,0 1 2,-2 1 2,0-2-2,0-4 1,5-6-2,-1-5-2,2-3 2,0-6-4,3-4 0,4-5 0,-1-7-5,1-6-11,-1-8-29,-1-8-57,0-7-108,-3-10-79</inkml:trace>
  <inkml:trace contextRef="#ctx0" brushRef="#br0">25284 3837 601,'0'0'34,"0"0"-3,0 0-7,0 0-3,0 0-9,0 0-4,0 0-3,0 0-2,3-78-1,0 74-1,0 1-1,-3 3-1,3-3 0,2 1 1,-1 1 0,4 0-1,-3 1 1,2 0 0,6 7 0,-7 0-1,2 2 0,-2-1-1,-3 4 2,1 0 4,-2 0-2,-1 1 3,-1-1-5,0 0 0,0-6 0,0 1 2,0-7 1,0 0 1,0 0 0,0 1-2,0 0 1,0 1-1,0-1 1,0 1-1,0-1 0,0 1 0,0 0 0,0-1-1,0 1 1,0-1 0,-1 1 0,-1-1 1,1 0 0,-2 1-1,2-1-1,-4 3-2,2-1 1,1 2-3,-6 2 3,5-5-2,-3 4 2,-2-1 2,5-4-1,0 2-2,3-3 4,-1 0-1,1 0 2,-2 0 4,1 3-2,-5-3 1,2 0 1,-5-7 0,0-5-1,5 3-6,0-9 4,4-3-7,0-1 4,7-6-1,5 4-1,3 0-1,1 3 1,5 1-2,2 5 0,1 3 1,1 5-1,1 4-1,-2 3 0,-1 1-3,-2 10 0,-7 4 0,-2 4 1,-4 8 2,-5 2 2,-3 2 3,-10 3-4,-4-1 3,-5-1-3,-3-3 0,-1-7 3,0-2 0,0-5 0,8-5 2,-2-5 0,8-2 1,4-3-1,0 2 1,5-2-2,-1 0 0,1 0-1,-2 0-2,1 0-1,1 0 0,0 0 0,1-2 0,11 1 0,10 1 0,-2 3 0,9 6-3,-5 2 1,-5 2-3,-4 1 3,-5-4 1,-6 5 3,-4-1 0,-1-2 0,-11 5 0,-2-1 2,-7-4 1,-4 0-1,-3 0 1,-2-2-1,-1 0 0,1-1 0,3 0 0,2-3 0,6-1 0,9-2 0,5-3 0,5 0-1,-2 0-3,2 0 0,-2 0-6,1 3-3,-1-3-10,2 0-9,0 0-19,16 0-48,7 0-111,10 0-84</inkml:trace>
  <inkml:trace contextRef="#ctx0" brushRef="#br0">25600 4309 639,'0'0'21,"0"0"-2,0 0-2,44-89-2,-23 65-6,2 6-3,1 3-5,-2 6 0,-6 4-2,0 5 0,-3 0-5,-2 10 3,1 8 0,-5 6 3,-4 6 1,-3 3 0,-3 6-2,-8 0 1,-5 2-2,-3 2 3,-4-6 2,-2 0-2,1-6 5,0-6-4,1-5 4,3-5-2,0-2 0,8-4 0,-1-1-2,5-4 1,3-1 1,1-1-3,4-2 1,-1 0-1,1 0-1,-2 2 4,1-2 1,-1 0 3,1 1 0,-1-1 2,2 0-6,-1 0 0,1 0-2,0-1-1,0-13 3,3-4-4,6-6 1,1 1 1,4 2-7,5 0 5,0 2-5,2 7 2,2 3 1,-1 5-1,1 4-2,-1 4 3,-1 10 2,0 3-2,-2 5 4,-2 0-4,2 2 2,-3-3 0,-3-3-1,-4-4 1,0-4-3,-3-3 3,-3-5-2,0 1 0,-3-3 1,5 0-1,-1 0-2,4-7-5,3-3-17,-6 2-24,3-6-53,0 1-85,-5 4-101</inkml:trace>
  <inkml:trace contextRef="#ctx0" brushRef="#br0">25971 4228 389,'0'0'60,"0"0"-3,0 0-12,0 0-10,0 0-10,0 0-5,0 0-5,0 0-1,0 0-2,0 0-1,83 3 1,-69-14-2,-5 3 1,0-3-3,-3 5-2,-1-1-1,1 0-3,-3 4-4,0 0-1,0 3 0,4 3 0,3 8 0,0 6-2,-3 1-1,0 5-2,-2 0 1,-5 3 0,0 1 1,-3-2-4,-6 1-1,-1-3-1,3-6 2,-3-5 8,4-4 6,3-6 3,0 1 3,-3-3-5,2 0 0,-7 0 0,2-2 1,1-1-1,1-2 0,3 2-2,-2-2-1,3 1-1,0 1-2,0 1 0,3 2-1,0-2-4,0 2 2,0-1 0,0-2 3,8-3 1,5 0 0,3-2 0,4 2 0,3 1 0,-1 1 2,2 1 0,1 0-1,-1 2 0,0 1-3,-3 0 2,-1 3 0,-3 5-1,-3 8 2,-4 2-2,-4 7 1,-1 2 3,-5 4-2,0 1 3,-8-1-4,-5-1 1,-3-2 0,-2-1 2,-3-6 0,-1-3 2,2-3 2,-5-3-3,1-1 1,-2-2-1,0-3 1,2-1 1,7-2 1,-1-2 1,7-1 3,6 0-2,0 0 2,5 0-1,-4 0-3,0 0-3,-1-3-2,2 2-2,3 1-2,-1-2-2,1-4-3,0-5-9,3-2-10,4-6-27,5 1-54,-2 2-147,3-1-41</inkml:trace>
  <inkml:trace contextRef="#ctx0" brushRef="#br0">26412 4338 463,'0'0'49,"0"0"-6,0 0-10,0 0-12,0 0-8,0 0-4,41-80-4,-37 77-3,-1 1-2,1-1 1,-4 3-2,6 0 1,0 0-2,5 0 0,1 0 0,-3 0 1,0 5-2,-4-5 3,2 5 0,-2-3 0,-2-1 0,1 3 1,-4-4 1,0 0-1,3 0-1,1 4 1,0 2-1,1 1-1,-2 1 1,0 1-3,-3 3 2,0 0 0,0 0-1,0 6-1,-2-6 0,-2 6 0,1-8-1,1-5 1,1 1 1,1-6-1,-2 0 1,2 0 2,0 1 0,-1 1 4,1-1 0,-3 1 1,3 0 0,-1-2 2,1 3-3,-2-3 1,2 3-1,-1-2-2,1 0 1,-3 6-1,0-2-1,-1 3 2,-4 6 1,4 1 4,-4 3-3,0 0 2,2 1-4,-1-3 1,-3 3 0,1-4 0,1 2 1,-4-4 0,2 2 1,-2-1 0,3-4 2,0-1-2,3-4 0,0 2 1,-1-2-2,4-1 1,0-1-1,3-3 0,-1 0 0,1 0-1,-2 1 0,1-1 2,-1 0 0,1 2 3,-1-2 0,1 0-3,-1 0-2,2 0-2,-2-2-2,0-3 0,2-7 0,0-3-1,0 5-1,3-6 0,4 4-2,-1 4 2,4 0-1,-3 3 0,-2 3-1,5 1 2,4 1-1,2 0 0,6 1 2,-5 6 0,-1-1 0,-5-1 1,1 4 2,0-1-2,-5-4 1,6 6-1,-7-5-2,1 0 2,0-1 0,1 1 0,-3 0 2,3-2-2,3 6 0,-1 1 0,1 0 0,-2-2 1,2 1 2,-5-1-1,4 1-2,-3-5 1,-4-1-1,0 0 1,-3-3 2,0 0-1,0 0 1,5 0 0,4 0-4,4-9 4,0-3-2,0-3 1,-4-3 1,0 1-1,-4 3-1,2-3 1,-4 2-1,0 3 1,0-6-2,0 0 1,-1 6 2,-1 0-6,0 1 7,-1 5-7,0 1 3,0-2 2,0 7-2,0-2 0,0 2 1,0-1-1,0-1 0,0 1-1,0-1-1,0 0 0,0-5-1,0 2-3,0-8-7,-1 1-25,1 0-44,-1-7-120,-1 7-113</inkml:trace>
  <inkml:trace contextRef="#ctx0" brushRef="#br0">23636 1826 260,'0'0'52,"0"0"0,0 0-5,0 0-5,0 0-2,0 0-7,0 0-6,0 0-9,0 0-8,0 0-4,-8-27-2,6 29-3,1 13 11,-1 12 1,-1 11-1,2 6 1,-2 4-10,0 5 1,0-1 0,-1 1 4,-2-3 0,2-5 2,1-9-2,0-10 0,2-5-2,-1-8-2,2-6-3,0-2-1,0-5 0,-1 0 0,1 0 0,0 2-2,0 0-2,0-1-7,0 1-18,0-2-32,0 0-57,0 0-78,0-12-73</inkml:trace>
  <inkml:trace contextRef="#ctx0" brushRef="#br0">23323 1995 440,'0'0'71,"0"0"-13,0 0-13,0 0-14,0 0-9,0 0-6,0 0-2,0 0 1,0 0-9,-2-83-3,11 55-1,-2-1-4,3 0 8,3 0 0,-1 1-3,2 2-1,2 2 0,0 5-2,1 2 0,-5 7-1,2 3-2,0 7 1,1 0-1,3 7 1,-1 10 0,-4 4 1,-2 3-4,-3 4 3,-4 1-1,-2 2 11,-2 1 1,0-4 0,-3 1 1,-5 0-11,0 3 3,-5 4-2,0 3 1,-3 7-1,0 5 2,-1 5-1,-1-1 2,1 1-1,-2-3 1,3-4-3,0-8 3,3-5 6,4-9-5,3-8 7,3-9-7,1-5-2,2-5 0,0 0 0,0 0 3,-1 0-1,1 0-3,-3 0-7,-2-13 4,-1-9-7,2-9 9,0-2 0,4-5-1,0-5 1,7-5-2,5 0 4,3 0-3,0 8 2,2 7-2,-2 6 0,2 9 1,-1 6 0,-3 6-2,3 5 1,3 1-2,1 7 1,6 11 1,-3 6-1,-3 8 1,-4 4-1,-1 0 2,-2 0-2,-2-4 2,-2-3-2,0-7 2,-3-5 0,1-5 1,-3-4 0,-3-4 1,2-1-1,-3-3 0,0 0-1,0 0 1,5 5 0,-2-2-1,1 1 1,-1-2 0,-3-2-1,0 0 0,4 2 0,3-2-1,-2 1-1,5-1-4,-1 0-12,1-3-27,1-7-68,1-2-135,-6-7-53</inkml:trace>
  <inkml:trace contextRef="#ctx0" brushRef="#br0">23874 1749 518,'0'0'70,"0"0"-18,0 0-12,0 0-14,32-93-8,-21 76-7,2 5-1,3-2-4,0 6-1,4 1-2,0 3-3,0 4 0,1 0-2,-1 11-1,-3 4 0,-1 4 0,-6 6-2,-4 6 0,-6 2-1,0 2 0,-7 1-2,-8-2 13,-2-3 2,-3-5 0,1-3 3,-1-5-9,0-5 1,6-3 1,-1-5 1,6-1 1,3-4 1,2 1 0,4-1 0,-2 0-2,2 0 1,-1 0-2,-1 0-2,1 0 0,1 0-1,0-1-2,1-6 2,9-1 0,8 1 0,2 0 0,2 3-3,2 2-1,-1 2-1,1 0 0,-3 2-1,-1 7-1,-2 3 1,-2 5 0,-6 3 0,-3 6 2,-5 1-1,-2 3 2,0 0-1,-9 0 3,-1-2 3,-5-3 1,1-3 1,-5-3 2,2-3-1,-2-4 2,0-2 0,6-3-1,-3-3 0,6-1 0,4-1-1,-4-2 0,3 0-1,1 0-1,2 0 1,4 0 0,-2 0-1,2 0-1,-1 0-1,-1 0 0,1 0-1,0 0-1,-1 0-4,1 0-4,-1 0-8,2 0-12,-1-2-24,1-4-57,0-3-119,7-1-74</inkml:trace>
  <inkml:trace contextRef="#ctx0" brushRef="#br0">24311 1904 596,'0'0'45,"0"0"-15,0 0 0,3-90-8,5 65-9,3 1-2,2-1-4,0-1-1,3 2 0,1 2-3,1 0 0,-1 6-1,1-1 0,-6 9-2,3 1-2,-6 5 2,4 2-2,4 0 0,-1 5-1,4 7-2,-5 2 0,-5 5-1,0 1 2,-3-1 1,-3 3 1,-1-7 1,-1 3 1,-2 4 0,0-4-2,-3 11 1,-4-5 0,-2 0 10,-2 2 2,-1 1-1,0 2 2,-1 3-13,-1 2 1,-2 2 0,0 1 0,-1 3-1,-1-1 2,4-2-2,-2-5 2,4-5 0,4-10-1,2-7 1,0-2 1,3-6 0,0 2 1,2-1 2,1-3 2,0 0-2,0 0-1,-6 0 0,2 0-3,-5-3 3,-1-1-1,3-4 2,-1-6-4,4 5 2,-3-8-1,6 5 1,1-1-2,0-8 1,0 4-1,8-7 0,1 4-2,1 3 3,6 0-2,0 0 1,4 2-2,2 2 1,0 1-1,-1 2-1,-4 5 2,-1 3-1,2 2-1,-4 0 0,6 7 0,-5 5 0,-1 1 0,-2 4 1,-2 2 1,-1 1-3,-4 0 3,1 0 0,-1-6 1,0 1-1,-3-6 2,-1-6-2,1 2-3,0-3 3,1 1 1,0 0 1,0 1 1,-3-4-1,0 0-1,6 0 0,0 0 1,5 0 0,2-7-3,-3-1 3,4-6-1,-4 1 1,3-3 1,-3-1-1,3-3-2,-2-2 3,1 2-1,1-3 0,-1 1 4,-2 8-5,0-1 0,-5 8 0,-2 2-2,0 3 0,-3 2 3,0-3-2,0 3-2,2 0 1,-2 0-4,1 0 2,-1-2 0,2 2 0,-2 0 2,1 0 0,-1 0-1,2 0-1,-2 0-1,1 0-4,-1 0-8,3 0-14,-3 0-18,1 0-44,2 5-78,0 2-129</inkml:trace>
  <inkml:trace contextRef="#ctx0" brushRef="#br0">25175 1963 703,'0'0'40,"0"0"-5,0 0-5,0 0-7,0 0-10,0 0-4,0 0-3,0 0-4,0 0 1,8-4-1,10 1-1,8-1 0,0 0 0,1-2-2,-1 0 1,1 1-1,-3-1 1,-1 0 1,-2 0-3,-6 2 0,2-1-1,-6 3-10,0-1 8,1 0 0,-8 2-1,2 0-3,-6 1-5,0-2-3,0 2-10,1 0 1,1 0-27,3 0-30,0 0-50,-2 3-123</inkml:trace>
  <inkml:trace contextRef="#ctx0" brushRef="#br0">25207 2130 459,'0'0'80,"0"0"-9,0 0-18,0 0-13,0 0-11,0 0-5,0 0-5,0 0 1,0 0-5,0 0-3,-20 12-2,20-11-2,0-1-3,0 0 0,0 2-1,0-2 0,0 0-2,0 2-1,0-2 0,0 0 1,12 0-1,5 0 1,5 0-1,1-2 0,3-3 0,2-2 1,1 0-3,-2-1 1,1 0 0,-1 1-2,-4 0 2,-4 3-1,-2 1 2,-7 0 0,-4 1-2,5 1 1,-6-1-2,-1 1 1,2 1 2,-6 0-2,0-2 1,0 2 0,2 0-2,-1 0 2,1 0 0,-1 0 1,1 0 0,-1 0 0,1 0-1,-1 0 0,-1 0 0,2 0 0,-2 0 2,1 0-3,-1 0 1,1 0 1,-1 0-4,3 0 1,-3 0-4,0 0-12,0 0-20,0 0-76,0-2-196,-7 0-23</inkml:trace>
  <inkml:trace contextRef="#ctx0" brushRef="#br0">26142 1855 190,'0'0'25,"0"0"8,0 0 11,0 0 4,0 0 0,0 0 1,0 0 0,4-85 1,-2 80-7,-1 2-1,-1 3-10,0-2-5,0 2-7,0-2-4,2 1-6,-2-1-6,0 2-4,0-1 0,0 1-2,0 1 2,2 14 0,1 9-1,0 12 10,1 1-1,1 3 1,-1 1 0,-1-1-8,0 3-1,-1-3 1,-2 0-2,0 1 2,0-2-1,-2-3 3,-2-4-1,-1-4 1,1-10 0,1-9 2,3-4-2,0-5-2,-1 0 0,1 0-2,0 2 0,0-1-1,0 1 0,0 0-1,0-2-3,1 0-11,8-2-10,4-8-28,0-10-37,1-4-62,-2-7-128</inkml:trace>
  <inkml:trace contextRef="#ctx0" brushRef="#br0">26412 1797 543,'0'0'25,"0"0"5,0 0 6,0 0-1,0 0-10,0 0-6,0 0-6,0 0-5,0 0-3,0 0-2,2-13-2,-1 11-1,-1 2-2,2 0 1,1 0 1,1 14 0,4 9 10,1 10 3,-2 5-1,-2 3 0,0 4-7,-3-4-4,-2 4 2,0-4-2,0-1 1,-2-2-2,1-6 2,-2-10-3,3-10 3,0-2-1,0-5 1,0 0-2,0 1 0,0-6-1,0 0-2,0 0 2,0 1 0,0 1-1,0-2-5,0 0-10,3 0-12,0 0-20,1-3-35,1-8-40,3-4-88,2 0-56</inkml:trace>
  <inkml:trace contextRef="#ctx0" brushRef="#br0">26907 1737 547,'0'0'49,"0"0"-5,0 0-10,0 0-9,0 0-7,0 0-4,0 0-3,0 0-3,0 0-3,0 0-1,-47-56-6,32 65 2,-3 6-1,-1 3 0,5 5 0,-1 3 0,2 4 1,1 3 8,0 4 1,1 1-1,2 1 0,1 0-9,1-5 0,3 0-1,-2-6 2,6-2-3,0-1 0,0-5 1,6-1 0,2-2-2,4-2 2,2-4-1,-2-3 0,2-6 2,2-1-2,3-1 3,4-2-1,-5-4 0,-3-4 0,-4 3 0,-4-2 1,-3 1 1,-2-2-1,2-2 1,-4 0-1,0-5 1,-6 8 1,-1-6 0,1 8-1,-3 1 2,1 0-4,4 5 2,-5-1-1,3 2-2,-7 0 1,0 3-4,6 3-4,-5 5-11,8 3-33,1 1-59,3 2-132,0-5-49</inkml:trace>
  <inkml:trace contextRef="#ctx0" brushRef="#br0">27092 2056 618,'0'0'17,"0"0"3,0 0 7,0 0-1,0 0-7,0 0-6,0 0-5,84-63-2,-64 58-1,-3 0-4,5 2 0,1-1-2,3 1 0,1 3 1,2 0-2,-1 0 1,-3 0-3,-1 0-1,-1 0 0,0 0-5,-8 0-3,0 3-11,-4-1-14,-7-2-20,2 2-32,-6-2-54,0 0-78</inkml:trace>
  <inkml:trace contextRef="#ctx0" brushRef="#br0">27291 1845 477,'0'0'60,"0"0"-6,0 0-10,0 0-11,0 0-10,0 0-11,0 0-2,0 0-4,0 0 1,17-2-1,-5 21 11,1 2-4,-1 3-2,-1 1-2,-2 2-11,-1-1 2,0 1-2,-4-3 2,-1 0-2,-1-7 2,-2 2-2,0 1 2,0-5 0,0 6 0,0-9 0,0-5-1,0 6 0,0-8-1,0 2-1,0-2-5,0 2-6,0-2-12,0 2-24,1 0-43,2-4-59,4-3-136</inkml:trace>
  <inkml:trace contextRef="#ctx0" brushRef="#br0">27650 1723 561,'0'0'56,"0"0"-7,0 0-13,0 0-12,0 0-10,0 0-8,0 0-3,0 0 0,0 0 0,0 0 2,16 52 0,-9-21 8,-1 1 1,1 2-4,0-2-1,2-4-9,-2 1-1,-1-2 1,0-3 1,-2-5-1,-1-2 0,1-5 0,-4 1 0,1 0 0,-1-1 3,0 1-3,0-6 0,0-2 0,0-5-3,0 7 3,0-2 0,0 2-2,0 1 0,0-8 0,0 0-4,0 0-1,2 5-12,-1-1-7,1 1-17,1-2-34,-3-3-43,1 0-88,2-3-67</inkml:trace>
  <inkml:trace contextRef="#ctx0" brushRef="#br0">28029 1701 551,'0'0'41,"0"0"-1,0 0-9,0 0-9,0 0-6,0 0-3,0 0-4,0 0-3,0 0-1,0 0-2,7-11-1,-6 9 0,-1 2 2,0 0-3,0 0 2,0 0 0,0-3-3,0 3 4,0 0-1,0 0-3,0-1 1,0 1 0,0 0-1,0 0 2,0 0-1,0-1-1,0 1 2,0 0-2,0-2 0,0 1 0,0-1 1,0 0 0,0 2 0,0-3 1,0 3-2,0-2 0,0 0 1,0 1 0,0-1 1,0 0 1,0 1 0,-1-1-1,1 0 1,0 2-2,-3-3-1,3 3 0,0 0-2,-1 0 1,1 10 0,-2 12-2,2 9 1,0 7 1,0 1-1,0 3 11,2 0 1,-1-3-2,3-2 0,-1-5-10,0-1-1,0-4 3,-2-10 0,1-6 0,-1-7 0,1-1 0,-1 2 0,1 0 0,-1-1 3,-1-4-2,0 0 1,0 0 0,0 1-1,2-1-2,-2 2 0,0-2-6,1 0-8,-1 2-12,2-2-23,-2 0-38,1 0-57,4 0-151</inkml:trace>
  <inkml:trace contextRef="#ctx0" brushRef="#br0">28542 1661 456,'0'0'61,"0"0"-2,0 0-11,0 0-9,0 0-15,0 0-6,0 0-6,0 0-3,0 0-6,0 0-1,-6-48-1,-1 48-1,-8 2-1,-1 10 2,-5 5-2,1 10 0,2 2 1,2 4-2,2 3 0,-1 1 10,5-1 1,0-1 0,2-2 0,3-2-11,1-11 0,2 2 0,2-3 1,0-2 0,6 5-1,4-6-1,2-4 0,2-3-3,4-1 0,2-2 0,-1-3 1,2 0-1,-5-3-1,2 2-5,0-2-1,-6 0-1,7 0 1,-8 0 6,-6 0 7,3 0 5,-5-4 4,-2-4-1,-1-4 1,0-2 1,-9-2-1,-3 4 1,-1 0-3,1 4-1,-4 4-2,-2 3-2,-2 1-2,-4 0 0,1 3-3,3 7-7,1 4-15,2-1-48,1 4-82,7-3-137</inkml:trace>
  <inkml:trace contextRef="#ctx0" brushRef="#br0">29163 2115 781,'0'0'3,"0"0"-2,0 0-3,0 0-8,0 0-17,0 0-54,0 0-172,0 0-59</inkml:trace>
  <inkml:trace contextRef="#ctx0" brushRef="#br0">27158 3950 397,'0'0'53,"0"0"3,0 0-5,0 0-8,0 0-6,0 0-5,0 0-7,0 0-2,0 0-3,0 0-5,-24-12 0,22 12-3,2 0-1,-1 0-2,1 0-2,-2 0-2,2 0-1,0 0 0,5 0 0,12-3 1,12 2-1,13-3 0,1-2-1,5-2-2,0-3 0,-1 1-5,-2-1 6,-3 1-2,-6 0 2,-5 3 0,-11 2-2,-9 2 0,-5 3 0,-6 0 2,0 0-3,0 0 0,2 0 0,-1 0 1,1 0-2,-1 0-6,1-1 4,-1 1-4,1 0-4,0 0-2,-1 0-15,1 0-12,-2 0-19,0 0-28,0 0-26,0 9-39,-8 3-43</inkml:trace>
  <inkml:trace contextRef="#ctx0" brushRef="#br0">27246 4192 468,'0'0'56,"0"0"-2,0 0-5,0 0-9,0 0-11,0 0-7,0 0-7,0 0-6,0 0-1,0 0-1,-14 3-1,14-3 0,0 1 1,3-1-2,13 0 0,4-3 1,9-2-2,-2 0-1,2-1-1,0 0-3,2 1 2,-3 1-1,1 0 0,-1-1 1,-8 2-1,-1-1 1,-6 4-1,-7-3 1,4 2-1,-6 0 2,2-1 0,0 2 2,-6 0 0,0-1 2,0 1 0,1 0-1,0 0-1,-1 0-1,2 0-2,-2 0 0,1 0-3,-1 0 0,2 0-2,-2 0-5,1-1-4,-1 1-10,2 0-21,-2 0-50,1 0-101,-1 0-110</inkml:trace>
  <inkml:trace contextRef="#ctx0" brushRef="#br0">28212 3596 425,'0'0'56,"0"0"3,0 0-9,0 0-15,0 0-16,0 0-6,0 0 0,0 0 3,0 0 0,6 95 0,-3-47-4,0 6-6,-3-1 2,0 1-3,0 1 0,0-1 0,-5-4-3,0-2 0,2-4 1,0-4 1,0-4-1,2-6 1,-1-10-4,1-1 1,1-9-3,-2-5-1,2 1-4,0-6-12,-1 0-20,1 0-37,-6 1-47,-3-1-70,-1 0-78</inkml:trace>
  <inkml:trace contextRef="#ctx0" brushRef="#br0">28079 3529 646,'0'0'32,"0"0"-4,0 0 0,55-94-9,-36 77-7,4 2-3,3 3-5,4 1 1,4 3-2,0 3-2,4 2-1,-4 3 0,-2 0-2,-6 3-2,-7 4 0,-4 6-2,-10 3 1,-5 6 0,-1 5 3,-15 3-1,-4 4 2,-9-2-1,-3 0 2,0-6 0,2-6 3,8-8 2,5-4-1,8-5 1,5-2-1,-1 1-1,5-2-2,-1 0-2,1 0 1,0 0 0,3 0-1,12 0 1,8 3-1,7 3 0,2 4 0,0 3-2,-3 2-1,-3 2 0,-5 2 1,-6 1 0,-5 1 0,-5 1 5,-5 0-5,-8 3 6,-10-3-3,-6 0 1,-6-2 3,-5-5 1,0-4 2,2-4 3,1-6 2,5-1 0,8 0 2,3-1-4,7-3-1,5 1-4,0 2-3,4 1-4,-2-1-2,2-4-3,0-5-1,10 1-7,6-4-9,3 6-17,6 2-53,-2 3-127,3 2-83</inkml:trace>
  <inkml:trace contextRef="#ctx0" brushRef="#br0">28649 4174 693,'0'0'13,"0"0"7,0 0 2,0 0-2,0 0-4,0 0-5,0 0-2,0 0 0,0 0 0,10 51 0,-6-14-2,1 4-3,0 3 0,-2 0-2,0-1 0,-2-2 3,-1-4-5,0-3 5,0-3-4,0-9 0,0-4 1,0-5-2,0-8 0,0 2-2,0-7-2,0 0-5,0 0-8,0 0-17,0 0-37,6-12-70,3-5-112,2-10-55</inkml:trace>
  <inkml:trace contextRef="#ctx0" brushRef="#br0">28838 4186 572,'0'0'17,"0"0"8,0 0 10,0 0 3,0 0-8,0 0-10,0 0-8,0 0-4,0 0 0,0 0 1,26-20 2,-19 40 3,1 10-2,-1 9 2,-3 5-4,-2 2 2,-2 1-3,0 0-2,0-4 4,0-1-7,0-8 2,0-6-5,0-8-1,0-3-1,0-7 0,0-5 0,0 2 0,0-7 0,0 0 0,0 0-1,1 1 1,0 0-3,-1 1-1,2-2-8,-1 0-10,2 0-12,2-11-32,2-6-54,3-5-147,0 2-37</inkml:trace>
  <inkml:trace contextRef="#ctx0" brushRef="#br0">29251 4215 538,'0'0'38,"0"0"7,0 0-2,0 0-11,0 0-8,0 0-7,0 0-6,0 0-3,0 0-3,-28-40-1,10 51 2,-2 7 2,3 6 2,0 6 2,2 4-3,-1 2-2,3 1-2,-1 0-2,5-2 1,2-1-3,2-1 2,2-6-6,3-3 1,0-8 0,2-1 1,4-1-1,2-3 0,5 3 0,0-6 1,-1-1-1,4-5 1,1-2-1,2 0 1,6 0 0,-11 0 1,2-5 0,-7 1 1,-5 3-1,2-1 0,-5-3 0,2 3 2,0-3 1,-2-4 0,-1 4 0,0-3 0,-3 0-2,-5 1 0,2 0-1,2 4-2,-6 0 1,4 3-8,-7-1-6,0 1-16,7 0-38,-1 0-82,7 0-153</inkml:trace>
  <inkml:trace contextRef="#ctx0" brushRef="#br0">29360 4461 672,'0'0'1,"0"0"6,0 0 6,0 0 4,78-15-3,-57 6-5,0 2-4,4 1-2,-2-1-2,1 4 0,1-1-2,-2 0-1,2 3-1,-9-2-1,2 3-2,0 0-2,-7 0-3,6 0-7,-6 0-11,-7 0-18,2 0-28,-6 0-39,0 0-95</inkml:trace>
  <inkml:trace contextRef="#ctx0" brushRef="#br0">29562 4271 614,'0'0'19,"0"0"2,0 0 6,0 0-2,0 0-4,0 0-3,0 0-7,0 0-3,22 82-3,-16-58 2,-2 2-2,1 3 6,-2 2-1,-2-2-4,2 3 4,0-1-7,1-2 1,0-2 1,2-5-4,-1-5 0,0-5-3,1-3 0,1-2-1,0-1-4,1-2-8,-1-1-14,-1-1-27,1-2-58,-4 0-127,3-7-62</inkml:trace>
  <inkml:trace contextRef="#ctx0" brushRef="#br0">29849 4227 657,'0'0'24,"0"0"-2,0 0 3,0 0-4,0 0-6,0 0-1,0 0 0,0 0-3,0 0 0,73 77-3,-59-48-1,-2 0-1,-3 1 0,0 0-1,-2-1 1,0 0 1,-1-2-4,-3 0 3,0-9-6,-2-2 0,1-5 1,-2-6-2,1 0-2,-1-5-3,0 0-6,0 0-6,0 2-7,2 0-14,-2-2-29,4 0-68,7-8-163</inkml:trace>
  <inkml:trace contextRef="#ctx0" brushRef="#br0">30168 4209 672,'0'0'28,"0"0"-1,0 0-2,0 0-4,0 0-7,0 0-3,0 0-2,0 0 0,0 0 1,12 26 6,-5 6-3,0 5 1,-4-2-4,1-1-4,-2-4-3,1-1 0,0-5-2,-2-7 0,1-1 4,-1-5-6,-1-4 5,2 3-4,-1-3-3,1-4-1,0 4-4,-2-7-4,0 0-8,0 0-8,2 1-14,0 3-27,3-1-63,5 1-113,6-4-55</inkml:trace>
  <inkml:trace contextRef="#ctx0" brushRef="#br0">30578 4138 506,'0'0'61,"0"0"-3,0 0-12,0 0-13,0 0-14,0 0-4,0 0-4,0 0-3,0 0 0,0 0-3,-58-63 0,46 69-2,-5 6 1,4 8 4,1 4-3,1 5 4,-1 3-2,2 5-1,-2-2-1,2-1-1,3 0-3,-2-2 2,4-5-3,2-7 0,0-1 3,3-1-5,0-5 3,0 3-4,7-3-1,-1-5-2,7 0 1,0-2-1,-2-4 3,5 2 0,-3-2 3,-3-2 1,2 1-2,-6-1 2,1 0-1,-7 0 0,0 0 3,0 0 2,1 0 1,1 0-1,2 0 0,0-3-3,-1 0-5,2-6 4,-5 4-5,0-10 6,0-2-2,-2 0 1,-2 1 0,-3 3-1,-4 1 2,3 7-2,-7-1-1,-3 5-1,0 1-3,-9 0-5,-2 4-17,-2 4-57,1 1-214,0 1-30</inkml:trace>
  <inkml:trace contextRef="#ctx0" brushRef="#br0">26062 6258 652,'0'0'23,"0"0"1,0 0 4,0 0-3,0 0-2,0 0-5,0 0-7,0 0-2,0 0-3,4-21 0,17 16-1,9-3-1,9 0-2,6 0 0,9 0 0,5-1-1,3 1 1,2-1-1,1-1 0,-3 3 0,-3 1-1,-5 0-1,-5 2 1,-10 0-2,-6 3 1,-11 1 0,-9 0 0,-7 0-1,-6 0-1,0 0-2,0 0-5,1 0-4,1 0-10,-1 0-16,-1 0-42,0 0-63,-9 0-156</inkml:trace>
  <inkml:trace contextRef="#ctx0" brushRef="#br0">26104 6468 672,'0'0'16,"0"0"1,0 0 7,0 0-1,0 0-3,0 0-2,0 0-5,0 0-2,0 0 0,104-8-6,-62 2 0,5 0-1,2 0-3,1-3 0,-1 1 0,-1-1-1,-4 2-1,-7-1 0,-11 3-2,-4 3 3,-10 0 0,-7 1 0,1 1 1,-6 0 0,0 0-1,0 0 2,0 0-2,1 0 1,-1 0-1,0 0-3,0 0-4,0 1-10,0-1-14,0 2-41,0-1-102,0-1-138</inkml:trace>
  <inkml:trace contextRef="#ctx0" brushRef="#br0">14363 11926 502,'0'0'38,"0"0"5,0 0 1,0 0-5,0 0-7,0 0-6,0 0-6,0 0-4,0 0-4,-33-12-3,31 12 2,1 0-4,0-1-2,1 1 1,-2 0-2,2 0-2,-1 0 1,1-2-1,0 2-2,0 0 1,0 0-2,0 0 1,0 0 1,10 0 2,6 0-3,6 2 2,2 1-2,3-1 1,2 3 1,5 0 1,0 0 0,4-2-1,1 2-1,1 1-1,2 0 2,0 1 0,2-2 0,2 0 0,2 1 1,5-2-2,2-1 1,3 1 1,1-4-1,2 1 2,0-1-2,2 0 0,1 0 0,0 2-2,1 1 2,4 0-1,-1-1-1,0 3 1,1 0-1,2 1 1,-2-2 0,1 3 0,0-2-2,1-1 2,2 1-1,2-3 0,0 0 2,0-2-2,-2 1 1,0-1-2,0 0 1,-4 2 1,2-1 0,-2 3 0,-1-1-1,0-1 0,0 1 1,-1 2 0,-2-1-1,1-1 1,2-1-2,1 0 1,4-2 0,-1 0 1,5 0-1,0 0 2,0-2-3,1 0 2,-2-1-1,0 3 1,-3 0 0,1 0 1,-1 0 0,1 0-2,-1 0 1,0 4-1,-4-1 1,2 0-1,-3-1 1,2-2-1,-1 0 0,3 0 1,-1 0-1,3 0 1,-1 0-1,1-5 1,0-2 0,0 2-1,1-3 0,-3 1 1,2 2-1,0-1 0,-3 1 1,-1 0-1,-3 3 0,-2-1-1,-3-1 0,-3 3 1,-2-1 1,-3 1 0,-1-1-1,-1 0 1,-2 0-2,0-1 2,0 1 0,-2 1-1,-3-1 1,-1 2-1,-3 0 0,-2-2-1,-3 1 0,0 0 1,-3-1-1,-1 1 3,-1-1-2,-4 1 0,0-1 1,-3-1 0,-6 1 0,0 1 2,-7-1-3,1 1 0,1 0 1,-9 1-1,2 0 1,-6 0-1,0-2 0,0 2 0,2 0 0,-1 0-2,1 0 1,-1 0-3,0-1-7,2-4-23,0-9-90,-3-9-199,-3-16-26</inkml:trace>
  <inkml:trace contextRef="#ctx0" brushRef="#br0">26247 6121 68,'0'0'10,"0"0"-6,0 0 0,0 0 1,0 0 4,0 0 10,0 0 10,0 0 7,0 0 11,0 0 6,-66 27 3,59-24 0,-2 2-4,0-2-5,-1 1-7,1-1-10,2 2-5,0-2-5,1-2-3,-1 4 0,4-2-1,0 0 1,0-1-1,3-2-3,-1 0 1,1 0-3,0 3-4,-2-3-1,2 0-4,0 2 0,0 1-1,12 1 1,10-4-2,7 3 1,4-3 0,6 0-1,3 0 1,1-5-1,1 2 0,-3 1 0,-1 0 0,-4 2-1,-4-3 1,-2 3 0,-3 0 0,-1 0-1,-7-2 1,-1-1 1,-6 1-1,-1 1 2,-1-1-1,-5 0 0,1 2-1,-6 0 2,0-1-2,0 1 0,2 0 0,-1 0 0,1 0 0,-1 0-3,1 0 1,-1 0-3,0 0-4,1 0-7,-1 0-14,1 0-17,-1 0-26,-1 0-30,0 0-40,0 3-91</inkml:trace>
  <inkml:trace contextRef="#ctx0" brushRef="#br0">26127 6485 548,'0'0'51,"0"0"-6,0 0-11,0 0-11,0 0-7,0 0-5,0 0-1,0 0 0,0 0 1,-14 9 2,14-9 1,0 3 0,7 0-2,10 0-1,9-3-2,5 0-3,5-4-1,6-6-6,4 1 1,3-3-3,1 1 4,-1-1-1,-3-1 1,-3 2-1,-2 1 0,-6 0 0,-4 3 0,-5-1 1,-7 4-1,-4-1-1,-6 2 1,-4 1 0,-1 0 0,-4 2 0,0 0 0,0 0 0,2 0 0,-1 0-1,1 0 2,-1 0-4,-1 0 0,2 0-5,-2 0-9,0 0-9,1 0-16,-1 0-49,0 0-104,0-3-110</inkml:trace>
  <inkml:trace contextRef="#ctx0" brushRef="#br0">27359 5623 238,'0'0'54,"0"0"-1,0 0-8,0 0-5,0 0-10,0 0 0,0 0-5,0 0-3,0 0-4,16 74-4,-7-25-3,0 7-2,0 6 0,0 3-4,-1 7-2,-3 1 2,1 1-3,-3 3 3,-2-4-1,-1-4 3,0-6 6,0-7-2,0-8 6,0-11-5,0-4-1,0-11-4,0-4-2,0-8-2,0-3-1,0-1-1,-1-2-1,-1 1-1,1 0-3,1 0-3,0-5-14,-2 0-28,-3 0-47,-4-2-73,-3-12-108</inkml:trace>
  <inkml:trace contextRef="#ctx0" brushRef="#br0">27365 5878 555,'0'0'39,"0"0"-6,0 0-2,0 0-9,0 0-5,0 0-4,0 0-4,3-83-2,2 66-3,4 2 1,0 0-1,-1 3 1,1 2 0,0 0 0,-2 1 0,3-1-1,-4 5-1,-3 3 0,6 0-2,2 2-1,5 4-1,4 4 1,0 6-2,-2 5 0,1 1-2,-5 3 3,-1 3-3,-6 2 3,-4 1-4,-3 3 1,-4-3-1,-6 0 0,-6-4 2,-1-4 2,-1-5 2,0-6 4,3-2-2,-1-4 2,6-3 1,-3-1 1,3 0 0,6 0 0,-1 0-1,5 0-3,-1-1-3,1 1-1,0-9 0,1-1 0,9-3 2,9-3 0,3 8-1,1 0 0,4 5-1,2 1-1,-1 2 1,-2 2-3,-3 6 0,-4 2-1,-2 2 0,-5 3-1,-5 2 1,-1 3 0,-6 2 3,0 0 1,-9-1 1,-3 2 2,-5-3-1,-2-1 0,-4-1 2,-1-1 0,-5-3 1,1-2 1,-1-2 0,2-3 0,6-4 0,0-1-1,8-2 2,-1 0 2,2 0-2,6 0 2,-1 0-2,3-2-2,1 0-2,-2-1-1,2 1 0,3 2-2,0-3 0,0-2-1,3-4 0,3 1-1,1 4-2,2-3-3,-6 6-4,1-1-4,-4 2-9,5 0-16,3 0-34,4 3-57,-1 4-147</inkml:trace>
  <inkml:trace contextRef="#ctx0" brushRef="#br0">27819 6347 343,'0'0'59,"0"0"-8,0 0-7,0 0-9,0 0-8,0 0-7,0 0-4,0 0-3,0 0-2,0 0-2,-18-69 2,18 69-2,0 0 3,0-3-2,0 3 2,0-1 1,0 1 3,3 12 0,3 8-1,3 10-4,1 4-2,-4 5-5,-2 4 0,-1 0 2,-1 1-5,-2 0 5,0-3-2,1-1-2,-1-8 1,0 0-1,2-6-1,-1-6 1,0-4 0,2-6-2,-3-5 4,1 1-2,-1-6 0,0 0 0,0 0 0,0 2-1,2-1-1,-2 0 0,0 1 1,1-1-3,-1-1 1,0 2-3,2-2-5,-2-2-6,0-10-7,1-4-12,1 0-21,-2-6-40,1 0-57,2-2-131</inkml:trace>
  <inkml:trace contextRef="#ctx0" brushRef="#br0">28156 6285 345,'0'0'43,"0"0"0,0 0-5,0 0-7,0 0-6,0 0-5,0 0 0,0 0 0,0 0-3,1-14 1,-1 13 1,0-1 2,0 0 1,0 2-2,0-3 0,0 1-5,0 2-4,0-2 0,0 1-1,0-1-1,0 0-1,0 1 1,0-1-4,0 0 0,0 2-2,0 0-2,0 0 1,-1 0-1,1 14 0,0 9 1,0 9-3,1 0 3,3 5-3,1 1 2,1-4 4,0 2-4,2-2 6,-1-2-6,1 2 1,-3-5-1,1-6 0,0-5 0,-2-1 0,-2-6 1,-1-5-1,1 4 0,-1-6-1,0 1 1,1 0 0,-2-5 1,0 0-1,0 0 1,0 1-2,1-1 0,-1 1 0,0-1 0,2 0 0,-2 3-2,0-3-1,1 0-1,-1 0-5,0 0-8,2 0-13,1-4-23,-2-7-59,2-2-98,1-2-94</inkml:trace>
  <inkml:trace contextRef="#ctx0" brushRef="#br0">28630 6215 517,'0'0'53,"0"0"-6,0 0-8,0 0-9,0 0-12,0 0-1,0 0-7,0 0-2,0 0 0,0 0-2,-59-19 0,48 28-1,-3 3 3,3 3-1,0 2 4,0 0-4,1 5-1,1 3 0,-1 3-3,1 3 2,0 3 3,1 0-7,2 0 5,2 1-6,2-2 1,1-2-2,1-4 1,0-1 0,1-3-1,5-4 1,4-2-1,-1-2 1,-3-4 0,4-1-1,1-3 0,3 2 1,-2-1-1,1-4 0,3 1 2,-6-2-2,9-3 1,-1 0 0,0 0 0,4-7 0,-3-1 0,-2-2-1,-2-2-1,-6 1 1,2 1-1,-4-3 1,-2 5 2,0-8-2,-2 7 2,-3-3 0,0-5 1,0 5 0,-3-5 0,-4 4 0,1 4 1,-3-3 1,1 5 0,-1 2 0,0 2-2,-3 1-1,-6 0-3,1 2 1,-4 2 0,4 3-1,0 5 0,4 1-4,1 1-7,2-2-8,2 0-32,2-5-87,1-3-173</inkml:trace>
  <inkml:trace contextRef="#ctx0" brushRef="#br0">27042 5525 226,'0'0'63,"0"0"8,0 0 0,21-80-10,-19 71-9,1-2-10,0 3-12,-1 3-6,-1 2-8,-1 3-5,0-2-5,0 2-4,0 0-1,0 0-1,0 17 1,-3 12 3,-3 14 1,-3 15 2,0 5-1,-1 10 4,-3 7 0,4 7-1,0 5 1,2 5-4,3 3-2,4 0-1,0-3 2,1-7-4,9-6 3,2-11-3,1-5 0,4-10 2,2-4-3,-1-9 2,-1-5-2,0-5 2,-1-5-2,-1-4 1,-3-7 0,-3-5-1,-4-6 0,-2-3 0,-3-5 0,0 0 1,0 0-1,1 1 1,1 1-1,-2-1-1,1 0-4,-1-1-3,2 0-11,1 0-21,2-10-50,5-10-97,4-11-108</inkml:trace>
  <inkml:trace contextRef="#ctx0" brushRef="#br0">28594 5390 398,'0'0'52,"0"0"1,0 0-4,0 0-5,0 0-9,0 0-10,0 0-7,0 0-5,0 0-4,-3-41 0,19 41 0,7 0-1,4 10 0,4 6-4,1 4 2,2 3-2,3 6-1,0 3 0,-2 5-1,-1 4-3,-2 4 3,-1 3-3,-4 2 3,-4 3 3,-4 2-5,-5 3 2,-3-1 0,-6 5 0,-2 3 3,-3-1-3,0 3 4,-3 1-3,-5-2 3,-1-2 3,-2-2-5,0-3 4,1-5-5,-3-1 0,3-6 2,1-5-4,1-3 4,1-5-3,1-5 0,1-12-1,1 0 1,2-6-1,1-7 0,-2 1 0,3-5 0,0 0 0,0 0 1,0 0-1,-1 0 0,1 1-2,-1-1-5,-4 0-7,-2-4-10,-2-10-15,-2-7-23,2-7-55,2-4-92,1-6-86</inkml:trace>
  <inkml:trace contextRef="#ctx0" brushRef="#br0">29116 5392 333,'0'0'47,"0"0"11,0 0 1,0 0-6,0 0-12,0 0-7,0 0-6,0 0-5,0 0-4,0 0-2,-32-85-6,32 63-2,0 0-4,4 2-1,2 2 0,1 4-2,-1 2 0,3 2-5,-3 3 4,1-1-4,0 4 2,3 4 3,4 0-3,3 9 5,-3 6-6,-4 4 1,-1 4 0,-3 3 0,-1 3 1,-5 2-1,0 5 1,-1-2-2,-9 3 3,0-4 1,-5 1-1,1-5 1,-3 3 0,-1-5-2,-1-2 2,0-2 0,1-4 0,0-2 1,8-7-1,3-1-1,4-6 1,3-3-1,-2 0 0,2 0 2,-1 0-1,1 0 0,-2 0 0,2 0-2,0-2 1,0-8-2,0-9 0,8-5 1,-1 0 0,3 1 1,2 2-2,-2 3 1,-3 4-1,5 4 1,-7 3-1,6 5-1,4-1 0,2 3 1,4 0 0,-2 5 0,-2 2 0,1 5 0,-2 0 1,-1 0-1,0 1 1,-1 1-3,-5-3 3,1-1 0,-3-2 2,-2-1-2,0 1 0,-2-5 0,0 1 0,-3-4 0,0 0 1,0 0-1,2 2 1,-1 0-1,-1-1-1,2 1 0,-2-2-2,1 0-8,-1 0-25,0 0-64,2 0-118,-2-17-84</inkml:trace>
  <inkml:trace contextRef="#ctx0" brushRef="#br0">29314 4995 274,'0'0'68,"0"0"-5,0 0-1,0 0-10,0 0-6,0 0-9,0 0-7,0 0-10,0 0-3,0-38-7,0 36 0,0 2-1,0 0 2,1 14-1,4 5-2,0 5-2,0 0-1,-1-1-4,3-3 1,-4-4-2,1-1 0,-1-4 0,0-3 0,0 4 3,-1-8-4,-1 6 2,1-5-7,-1 0-5,1 0-13,-2-5-26,1 2-32,1 3-58,0 0-99</inkml:trace>
  <inkml:trace contextRef="#ctx0" brushRef="#br0">29548 4841 550,'0'0'44,"0"0"-2,0 0-8,0 0-11,0 0-8,0 0-5,0 0-6,0 0 0,0 0 0,0 0 0,0 4 3,0 14-2,4 6 1,1-3-2,-3 1 0,1-6-1,0 0 1,-1 0-2,-1-3 0,1 3 0,-1-6-2,-1-5 0,2 2 1,-2-2-2,0 2 0,0-2-2,1 1 1,-1-6-3,0 0-4,2 5-12,-1-1-18,2 1-39,-2 0-45,-1-5-109</inkml:trace>
  <inkml:trace contextRef="#ctx0" brushRef="#br0">29840 4811 365,'0'0'37,"0"0"1,0 0 0,0 0-5,0 0-6,0 0-6,0 0-5,0 0-3,0 0-5,-84 69-3,76-49 0,-1 4 0,0 1-1,2 1 0,3 2-1,-1-2 2,4 4-1,-1 0 2,2 0 1,0-1-3,0 0 1,2-5-5,2-1 0,2-5 0,1-1-2,0-6 0,2-3 0,-2-1 1,2-4 1,2 0 1,0-3-1,4 0 2,-6 0 1,6-3-1,-4-5 4,-5 2-2,3-6 1,-5 4 0,-1-4 0,-2 1 3,-1-1-1,0-4 4,-5 5-6,-3-2 0,0 1-5,-1 7 1,-5-3 0,5 4 0,-5 4-1,-4 0-1,1 0 2,-5 5-6,5 3 1,1 3-9,3-1-10,4 0-31,1 2-90,5 1-139</inkml:trace>
  <inkml:trace contextRef="#ctx0" brushRef="#br0">30459 5513 198,'0'0'40,"0"0"4,0 0 4,0 0 2,0 0 7,10-89-2,-9 85 1,-1-2-9,2 1-8,-2 5-13,0-2-8,0 2-10,0 0-5,0 0 1,0 2 0,0 16 3,-2 14 1,-2 12 1,1 10-2,-2 5 2,0 5-2,1 5-1,1 2 3,-2 0-6,2 1 3,1-4-1,0-3-3,1-4 0,1-5-1,0-6 2,0-7-2,0-7 1,0-11-1,0-5-1,0-6-1,0-7-1,0-2-1,0-5-1,0 0-3,0 0-4,1 3-7,-1-3-11,0 2-21,2-2-53,-2 0-114,0-2-73</inkml:trace>
  <inkml:trace contextRef="#ctx0" brushRef="#br0">30478 5761 100,'0'0'26,"0"0"10,0 0 10,0 0 4,0 0-3,0 0-1,0 0-3,0 0-1,0 0-7,0 0 0,-31-37-6,30 32-3,-1 0-5,1-9-1,1 1-1,0-8-1,4-6-2,2 5 1,2-2-3,1 0-4,2 0-2,-1-1-2,4 1 0,1 0-3,0 5 2,2 2-2,1 4 1,-6 4-1,4 4-1,-6 2-1,3 3-3,3 1-1,-2 9 1,2 3 1,-2 4-2,-5 3 0,-3 2 0,-4 2 1,-2 0-1,0 0 3,-9 1-1,-3-2 2,-4-1 0,-2-4 0,-3-4-1,0-4 2,3-5 1,2-1 2,6-3 3,3-1-2,3 2 1,4-2 0,-2 0-2,2 0-1,-1 0 0,-1 0-4,2 0 0,0 0 0,0-3 0,9-1 0,11-3 2,6 2-1,3 2 0,1 3-1,1 0-1,-2 0 0,-3 3 0,-4 6-1,-7-6 0,-3 7 0,-4-3 0,-6 2 2,-1 8-1,-2 3 2,-12 5-2,-4 0 2,-8 2 3,-4 2-3,-3-2 6,-1-1-8,1-4 3,2-5-1,2-4 1,10-4 2,8-4 1,5-2 2,5-3 1,-1 0-1,1 0 0,-2 0 0,1 1-3,-2-1-2,2 0 0,1 0-1,-2 0 0,2 0 0,-1 0-2,1 0 1,0 0-1,0 0 0,0-1 1,0-1-2,0 1 0,0-1-1,0 1-3,0-1-4,0 1-13,1 1-16,1-2-51,8 2-75,3 0-141</inkml:trace>
  <inkml:trace contextRef="#ctx0" brushRef="#br0">30901 6065 565,'0'0'31,"0"0"1,0 0-2,0 0-6,0 0-10,0 0-4,0 0-1,0 0 0,0 0 2,0 0-2,6 51-1,3-22-5,1 2 1,0 1-3,0-1 2,0 0-1,-1-5 2,-3-1 0,-2-8 1,0-1 0,-1-5 4,-3-6-4,2 7 1,-2-7-2,0 0 0,0 2-3,0-7 0,0 0-1,0 0-1,0 0 1,1 2-1,-1 0-3,0-2-2,0 0-10,1 1-13,1-2-38,1-11-61,1-9-152</inkml:trace>
  <inkml:trace contextRef="#ctx0" brushRef="#br0">31114 6079 607,'0'0'17,"0"0"7,0 0 3,0 0-2,0 0-5,0 0-6,0 0-4,0 0 1,0 0-2,6 10 1,0 10-2,2 5 0,-1 4-3,-1-1 0,0 1-2,-3 0 2,2 0-1,-3-6-1,1-4 1,-2-3-1,-1-5 0,0-8-1,2 4-1,-2-2 0,1 0 0,-1 0-2,2 2 1,-2-7-2,0 0 1,0 0 0,0 0-5,1 0-2,-1 3-6,0-3-9,0 0-10,0 0-27,1 0-63,7 0-130,3-5-45</inkml:trace>
  <inkml:trace contextRef="#ctx0" brushRef="#br0">31458 6087 536,'0'0'43,"0"0"6,0 0-4,0 0-13,0 0-7,0 0-8,0 0-7,0 0-2,0 0-4,0 0-2,-6-41 0,-4 41 1,-6 4-1,-3 9 3,5 3-1,1 6 1,0 1 0,3 2-1,2 4 0,2-2-1,1 2-2,4-2-1,1-3 0,0-3-1,3-2 1,2-5-1,1-3 0,3 1 0,-1-2-1,2 0 1,2-1 0,2-1-2,-4-6 2,7 3-1,-5-2 0,-1-1 2,1 0-1,-7-2 1,1 3 0,-6-3 0,0 0 0,0 0 2,1 0 0,1 0 2,-1 0-2,1 0 0,0 0 0,1-5-3,0-5 2,1 1-2,-4-1 0,0-2 1,0 2-1,0 0 1,-5 3-1,0 2 1,-2-1-1,0 1 2,-3 2-2,1 1 1,-3 1 0,-3 1 0,4 0-1,-6 0-1,8 4-3,1 1-7,-2 0-13,1-2-41,0 1-69,3-4-172</inkml:trace>
  <inkml:trace contextRef="#ctx0" brushRef="#br0">31792 6327 751,'0'0'6,"0"0"-3,0 0-3,0 0-3,0 0-5,0 0-23,0 0-93,0 0-181</inkml:trace>
  <inkml:trace contextRef="#ctx0" brushRef="#br0">24790 7696 564,'0'0'30,"0"0"-3,0 0-3,0 0-5,0 0-8,0 0-6,0 0-2,0 0 1,0 0 4,-14 36 3,14 10 0,3 4 2,1 4-6,1 4 3,-2 1-2,2-1-3,-2-1 3,-2-1-1,2-2 1,-3-2-2,2-1 1,-2-4-5,0-3 2,0-5 1,0-1-7,0-5 6,0-11-8,0-4 0,0-6-1,0-6-8,0 0-9,0-6-13,0 0-19,0 0-43,0 0-55,-2-4-103</inkml:trace>
  <inkml:trace contextRef="#ctx0" brushRef="#br0">24810 7860 501,'0'0'23,"0"0"-1,0 0-3,9-85 5,0 66-1,1 4-2,6 2-3,0 0-5,4 4-4,3 0-2,3 3-2,0 1-2,5 5-1,-3 0-2,1 0 0,-3 3 0,-4 7-1,-5 0 0,-4 4-1,-5 4 1,-6 4 1,-2 1 3,-4 8 2,-9 1-4,-3 0 3,-1 0-3,-5-5 3,-1-2 3,0-1 0,-1-6 0,1-2 0,8-4-1,0-5 0,4-2 2,6-5 0,1 4 0,4-4-1,-1 0-4,1 0-1,0 0-2,-2 0-2,2 1 2,0-1-1,0 0-1,0 0 2,0 0-1,3 0 1,11 0 0,4 0-1,3 0 1,5 5-1,-1 2 0,-5 3 0,0 0 0,-3 1-1,-3 2 1,-5-4-2,-4 5 1,-2 1-1,-3 4 1,-1 6 1,-11 1 0,-5 0 1,-6 1 2,-6-3 0,-3 1 2,-1-4 2,1-4 1,3-5 0,9-6 2,6-2-2,3-1 2,5-3-1,1 0-2,0 0-1,5 0-5,-1 0-2,1 0-1,-3 0-1,3 0-2,0 0-6,0 0-13,0-3-24,7-2-51,2 0-104,6-2-99</inkml:trace>
  <inkml:trace contextRef="#ctx0" brushRef="#br0">25238 8274 572,'0'0'38,"0"0"1,0 0 0,0 0-5,0 0-6,0 0-6,0 0-2,0 0-8,38 78 0,-34-45-5,0-2 0,-1 3 2,2 1-5,-2-2 4,0-3-6,2-2 1,-2-10-1,0 0-2,-2-8 0,1-3 0,-1 2-2,1-5 1,-1 1 0,1-1 0,-2-4 0,0 0 0,0 0-3,1 2-3,1-1-5,-1-1-10,5 0-13,2-1-28,4-10-56,0-5-122,-2-4-57</inkml:trace>
  <inkml:trace contextRef="#ctx0" brushRef="#br0">25418 8307 580,'0'0'33,"0"0"5,0 0-1,0 0-5,0 0-9,0 0-7,0 0-3,0 0 1,0 0 1,0 0-1,15 28-2,-9-2-3,-1 3-1,-1-3-3,0 1 0,2 0 3,-2-2-6,1-1 3,0 2-5,0-6 0,-2-5 0,2 0 0,-3-4 1,-1-6-2,1 1 2,-2-6-2,0 0 0,0 0-1,0 1 0,0 1-3,0-1-7,0 0-9,0 1-16,0-2-36,0 2-70,0-4-166</inkml:trace>
  <inkml:trace contextRef="#ctx0" brushRef="#br0">25778 8274 580,'0'0'33,"0"0"5,0 0 1,0 0-8,0 0-9,0 0-6,0 0-6,0 0-1,0 0-3,-74-28 2,56 42 0,2 4-2,-1 4 0,1 0 0,0 5-2,3-2-1,0 1-2,5 1 0,0 0 3,3 1-4,3-2 5,1 1-5,1-2-1,0-3 1,0-1-1,5-3 1,3 0-1,0-1 2,4-2-2,2-3 1,1 0 0,2-4 1,-5-1-2,4-5 1,1-2-1,3 0 0,3 0 0,-1-2-1,-7-1 2,0-4-2,-6 2 1,-2 0-4,1-2 2,-5 5 0,2-1 2,-5-6 1,0 4 1,0-8 0,0-5 0,-8 3 1,-1-3 0,0 6 0,-1 3 2,-1 0-2,3 4 1,-7 0-1,6 0-2,-4 3-1,-8 1-2,3 1 1,-4 3-4,2 4-1,3 3-6,5 0-13,5-6-28,5 1-53,2-5-129,-1 0-66</inkml:trace>
  <inkml:trace contextRef="#ctx0" brushRef="#br0">26064 8023 542,'0'0'46,"0"0"0,0 0-5,0 0-11,0 0-8,0 0-8,0 0-7,0 0-3,0 0 1,0 0-2,-23 0 2,37 0 1,6 0-3,8 0 0,1 0-1,0-1-1,-1-3-2,3 1 1,-4-1-1,1 1-2,-11 2 0,3 0 0,-4 1-2,-4 0 0,2 0-11,-5 1-9,-3 0-20,-2 2-27,-4-3-40,1 4-71,2 1-84</inkml:trace>
  <inkml:trace contextRef="#ctx0" brushRef="#br0">26156 8214 537,'0'0'30,"0"0"4,0 0-1,0 0-7,0 0-6,0 0-7,0 0-3,0 0 0,0 0-2,-5 0 1,9 0 1,2 0-2,8 0-1,6 0 0,0 0-1,5-3-1,1 0-1,-1-1-2,-2 1 0,-6 1-2,2 0 1,-7 0 0,0-1-2,0 1 1,-6 1-2,1 1 0,-7 0 1,0-2 0,0 2-2,1 0-1,1 0-8,-1 0-19,1 0-40,-1-1-147,-1 1-89</inkml:trace>
  <inkml:trace contextRef="#ctx0" brushRef="#br0">27019 7674 222,'0'0'42,"0"0"10,0 0 6,0 0-3,0 0-6,0 0 1,0 0-11,0 0-5,0 0-6,0 0-6,-24-66-3,22 65-3,2 0-4,-1 1-1,1 0-1,0 5-1,0 16 5,0 14-1,0 15-1,1 3 0,2 1-8,0 3 6,-1-1-6,0-3 1,0-1 1,-2-2-4,1-3 2,-1-4-2,2-3 1,-2-5-2,0-12 0,1 0-2,-1-11 2,0 1-1,0-1 0,0-5 4,0-2-6,0-5-1,0 0 0,0 0-10,0 2-7,0-2-15,0 2-48,0-6-92,3-12-129</inkml:trace>
  <inkml:trace contextRef="#ctx0" brushRef="#br0">26999 7681 523,'0'0'13,"0"0"9,0 0 10,0 0 3,0 0 0,26-78-7,-20 71-7,1 0-8,-1 1-4,1 0-2,-1 0-2,-3 3-1,7-1-2,-6 2 1,1 1-2,5 1 0,1 0 0,5 4 1,4 7 0,-2 0-2,-4 5 0,0 2 0,-3 1 0,-1 2 0,-3 0 0,-1-6-2,-6 3 1,0 0 1,-3 1-1,-5 4 2,-4 1 2,-4-3-3,-2-2 5,-2-2-3,-3-5 3,3-4 1,3-3 0,6-3 3,0-2-3,5 0 1,0 0-4,1 0 0,5 0-2,0 0-2,0 0 1,0 0-2,0 0-1,8-1 1,9-3 2,7-1 0,3 2 0,1 1-1,-1 2 0,-1 0 0,-3 0 1,-7 0 0,0 0-2,-7 2 1,-2 3-2,3-1 1,-9 4 2,-1 7-1,0 1 1,-11 8 1,-2-4-2,-4 1 2,-1-1 2,-2-3 0,0-2 0,2-5 1,6-3-1,3-2 1,6-2 0,3-3 1,-2 0 1,2 0-2,-1 1 0,0-1-2,-1 0-1,1 2-2,-1-2 0,1 0-3,-1 1-2,1-1-6,-2 0-11,3 0-21,0 0-58,0 2-104,13-2-102</inkml:trace>
  <inkml:trace contextRef="#ctx0" brushRef="#br0">27472 8170 542,'0'0'43,"0"0"7,0 0-3,0 0-11,0 0-15,0 0-9,0 0-7,0 0-2,0 0 0,0 0 0,0 7 0,0 15 0,0 5-1,0 1-1,0-1-1,0-7 2,0-1-2,0-4 1,0-3 1,0-1 1,0-4 1,0-1 2,0-6-4,0 0 2,0 0-2,0 2 1,0-1-1,0 1 0,0 0-2,1-2 0,1 0-1,5 0 0,0 0 1,6 0 1,7 0-1,-6 0 0,6 0-1,-1 0 0,-7 0 0,6 0 0,-1 0 0,-5 0 0,5 5 0,-5 2 0,-2-4 0,0 5 0,-4-2 0,-3-3 2,-2 8-1,-1 0 3,-1 2 0,-10 7-2,0-3 6,-6 0-6,-3 0 6,0-2-3,-1-1 0,-2-2-1,1-4-1,8-1-1,-2-3-1,6-1 1,4-2 0,-4 1-2,4-2-1,0 0-4,2 2-10,4-2-11,0 0-31,0 0-57,0 0-129,0-12-59</inkml:trace>
  <inkml:trace contextRef="#ctx0" brushRef="#br0">27504 8288 556,'0'0'21,"0"0"5,0 0 7,0 0-1,0 0-6,0 0-5,0 0-7,0 0-5,66-77-4,-44 68-3,1 2 0,-1 1-3,-5 2 1,2 1-1,-2-1-1,-4 3-1,5-1-1,-6 2-2,0 0-8,0 0-17,-5 0-45,5 0-75,-5 2-138</inkml:trace>
  <inkml:trace contextRef="#ctx0" brushRef="#br0">28076 8133 579,'0'0'8,"0"0"7,0 0 7,0 0 5,0 0 0,0 0-6,-79-69-5,67 65-5,-2 4-4,-4 0-4,3 4 0,-3 7 1,4 3-1,6-4 1,3 4-1,2-3-1,3 1-1,0 8 0,0-3-1,3 7 2,7-3-4,3-1 4,0-4-2,2 1 0,2-2 0,-2 0 1,0-1-2,-2-2 2,-4-3-1,-1 4 2,-2-1-1,-1-5-1,1 6 0,-3-4 1,-3-4-1,0 5 2,0-5-3,0 5 1,-8 2-1,-4-4 1,-5 5-1,-3-4 1,-3-1 5,0-3-4,-1 0 4,5-3-3,1-2-4,6 0 3,2 0-3,-1 0 2,6 0 0,-1-7 0,6-1-1,0-9 0,5-5 1,6 0-2,5-1 3,3-2-2,-2 3 1,1-1 0,-4 5 0,-5 4-2,-2 5 1,-4 6-2,-3-2-4,0 1-6,0 0-16,0-1-25,-6 2-53,1 0-122,-4-4-56</inkml:trace>
  <inkml:trace contextRef="#ctx0" brushRef="#br0">27965 7556 613,'0'0'14,"0"0"4,0 0 4,0 0 0,0 0 1,0 0-6,0 0-2,0 0 0,0 0-4,0 0-1,97 31-1,-61 5-6,-1 1-1,1 2-2,-3 0 1,-1 1 2,-3 1-3,-3 0 4,-6 2-4,-6 3 0,-3 3 2,-6 4 1,-5 0 2,-5 4-3,-8 1 3,-6-1-2,-2-1 4,-2-5-3,-1-4 2,2-7 1,2-6-10,1-7 4,3-6-9,5-8-9,5-6-16,-1-7-44,1 0-99,-4-15-135</inkml:trace>
  <inkml:trace contextRef="#ctx0" brushRef="#br0">26811 7550 326,'0'0'50,"0"0"7,0 0 7,0 0-6,0 0-15,0 0-14,0 0-12,0 0-7,0 0 1,-80-29-1,59 46 1,1 4 2,1 7 0,0 6 2,3 7-2,5 8 0,2 6 0,6 7-5,3 5 0,0-1-3,10 1-2,3-3 0,3-3-3,3-7 0,0-5-1,1-5 4,1-7-3,2-1 2,-2-8-2,2-1 0,0-2 5,-1-3-6,1-2 6,-1-1-5,-2-2-1,0-3 0,-3-2-1,-3-5-4,0 1-6,-5-1-7,2-4-20,10 0-41,-1-3-107,9-1-109</inkml:trace>
  <inkml:trace contextRef="#ctx0" brushRef="#br0">28131 7358 650,'0'0'8,"0"0"1,0 0 3,0 0 0,64-79-2,-35 65-2,1 6-5,2 1-3,0 7-2,-2 0 0,-4 12-3,-4 3 2,-5 4-2,-5 5 1,-5 3 2,-7 3 2,0 2 2,-7 1 3,-3-1 0,-4 1 5,-1-5-2,-1 1 2,-2-6 0,5-2 2,2-5 0,5-7 1,2-2-2,1-2 1,0-3-4,1 3-1,2-5-2,0 2-2,0 4 0,3 1-3,3 0 1,4-4-1,8 1 1,-1-4-2,9 0 1,2 0 0,-1-7-1,3-2 1,2-2 0,-2 2-4,-1-1 1,-4-1-4,-8 5-6,-1-1-12,-4-5-22,-4 4-63,1-6-168,-6 5-30</inkml:trace>
  <inkml:trace contextRef="#ctx0" brushRef="#br0">28672 6960 387,'0'0'56,"0"0"8,0 0-3,0 0-16,0 0-15,0 0-10,0 0-7,0 0-1,0 0 0,0 0-1,-75-11-1,66 24-3,5 0-4,1 4-2,3 0-1,4 2-1,8 0 2,5-2 1,2-3-1,4-1 0,0-1-1,0 0-1,1 0 0,-3-3 3,-2 1-2,-6-2 3,-3-1-6,-1 0 4,-7-4-3,1 1 3,-3 2 1,0 3-3,-8 5 1,-8 3-2,-4-4-1,-2-2-1,-3-3-9,1 1-12,5-4-17,2-2-32,5-3-32,2 0-59,1-3-53</inkml:trace>
  <inkml:trace contextRef="#ctx0" brushRef="#br0">28649 7064 571,'0'0'37,"0"0"-11,0 0-7,0 0-5,0 0-6,0 0-3,77-69-6,-46 53-8,3 0-36,1-1-73,-1-2-163</inkml:trace>
  <inkml:trace contextRef="#ctx0" brushRef="#br0">29113 6963 356,'0'0'56,"0"0"9,0 0-3,0 0-11,0 0-14,0 0-14,0 0-8,0 0-4,0 0-1,-93-63 1,69 72 2,6 2-3,3 3-2,6-2-2,4 4-3,4 1 0,1 4-1,1 6 0,8-5-1,1 0 0,5-5-1,-1-2-1,2 2 3,0-5-3,1 0 3,-1 0-4,-1-2 2,-5-2-3,-3 2 3,0-2-2,-5 4 1,-1 5 1,-1-2 0,-3 6 1,-7-4-1,0-2 1,1-5 0,-4-2 1,6-2 0,-3-3 1,-1 1 2,0-4-1,1 0 0,2-2-1,0-12-1,5-3-2,2-5 0,1-5-1,9-1-4,4-3 4,1 1-5,3 3 5,-1 1-3,0 4 2,-1 2-2,-4 8-2,-1-1-4,-4 6-7,-3 4-13,6-2-38,-5 4-92,0-1-128</inkml:trace>
  <inkml:trace contextRef="#ctx0" brushRef="#br0">29865 7328 711,'0'0'10,"0"0"-3,0 0 2,0 0 4,0 0 4,0 0 0,0 0 1,1 85-6,2-41-4,0 6-3,-2 2-1,2 4-2,-1 0 3,-1 2 0,-1-1-2,0 0 1,0-5-3,-1-2-1,-4-6 1,2-5 0,-1-7-1,1-10-1,0-3-2,0-9-6,2-5-10,1 0-21,0-5-54,-4-2-134,1-13-88</inkml:trace>
  <inkml:trace contextRef="#ctx0" brushRef="#br0">29919 7294 695,'0'0'5,"0"0"5,77-45 2,-46 34-1,-2 0-3,1 5-3,-3 1-3,-1 2-3,-7 3-1,-3 0-2,-4 5-1,-5 7-1,-6 6 2,-1 4 0,-17 2 4,-5 2 1,-4 1 3,-3-2-1,2 0 2,1-5 0,3-1 1,9-6 0,5-8 1,6-2 0,3-3-1,-2 0-2,2 0-2,0 0 0,0 1 0,2-1 0,13 0 0,5 0-1,5 0 1,0 0-4,-1 0 1,1 3 0,-3 2-1,-2 3 0,-1 0 0,-5 2-1,-5 0 1,-1 2-1,-6 3 0,-2 0 2,0 6 0,-11-3 0,-3 1 2,-4-3-1,-4-1 3,-1-1-1,-3-4 2,1 0-1,1-3 0,8-4-1,-1 1 0,8-2-1,3-2-3,1 3 0,5-3-5,-1 0-9,1 0-24,0 0-69,0 5-191,0 0-5</inkml:trace>
  <inkml:trace contextRef="#ctx0" brushRef="#br0">30314 7876 578,'0'0'57,"0"0"-2,0 0-10,0 0-17,0 0-2,0 0-10,0 0-6,0 0-2,0 0-5,0 0-4,-8-72-1,28 56 2,4-1 2,4 2-2,2 2 0,0 2 0,-1 3 0,-3 5-3,-8 2 1,-2 1-1,-3 1 0,-3 9-1,0 5 1,-4 3-2,-6 3 1,0 4 4,-3 1-4,-4 1 5,-6-2-2,0 0 2,-2-4 1,-1-3 0,1-1 2,0-4-1,-1-1 2,1 0-1,0-3 0,5-1 2,-1 4-4,4-7 0,0 4 0,1-1-2,3-4 1,2 1-1,1-5 0,-2 0 0,2 0 0,0 1 2,0 1-1,0-1 0,0 1 0,0 0 0,0-1 0,0 0 0,0 1 1,0-1-1,0 1 0,0-1 1,0 1-1,0 0-1,0-1 0,0 1 0,0-1-1,0 1 0,0-1 0,0-1 0,0 2 0,0-2 1,0 1 0,0-1 0,0 0 0,0 1 0,0-1 1,0 0-1,0 0 1,0 0 0,2 0-1,-2 0 1,1 0-2,-1-1 2,2 0-2,-2-1 1,0 1 0,1-1 0,-1 1 0,0-1 0,2 2-1,-2-1 1,0 1-2,0-2-2,1 2-2,-1-2-5,0 1-6,0-1-9,0-5-12,0-2-21,-3-5-30,0-6-33,2 6-32,-2-3-30</inkml:trace>
  <inkml:trace contextRef="#ctx0" brushRef="#br0">30355 7905 419,'0'0'78,"0"0"-5,0 0-14,0 0-12,0 0-13,0 0-11,0 0-7,0 0-6,0 0-4,0 0-2,-9-14-1,9 13 1,0 1 1,0-2 1,0 1 1,9-3-1,5 2 0,7-3-1,2-1 0,0-1-1,4 0 1,-1-5-7,5 1 4,-1 2-2,0 0 0,-2 1 1,-8 3-2,-3 2-3,-5-1-4,-8 4-6,2 0-9,-6 0-16,0-2-29,0 2-46,2 0-67,-2 0-100</inkml:trace>
  <inkml:trace contextRef="#ctx0" brushRef="#br0">30387 7891 495,'0'0'51,"0"0"0,0 0-6,0 0-10,0 0-11,0 0-6,0 0-5,0 0-5,0 0-1,-28 54-1,27-50 0,-4 7 0,4-7 2,-2 6 1,0-1 3,1-3-4,0 3-1,2-4-1,0 7-1,0 5 0,4-4-1,5 5-1,1-3-1,3-3-2,0 0-2,1-3 1,-4-1 1,1-3-2,-1 0 1,-3-2-2,2 1 0,-2 0 1,0 0 0,-3 5 2,-1-1 0,-3 6 0,0 6 2,-3 3 0,-8 4-1,-4-1 1,-3-4 0,-1-2 2,-1-1 2,-3-4-1,2-1-2,-2-4-2,1-3-1,6 0 1,-1-4-1,7-1 0,3-2 1,1 0-2,0 0-2,2 0-1,-1 0-3,1 0-1,4 0-5,-1 0-5,1-5-14,0-11-27,5-4-58,4-6-161,7 4-25</inkml:trace>
  <inkml:trace contextRef="#ctx0" brushRef="#br0">30792 8027 577,'0'0'6,"0"0"11,0 0 5,0 0 6,-5-80-3,-2 62-5,-2-1-7,-2 0-4,0 1 0,3 5 0,-1 1 3,3 4-5,3 4 4,2 0-8,1 4 3,-1-1 1,-4 1-4,-2 1 6,-4 8-4,-3 6 3,3 5 0,1 1-2,1 2-1,3 0-3,1-6-3,5 1 1,0-2 0,4 1-1,6 4 1,5-6 0,2-2 0,3-1-2,0 0 2,0 0 0,2 2 0,-4 0 0,-1 1 0,-6 2-1,-1-5 2,-5 2 1,-4 3-2,-1-2 0,-4 5 0,-9-3 0,0-4 2,-4-1-2,5-5 0,-2 0 0,-1-2-1,4-4 1,-5 1 1,5-2 0,0 0-1,-4-3 2,4-2-3,-1-2 1,6 0 0,4 0 0,-3-2 1,5-3-1,0-8-1,2-1 1,8-7-2,2 2 2,3 1-1,1 1 0,2-1-1,-4 4-1,-1 0-3,-4 6-4,-3 6-10,-3 6-14,-3 3-38,0-2-60,0 2-104,0 0-58</inkml:trace>
  <inkml:trace contextRef="#ctx0" brushRef="#br0">31163 7863 666,'0'0'6,"0"0"3,0 0 4,0 0 3,0 0-5,0 0-4,0 0-6,0 0-4,0 0-10,7-3-34,-7 3-128,0 0-122</inkml:trace>
  <inkml:trace contextRef="#ctx0" brushRef="#br0">25140 9786 384,'0'0'19,"0"0"18,0 0 13,0 0 8,0 0-5,0 0-10,0 0-11,0 0-11,0 0-6,0 0-5,-19-36-2,19 43 3,0 17 7,0 18-5,0 18 4,-3 10-9,0 8-4,1 1 2,-3 1-3,2-5 4,0-4-5,0-7 2,2-10 2,1-7-5,0-8 3,-2-7-5,2-10-2,-1-6-2,-1-5-10,-3-2-18,-2 4-53,-1-6-93,-3-2-133</inkml:trace>
  <inkml:trace contextRef="#ctx0" brushRef="#br0">25098 9844 748,'0'0'-3,"0"0"4,58-82 3,-35 58-1,0 1 4,2 2-2,-1 1 0,1 5-3,-2 1-1,-4 5-2,-1 5 0,-3 2-1,-5 2 1,5 2 1,-7 8-1,-3 7 0,0 6 0,-5 1 2,-2 3-1,-7 2 0,-3 0 4,-2-3-4,1-2 5,-3-3-2,6-7 0,-2-4 0,4-6 2,3-1-2,1-1-1,4-2 1,-2 0-3,2 0-2,-1 0 0,-1 2-2,2-2 1,0 0 2,12 0 0,7 0 0,8 0 0,2 6-1,0 5 0,0 2-1,-2 3 0,-5 1 0,-3 1-1,-7 0 1,-5 1 0,-7 1 3,-7 0 0,-8 1 2,-7-1-1,-5-1 2,-2-3 0,-4 0 2,1-3 2,-1-2 0,1-4 0,3-1-1,9-3-1,8 0 0,8-1-3,4-2-2,-2 0-1,2 0-4,-1 0-1,-1 1 0,2-1-5,0 0-6,0 0-35,3 0-74,11-1-176</inkml:trace>
  <inkml:trace contextRef="#ctx0" brushRef="#br0">25661 10233 627,'0'0'23,"0"0"6,0 0 2,0 0-5,0 0-3,0 0-8,0 0-3,0 0-2,0 0-5,-40-9-2,29 26-1,2-2 0,3-3 1,3-2-2,2-6 1,1 1-2,0-2 0,4 4-1,12 0 1,5 0 1,3-4 0,4 1 0,0-3-1,0 2-1,-2 1 0,-6 1 1,-1 4 0,-7-1 1,-2 2 2,-8 0-1,-2 2 3,0 4-2,-7 1 3,-7 5-1,-5-3 4,-3-2 1,-2-3-8,-4-4 3,2 0-8,0-5-1,9-2-2,4-1-13,3-2-14,0 0-52,0 0-106,-2-10-124</inkml:trace>
  <inkml:trace contextRef="#ctx0" brushRef="#br0">25597 10228 719,'0'0'0,"0"0"3,0 0 5,0 0-2,0 0-1,101-81-4,-71 64-3,-2 0-1,1 2-6,-2 1-9,-2 4-24,-2 5-36,-7 5-60,3 0-115</inkml:trace>
  <inkml:trace contextRef="#ctx0" brushRef="#br0">26272 10069 611,'0'0'17,"0"0"4,0 0 0,0 0-4,0 0-4,-84-27-1,64 17-5,1 1 0,0 1-2,-1 1 0,7 2 0,-3 2 1,6 3 1,-3 0 1,3 0-1,4 0 0,-3 0-1,5 3-3,1 1 1,0 3-3,3 4 1,5 4 0,6 2 1,4-2-2,3-1 0,0-4-2,4 0-1,-1-3 1,-1 0 1,1 0-1,-3 1 0,-3 4 1,-2 2 2,-4 4-2,-4 5 2,-3 1-1,-2 1-2,0 2 3,-2-3 1,-5-2-1,-2-4 0,1-6-1,-2-1-1,2-5 1,-3-2 1,2 1-1,-1-5 1,-1 1-2,0-1 0,-3-3 0,4-3 0,-2-6 0,3 0 0,3 3 0,-2-6 1,4 0 0,1 3 0,0-5 0,3 0-1,0-2 1,0-3-1,1 2-2,2 5-2,2 0-5,1 2-13,-3 3-35,2 1-72,-4-3-175</inkml:trace>
  <inkml:trace contextRef="#ctx0" brushRef="#br0">26441 9840 686,'0'0'10,"0"0"9,0 0 1,0 0 5,0 0-7,101-80-4,-72 63-8,2 0-2,1 2-4,-4 1-2,-2 5-1,-7 2-2,-3 3-10,-3 4-14,-4-3-36,1 0-62,-7 0-149</inkml:trace>
  <inkml:trace contextRef="#ctx0" brushRef="#br0">26508 9951 613,'0'0'20,"0"0"-3,0 0 1,0 0-2,0 0-2,0 0-4,0 0-3,0 0-4,0 0-2,62-5-2,-35-7-6,1-3-27,-4 1-84,-8 3-174</inkml:trace>
  <inkml:trace contextRef="#ctx0" brushRef="#br0">27177 9458 239,'0'0'23,"0"0"6,0 0 0,0 0-1,0 0-6,0 0-5,0 0-4,0 0 0,0 0-1,0 0 3,-3-54 5,3 49 4,2 0 5,-2 5-2,0 0-2,0 0-1,0-2-3,0 0-4,0 1-3,0 1-4,1-2-3,-1 2 0,2 0-2,-1 0 4,4 14 3,0 8 2,1 10 0,-2 3-2,1 7-3,-1 7 0,0 0-2,-1 3 1,0-3 0,-2-1-5,-1-7 3,2-5-4,-2-4 0,1-13 0,1 0-2,-2-9 2,0-5-4,1 2 1,-1-7-1,0 0-3,0 0-6,0 1-13,0 1-35,0-2-65,0 0-173</inkml:trace>
  <inkml:trace contextRef="#ctx0" brushRef="#br0">27265 9424 405,'0'0'10,"0"0"17,0 0 14,0 0 9,45-85-3,-38 71-11,1 2-12,-3 5-8,4-4-4,-3 5-4,2 0-2,0 1-2,4 3 0,5 2-1,1 0 1,5 5-1,-1 10 1,0 5 0,-4 4-2,-1 4 0,-5 3-1,-4-2 2,-5 0-1,-3-1 1,0-3-1,-8 0 1,-4-4-1,-2-1 3,-1-6 0,-2 1 2,-1-3 0,6-7 1,3 0 0,0-3 1,3-2 0,0 0 0,-7 0-4,9 0-2,-1 0-2,1 0 0,4 0-2,-2 0-1,2-3 1,3-8-1,9-1 1,7-3 1,2 5-1,5-2-1,-1 3-1,3 3 1,-4-1-2,-4 7 1,-4 0-1,0 0 0,-4 5-1,3 7 2,-7-4 1,-4 8 1,-4 2 1,-4 3 0,-8 8 0,-8 1 2,-3-2-2,-6 1 1,-1 0 5,-2-5-4,1-3 5,1-3-4,3-4 1,9-7-1,1-2 1,7-2-1,4-3 1,0 1-2,6-1-1,-1 0-1,1 0-2,-2 0-1,1 0 0,1 0 0,0 0 0,1-4-5,5-4-8,4 1-14,3-1-29,3 5-46,-1 0-77,-1 3-105</inkml:trace>
  <inkml:trace contextRef="#ctx0" brushRef="#br0">27644 10057 611,'0'0'21,"0"0"7,0 0 5,0 0 0,0 0-8,-11-89-10,22 64-5,2 1-6,3 2-1,3 1 0,1 3-6,1 1 4,-2 4-6,-1 5 2,-4 5 0,2 3-2,-3 6 3,1 9-5,-5 5 5,-4 4-4,-4 4 1,-1 1 2,-4 0 1,-5-1 3,-4-2 1,0-1 2,-3-3 0,2-2 3,-2-6-4,1-2 2,5-2 0,-3-4 1,7-2-1,2-2-1,1 1 1,3-3-3,-1 0 0,1 0-1,-2 2-2,2-2 0,-1 0 0,1 2 0,0-2 1,0 0 0,0 0 1,0 0-1,5 0 0,6 0 0,0 0 0,2-4 1,-1 3-1,1-1 0,-2 0 0,-5-1 0,7 3-1,-7 0 1,4 0-1,1 0 0,-6 0-1,-1 0-4,1 0-5,-1 3-11,1-3-35,4 0-65,-1 0-175</inkml:trace>
  <inkml:trace contextRef="#ctx0" brushRef="#br0">28251 9824 512,'0'0'13,"0"0"4,0 0 6,0 0 2,0 0-3,0 0-3,-62-79-2,53 70-4,2 1 1,3 6-3,1-1-2,3 3 0,0-2 1,-6 2-2,-5 0-2,-4 5-1,-4 9-2,5 1-1,-2 4 1,1 1 2,1 0-2,1 1 3,2-3-4,2-4 0,3-3-2,2-3 0,2-4 0,1 1 0,1-5 0,0 5 0,0 0-3,0 4 3,1-1 0,5 1 0,3 1 3,-3-3-3,5 1 0,-4-3 1,1-1-2,1 1 1,-6-3-2,5 2 1,-4-2 2,0 0-1,1-1 2,-5-1-2,5 0 0,4 0 0,3-8 1,-1 3 0,-1-7 1,-1 2-1,-3 0-1,4-4 0,-4 7-2,-2-1 2,2-1 1,-2 1 0,3 1-1,-5 2 0,1 3-2,-3 2 2,1-5 3,1 1-2,-1-1 2,1 2-3,-2 3 0,0-6 0,1 2 0,1-2-3,-1 1 3,0 0-3,1 1 3,-1-1 0,1 1-2,-2 4 2,0-2 0,0 2-1,0-1 1,1-1 0,-1 1 1,0 1-1,2-1 0,-2 1 1,0-2-2,0 2 1,0-2 1,1 2-1,-1-1 0,0 1-1,0 0-1,0-2 0,0 2 0,0 0 0,3 0-1,-3 0-1,0 0-4,1-3-4,-1 3-8,0 0-11,2 0-31,-2 0-35,0 0-62,0 0-106</inkml:trace>
  <inkml:trace contextRef="#ctx0" brushRef="#br0">28179 9840 173,'0'0'39,"0"0"-2,0 0-2,0 0-6,0 0-6,0 0-2,0 0-3,0 0 1,0 0-2,0 0-1,-6-12-1,6 10-1,0 0 1,0 1 0,0 1 1,0-2-1,0 2-1,0 0 0,0 0-1,0 0 1,0 0-1,2 0 0,5 7-1,1 3-2,1 3-3,0 4 0,-2-2-2,0-3-1,-4 3 0,0-3-1,-3 0 1,1 0 0,-1 2 1,0 4-1,-4 0 1,-6 5-2,-1-4 0,-4 0 0,-2-2 0,1-2 3,-3-1 1,2-2 2,-1 0 2,4-7-1,1 2-1,4-2-1,-2-2 0,2 1-1,4-3-1,2 2-2,3-3 1,-1 0-4,1 0 1,-1 0 0,-2 2-2,2-2 1,-1 0 0,1 0-1,1 0 1,-2 2-1,2-2 0,-1 0-1,1 0 0,-2 0-2,2 0-5,-1 0-14,1 0-19,-2 0-46,1 0-64,-4 0-138</inkml:trace>
  <inkml:trace contextRef="#ctx0" brushRef="#br0">28318 10015 530,'0'0'15,"0"0"1,0 0 1,0 0 1,0 0-2,0 0-1,0 0-1,0 0-3,0 0-3,0 0-2,102-43-4,-73 32-1,0 1 0,-3 0-2,-1 3 0,-9 0-2,1 4-1,-7 1 1,-4-1 1,1 3-1,-7 0 1,0 0-1,0 0 1,1 0-2,1 0-4,-1 0-6,1 0-15,-1 0-15,1 0-28,-1 0-32,1 0-59</inkml:trace>
  <inkml:trace contextRef="#ctx0" brushRef="#br0">28498 9806 420,'0'0'38,"0"0"1,0 0 0,0 0-8,0 0-9,0 0-5,0 0-7,0 0 3,0 0 0,-3 7-3,8 9 1,-1 6-3,2 2-1,-2-1 0,-1 1 1,1 3 0,-1-3 0,0 0-2,-1-1 0,1 1-1,-2-7-1,-1-1-1,2-4-1,-2-7-1,0 2 0,0-7-2,0 0-2,0 0-4,0 0-9,0 2-30,0 1-45,0-3-106,0 2-91</inkml:trace>
  <inkml:trace contextRef="#ctx0" brushRef="#br0">28749 9851 624,'0'0'12,"0"0"1,0 0 8,0 0-1,0 0-4,0 0-6,73-82-4,-57 75-2,-4 2-4,2 0 0,-5 1 0,-5 3 0,2 1-2,0 0 1,-2 0 0,3 0 0,2 3 0,-6 4 2,2 1 0,-3 3 4,-1 4-3,-1-3 4,0 6-4,0 1 0,-3-3 1,-2 4 1,-2-2 0,-1-2 0,1 0-2,-4 1 1,1-2-2,-1 0 1,3-3 1,-1-1-2,3-4 1,0 1 1,-1 1 1,5-6 1,0 2-1,2-5-1,0 0 2,0 0-3,0 1 1,0 1 1,0-1-1,0 1-2,0 2 0,0 0-1,2-1 0,7 1 1,-3-3-1,6-1-1,5 0 1,-5 0-3,5 0 2,-7-1-2,-5-1-1,6 0-4,-5 2-6,-2-1-10,2 1-16,-6 0-28,5 0-22,0 0-39,-1 0-49,1 0-63</inkml:trace>
  <inkml:trace contextRef="#ctx0" brushRef="#br0">29195 9846 378,'0'0'51,"0"0"6,0 0 1,0 0-20,0 0-11,0 0-11,25-89-3,-24 77-3,-1 0 0,0-5 3,0 7-2,-3-5 2,-1 6 0,-2 1-2,0 2-2,-2 2-2,-1-1-2,5 3-1,1 1-1,-3 1 0,0 0 0,0 0-2,-3 0 0,4 0-1,-2 5 1,-1 1 0,2 1 1,-2 5-2,4-2 1,-2 3-1,3-4 1,0 1-1,2 2 0,-1-2 0,2 2 0,0-2 3,0 0-4,0-1 4,3 1-3,-1-8-1,1 3 0,1-5 0,2 1 0,5-1-2,5 0 3,0-8-5,3-4 4,-2-3 1,-2 1-1,1 2 1,-3 0 1,-2 4 0,-1-1 0,-2 4 1,-4 2-2,4-4 2,-3 6 0,-2-3-1,1 4 2,-4 0 0,0-2 0,0 2 0,0 0-1,2 0 0,-2 0-2,0 6 1,0 7-1,0 6 0,0-1 1,0 8 2,0-2-4,0 2 4,0 0-3,0 1 0,0 1 0,-3 1-1,-2-3 1,1 1-3,-5-5 3,1-2-5,-1-2 1,3-6-8,-4-4-16,-2 1-40,4-6-61,-7-1-168</inkml:trace>
  <inkml:trace contextRef="#ctx0" brushRef="#br0">25828 11158 538,'0'0'50,"0"0"-7,0 0-2,0 0-8,0 0-7,0 0-6,0 0-9,0 0-6,0 0-1,-23 0-2,23 0 0,14 0 2,5 0-2,7-2 0,5-3-2,-1-2-4,2-2 3,0 1-6,-2 0 4,-3 3-2,-7 1-3,0 1-7,-8 1-17,-6 2-28,6 0-40,-5 0-73,-3 0-107</inkml:trace>
  <inkml:trace contextRef="#ctx0" brushRef="#br0">25831 11293 596,'0'0'12,"0"0"2,0 0 2,0 0 1,0 0-1,0 0-4,0 0-2,0 0-3,0 0-4,0 0-1,53 8-2,-29-8 0,0 0 0,-1 0-1,-4 0 0,-3 0-1,-3 0-1,-1 0-1,-1 0-3,-4 0-2,3 0-9,-4 3-10,-1-3-27,5 2-29,-8 2-51,1-1-80</inkml:trace>
  <inkml:trace contextRef="#ctx0" brushRef="#br0">26902 10732 440,'0'0'19,"0"0"3,0 0 2,0 0 0,0 0-1,0 0-3,0 0-2,0 0-1,0 0 0,-7-13-2,7 13-1,-3 0 1,-1 16 2,-2 10 3,-1 10 2,3 6 0,1 9-2,0 5-5,1 4 0,2 4-1,0 0-6,0-1 2,0-3-5,0-6-1,0-5 1,0-5-3,0-8 0,0-3-2,0-12-1,0 2 1,0-11-1,0-6 0,0 2-1,0-8-1,0 0-3,0 0-6,0 0-6,0 3-15,-1-2-21,-1-2-42,-1-14-50,0-11-97</inkml:trace>
  <inkml:trace contextRef="#ctx0" brushRef="#br0">26820 10815 583,'0'0'13,"0"0"3,0 0 7,36-80 5,-21 64-4,2 1-3,0 3-8,3 2-6,2 0-3,-3 3-4,-3 2-1,-2 5 1,4 0-2,-8 0 0,4 2 1,-5 8-2,-5-2 2,-1 9 2,-3 1-1,-6 2 4,-7 6-2,-4-2 1,-3-4 1,2-1 1,0-1 1,4-9 1,6-2-1,5-4-1,3-3-1,-1 0-3,1 0-3,0 0 0,0 2 0,4-2 2,16 1 0,6 3 0,9 1 0,-2 2-2,-2 4 0,-5 1-1,-3 2 1,-7 1 1,-5-3 1,-4 1 1,-4-2 0,-3 2 0,0 3 2,-9 0 0,-6 1 1,-1-3 3,-4-1-1,-2-5 3,0 0 0,0-2-1,5-3-1,1-1-4,5-1-2,5-1 0,0 2-4,6-2 1,-1 0-6,1 0-4,-2 0-7,1 1-8,1-1-17,0 0-26,0 2-45,10 1-93,3 1-61</inkml:trace>
  <inkml:trace contextRef="#ctx0" brushRef="#br0">27162 11182 577,'0'0'23,"0"0"12,0 0 3,0 0-5,0 0-6,92-51-13,-72 39-4,2 0-5,-5 7-2,-1 0-3,-3 2-1,-2 3-2,5 2 1,-4 7-1,-2 5 2,-6 6 2,-4 2-4,0 4 5,-10 1-5,-3 3 6,-6-1 1,-1 2 1,-2-5 3,-1 3 0,2-4 4,0-1 0,3-2 2,3-4-3,5-4 0,3-4-5,2-2-1,4-3-2,-1-1-2,2 0-1,0 5-1,0 0 0,8 3 1,-1-5 0,3-6 2,10 3-1,1-4-1,6 0 0,-1-4-1,-4-1 1,1 0 1,-6 1-1,-1 1 0,1-2 0,-6 1 0,-1 1 0,-3 3 0,-7 0 0,4 0 0,2 0-1,-2 0 0,2 0 0,-6 0-2,0 0-1,0 0-6,2 0-9,-1 0-13,1 0-27,5-1-47,-2-7-82,3 0-111</inkml:trace>
  <inkml:trace contextRef="#ctx0" brushRef="#br0">27732 11266 455,'0'0'47,"0"0"4,0 0-5,0 0-13,0 0-14,-7-86-12,0 64 0,1 3-6,0 3 2,-1 4 4,3 5 1,-4 0 2,1 2 2,-3 1-2,-7 4-3,1 0-1,-3 6-3,2 5 2,1 3 0,1 6 3,1-1-4,2 3 4,2 0-6,4-7-1,3-3 1,3-4-3,0-2 0,2 3-1,4 0 1,2-4 0,7-2 0,-1-3 0,6-3-1,-2-6 0,-1-5 0,0 0 1,-2-1 2,-1 1-1,1-1 2,-2 1-4,-3 3 3,-4 4-2,-3 5 4,1 2 0,3 0 0,3 5 5,1 11-5,-6 6 4,1 5-5,-5 3 1,1 0 2,-2 0-2,0-1 1,0-8-2,0 1 0,1-9-2,-1-6 0,0 5 0,0-6 0,0-1-1,0 2-3,0-7-9,0 0-16,0 0-41,0 0-63,-3 0-163</inkml:trace>
  <inkml:trace contextRef="#ctx0" brushRef="#br0">27868 10735 657,'0'0'7,"0"0"3,0 0 4,0 0 6,0 0-2,0 0-6,0 0-2,82 14-4,-60 23-1,-3 9 0,-5 8-3,-2 6 2,-5 2 3,-1 2-5,-3-2 4,-3-4-1,0-4-3,0-6 2,-9-5-2,-1-4-1,-6-8-1,-1-2 0,-5-3-2,-2-5 1,-1-2-6,2-3-6,0-3-13,0-4-26,0-3-47,8-4-93,-4-2-98</inkml:trace>
  <inkml:trace contextRef="#ctx0" brushRef="#br0">26542 10689 381,'0'0'51,"0"0"6,0 0-2,0 0-9,0 0-11,0 0-10,0 0-8,0 0-7,0 0-4,0 0-1,-2-39 2,2 56 0,-3 10 4,0 11-2,-3 6 0,-2 7-2,0 2 1,2 5-2,0 0 1,2-2 3,0 2-6,2-3 3,2-1-5,0-2 0,0-2 1,6-4-3,3-3 2,1-2-5,4-5 1,1-1-5,1-4-10,0-9-21,5-2-47,-1-10-112,5-5-102</inkml:trace>
  <inkml:trace contextRef="#ctx0" brushRef="#br0">28062 10507 559,'0'0'41,"0"0"2,0 0-11,0 0-4,0 0-11,0 0-6,45-88-4,-29 74-2,4 2 1,1 3-4,2 1-2,-6 4-1,0 4-2,-3 0 1,-2 6 0,1 6 0,-6 6 1,-2 4 0,-5 4 7,0 3-5,-5 1 4,-4 0-1,-1 0 0,-3-3 1,2-1 5,-2-1 0,1-2 2,2-3 0,0-7-4,4 0 3,2-2-4,1 0 0,0 1-2,1 0-3,2 8-1,0-3 0,0 5 0,6-1-1,2-5 1,-4-6-1,6-1-1,-4-2 2,1-3-2,2-1 1,2-3 1,4 0-2,-4 0 1,4-1-2,-1-5-3,-5-1 2,3 0-4,-5 2-7,0-2-7,-1 1-19,-1-3-40,4-1-46,0-5-108,1-2-56</inkml:trace>
  <inkml:trace contextRef="#ctx0" brushRef="#br0">28355 10423 431,'0'0'42,"0"0"8,0 0-1,0 0-10,0 0-9,5-81-8,-1 73-8,4-2-3,-2 2-5,2 2-2,-1 0-2,3 1-1,-1 0-1,-5 5-1,0-2-2,2 2 1,1 0 0,2 0-2,1 2 1,-1 5 0,-2 1 0,-4-6 0,1 6 2,-2-3 1,-1-1 2,2 6 1,-1-6 2,-2 0 2,0 7 0,0 3 3,0-2-1,0 8-2,0-8-1,0 1 0,-2-1-5,2 0 2,0 0-7,0-8-2,0 2-5,3-6-12,11 0-25,5-10-35,9-2-38,-4-8-54,4 1-49</inkml:trace>
  <inkml:trace contextRef="#ctx0" brushRef="#br0">28764 10244 420,'0'0'64,"0"0"-5,0 0-14,0 0-15,0 0-8,0 0-2,0 0-1,0 0-1,0 0-3,-26-75-4,19 75-5,0 0-2,-5 5-1,-2 7 1,4 1 1,0 4 2,0 3-2,1-3 0,2 2-1,2-4-2,-2-1-1,4-4-2,2-5 0,-1 1-1,2-6-1,0 0 0,0 0 0,0 0 1,0 0-3,0 0 1,0 2-3,2-2-1,5 0 0,3-2 2,-1-2 2,-5 2 2,8 0 1,-4 2 2,1 0-1,4 7 2,-4 3-2,-5 5 2,2 7 0,-5-1 1,-1 1-1,0 2 0,0-8 2,-1 2-4,0-1-1,-1-5-9,-1 5-16,2-7-37,-2 1-72,0-2-149</inkml:trace>
  <inkml:trace contextRef="#ctx0" brushRef="#br0">28946 10653 600,'0'0'23,"0"0"-1,0 0 1,0 0-2,0 0-4,0 0 0,0 0-2,0 0 0,0 0-2,-23 82 1,17-39-2,1 6-3,1 2-1,-1-1 0,2-2-3,0-1 0,2-1 1,-1-3-6,0-2 3,0-4-3,-1-2-1,-2-6 1,2-4-1,0-6-1,0-9-1,3-5-1,0-5-5,-2 0-5,2 0-7,0 0-9,0 0-11,-1-3-11,1-18-3,0-10 3,0-10 11,0-4 11,0-4 12,0-5 12,0-5 5,0-5 5,0 0 12,3 4 7,3 5 14,1 7 4,1 11 0,1 7-6,0 6-7,4 5-9,0 2-2,3 2-4,1 0-2,5 1 0,1 1-3,0 0-3,-1 3-2,-6 3-2,0 3-3,-3 1-2,-3 3 1,4 3-5,-7 9 2,2 7 0,-9 3-1,0 6 3,-7 0 2,-9 2 3,0 2 3,-3-4 2,2-1 1,0-5-1,3-7 0,3-5 0,4-4 0,4-3-1,0 0 0,3-3-3,-2 0-1,2 0-2,0 0 0,0 0 0,3 0 0,9 0 1,5 0-1,-1 0 0,6 0-2,-5 7 0,-4 5-1,0 5 0,-6 0-1,-2 5 2,-2 0 2,-3 0 1,-2-2 2,-5-2 3,-6-4-2,-3 1 4,-3-5-1,-4-3-1,1-2 1,-2 0 0,5-3-2,2-2 0,4 0-1,6 0-1,-5 0-4,6 0-2,1 0-9,0 2-24,5-2-70,-1 0-194,1 0-12</inkml:trace>
  <inkml:trace contextRef="#ctx0" brushRef="#br0">29308 11057 677,'0'0'5,"0"0"4,0 0 3,0 0 5,68-92-3,-51 80-5,-4 5-5,-1 1-2,-3 2-2,-4 3-1,3 1 0,-4 0-2,2 1 3,0 6-1,-5 2 0,1 7 2,-2 1-1,-3 8 1,-5-5 1,-2 2 0,-3 1-1,0-2 0,-1 0 5,-1 1-3,0-3 5,1 1-1,1-1 1,-1-2 2,2 1-1,-1-1 0,5-6 0,0 1-2,4-3-2,2-4-3,1 3-1,1-1-2,0 2 0,3 4 1,3-6-2,4 3 2,-1-7-2,5-3-1,5 0-1,-2 0-2,8 0-3,-9 0-2,2-1-7,-6 1-7,2 0-23,8 0-38,-9 5-74,7 2-131</inkml:trace>
  <inkml:trace contextRef="#ctx0" brushRef="#br0">29830 11125 446,'0'0'22,"0"0"13,0 0 5,-22-82-2,19 57-9,2-4-10,1 0-4,0-3-6,0 5 2,0 8-1,0 8 0,0 5 1,0 6-2,0-6 1,0 2-2,0 0-1,0-1 1,-6 5-1,-7 2 0,-1 8 2,-8 6 0,3 3 0,3 2 0,1 0-2,3-1-3,2 2-1,3-7-3,2-1-2,4-2 0,1-2 1,0 2-1,0-2 2,0-2-2,4-4-3,3 3 1,-4-6-2,1 2 1,2-3-1,0 0 1,5 0 3,1 0-2,-3-4 3,5-3 1,-5 2 0,3-2 0,-4 1 1,-1 2 0,2-1-1,-6 2 1,2 1-1,-5 2 0,5 0 0,4 0 0,1 7 2,3 6-1,-7 6 2,-2 4 2,-1 2-4,0 4 4,-2 0-4,1 1 2,-2-1 1,0 0-3,0-2-2,-2 1-2,-3-6 1,-1-1-2,-3-2-2,2-9-25,0 1-45,2-4-75,4-4-149</inkml:trace>
  <inkml:trace contextRef="#ctx0" brushRef="#br0">30135 11136 734,'0'0'4,"0"0"2,0 0 0,0 0-2,0 0-5,0 0-13,0 0-35,0 0-71,0 0-177</inkml:trace>
  <inkml:trace contextRef="#ctx0" brushRef="#br0">22011 12472 427,'0'0'36,"0"0"1,0 0-9,0 0-13,0 0-6,0 0-2,-4 80-2,4-27 7,0 10-1,1 7-1,4 1 4,1 1-2,-1 1 2,-2-6-2,0-4-4,0-1 0,-3-8-6,0-3-1,0-2 0,-2-6-4,-3-5-2,-4-5-6,3-10-11,3-10-20,2-6-22,-4-7-37,3 0-47,-3-14-70</inkml:trace>
  <inkml:trace contextRef="#ctx0" brushRef="#br0">21969 12731 505,'0'0'54,"0"0"-9,0 0-8,-10-94-9,10 72-7,0 0-6,0 1 0,6 1-3,3 3-5,1 1-1,4 4-7,4 3 0,3 6 1,4 3 0,2 5 2,1 8-5,-5 7 1,-1 2 0,-7 6-1,-4 2 2,-7 4-3,-4-1 0,-1 1 0,-11-5 3,-4 0 2,0-7 3,3-9 0,-1-4-1,2-4 3,2-5-1,-2-2 0,4-3 1,1-8-4,5-1 0,2-1-2,7-6-2,8 3 2,5 2-1,6 6 0,3 4-1,3 5 0,1 1-1,3 6-1,-4 5 2,-3 5 0,-7 2 0,-4 3 1,-9 4 2,-7-1-1,-2 3 2,-15 3 1,-8-3 0,-6 2 2,-6-5 3,-2-3-1,-2-4 2,3-5-1,4-5 1,10-2-5,9-4-1,7 1-4,6-2-2,-1 0-3,1 0-4,-2 2 0,2-2-3,0 4-8,5 4-20,5-2-37,10 3-50,-1-6-88,6 4-56</inkml:trace>
  <inkml:trace contextRef="#ctx0" brushRef="#br0">22516 13212 602,'0'0'33,"0"0"3,0 0-4,0 0-9,0 0-9,0 0-10,0 0 0,0 0-4,0 0 2,-13-66-1,20 58-3,5-2 0,-4 5 0,5 5-1,3 0 1,-2 5 1,1 9-2,-6 6 1,-5 3-4,-4 8 2,-3 2-1,-5 1 4,-6 0 2,-1 0 2,-1-4 3,-3-3 1,3-5 4,0-2-2,6-11 2,3-1-1,4-4 0,3-4-1,-1 0-4,1 0-3,0 0-1,-2 0-1,2 0 1,0 1 0,11 3-1,6-4 1,6 3-1,1-3 1,2 0 2,-1 0-1,-1 0 0,1 0-1,-8-3-2,-1 1 1,-5 2 1,-5-2-1,0 2 1,-6 0-2,0 0-1,5 0-1,-1 0-1,2 0-6,-1 0-5,-5 0-14,0 0-18,0 0-35,2 2-43,-2-2-89,1 0-63</inkml:trace>
  <inkml:trace contextRef="#ctx0" brushRef="#br0">22986 13170 453,'0'0'60,"0"0"-2,0 0-10,0 0-11,-38-93-9,25 76-7,-1 3-3,3 3-4,0 2-5,4 4-1,2 4-3,-3-1-1,-2 2-1,-3 2-2,-5 7 0,4 6-1,0 5-2,-1 5 2,-1 2 2,3 3-5,0 0 5,-1-1-4,3 0 2,1-4 2,5-6-3,0 0 1,4-7-2,1-7 1,0 6 0,0-7 2,0 1-1,1 0 0,5-5 2,7 0-3,3-3 2,5-4 0,-2-5 0,0 0 0,-2 2 0,-3 2-2,0 1 1,-5 2-1,1 1 1,0-1 0,-6 3 0,6 1 0,1 1-1,3 0 1,2 8 0,1 8 0,-4 6 1,2 5 1,-4 8 0,-1 5 2,-3 6-1,-2 2 3,-2 1-1,-3-3-1,0-5-2,0-7 0,0-9-3,0-10 0,0-9-2,0-6-7,0 0-10,0 0-25,-2-2-49,-2-11-59,-3-11-91</inkml:trace>
  <inkml:trace contextRef="#ctx0" brushRef="#br0">23210 12717 571,'0'0'40,"0"0"-4,0 0-6,0 0-11,0 0-4,0 0-5,0 0-3,0 0 0,0 0-2,0 0-2,28-13 0,-1 6-1,-1-1-3,1 2 1,-2-2-3,-8 4-8,-1-1-18,-6 3-40,-4 0-49,0 2-92,-5 0-68</inkml:trace>
  <inkml:trace contextRef="#ctx0" brushRef="#br0">23215 12909 557,'0'0'32,"0"0"-1,0 0-2,0 0-8,0 0-7,0 0-5,0 0-4,0 0-1,0 0-1,34-6-3,-7-4-1,-2 0-5,-2 0-16,0 2-31,-3 1-50,-7 0-90,0 2-85</inkml:trace>
  <inkml:trace contextRef="#ctx0" brushRef="#br0">23794 12235 568,'0'0'34,"0"0"2,0 0-6,0 0-7,0 0-9,0 0-5,0 0-4,0 0-1,-19 111 1,18-48-2,-1 9 5,-2 7-1,-1 3 3,-2 0 2,-3-2-4,0-5-1,-2-10-5,1-9 2,2-12-3,2-9 1,0-13-5,4-10-1,2-7-2,1-5 0,-2 0-6,2 0-9,0 0-13,0-5-22,0-12-27,5-7-35,3-8-58,1 0-78</inkml:trace>
  <inkml:trace contextRef="#ctx0" brushRef="#br0">23638 12279 604,'0'0'41,"0"0"-9,0 0-10,0 0-8,0 0-7,0 0-3,0 0-2,0 0-1,0 0 0,0 0 0,79-44-1,-51 44 0,-1 0 0,-1 3-1,-3 4 0,-4 2 0,-3 1-1,-7 2-1,-5 6 0,-4 4-1,-4 3 2,-11 5 0,-6 1 3,-5 3 1,-3-2-3,0-4 7,1-3-2,11-11 5,6-6 0,6-4-3,5-4-1,-1 0-5,1 0 0,0 0 1,1 0-1,15 0 2,8-5-2,10-2 1,0-1 3,1 0-6,0 2 4,-2 1-6,-2 4 0,-6 1 2,-4 5-3,-10 2 5,-6 7-2,-5 3 2,-6 7 3,-11 7 1,-7-2 2,-6 1 4,-5-5 1,-2 0 2,-1-6 2,2-4-2,1-3 0,3-2-2,11-5-4,1-1-3,9-1-3,6-3-3,0 2-1,5-2-2,-1 0-2,1 0-4,0 0-9,3 0-16,13 0-44,7 0-106,9-4-125</inkml:trace>
  <inkml:trace contextRef="#ctx0" brushRef="#br0">24119 12898 417,'0'0'41,"0"0"8,0 0 0,0 0-7,0 0-13,0 0-13,0 0-7,0 0-3,0 0 1,-10 22 0,10 12-3,0 3 1,0-2-2,-1 1-2,-4-2 0,-1-4-5,2-2 3,0-10-10,0-1-6,1-7-13,1-5-29,2 0-27,0-5-39,0 0-40</inkml:trace>
  <inkml:trace contextRef="#ctx0" brushRef="#br0">24203 13097 537,'0'0'9,"0"0"-1,0 0 0,0 0-1,0 0-2,0 0-2,85-29-3,-57 20 0,2-3-2,2 2 0,0-1-1,-3 2-3,-8 3-10,-2 3-21,0 3-38,-7 0-76,3 0-97</inkml:trace>
  <inkml:trace contextRef="#ctx0" brushRef="#br0">24340 12862 509,'0'0'17,"0"0"1,0 0 1,0 0 0,0 0 0,0 0 0,0 0-4,0 0-2,25 85-5,-18-53 0,0 1-3,-2-1-1,-2-1-4,-3 0 2,0-2-3,0 0-6,-6-3-3,2-8-12,-1-3-13,4-6-19,-1-4-39,1-1-43,1-4-94</inkml:trace>
  <inkml:trace contextRef="#ctx0" brushRef="#br0">24593 12886 613,'0'0'27,"0"0"0,0 0-6,42-82-5,-26 67-5,3 1-7,0 6-3,-3 1-2,0 7-1,-1 0-2,-1 12-1,3 5-2,-8 6 0,-5 4-2,-4 7 1,-1 3-1,-10 4 2,-3-1 4,-2-1 5,-4-2 1,1-3 4,-1-7 4,1-5-2,6-5 5,3-4-4,3-4-1,4-7-3,1 1-3,2-3-3,0 0 0,0 0 0,0 3-1,3-1 1,10-1-3,2-1 1,2 0-16,3-6-17,-1-3-35,0 2-35,-3-2-53,1-1-65</inkml:trace>
  <inkml:trace contextRef="#ctx0" brushRef="#br0">24975 12871 458,'0'0'56,"0"0"-8,0 0-9,0 0-8,-4-87-9,-6 78-2,4 2-1,-3 6-7,-5 1 0,-1 5-6,-2 7-2,1 8-1,2 3 0,2 1-2,5 3 1,0-2-3,5-3 1,2 2-1,0-5 2,6-2-2,2-2 0,6-1-1,3-2 3,2-1-2,2-1 1,4-2 0,-2 4-2,-1 0 2,-3 0 0,-4 1-1,-4-3-1,-7 6 2,-4 1-8,-2 5 8,-8 3-4,-7-2 5,-3-1 3,-2-7 1,-3-1 1,1-7 1,1-4 0,2-3 4,3-2 0,2-8 1,3-5-3,6-5-3,4-6-2,3-3-7,1-4 1,9-1-7,6 0 1,0 0-7,1 2-14,-1 1-41,0 2-61,-4-2-164</inkml:trace>
  <inkml:trace contextRef="#ctx0" brushRef="#br0">25104 12405 667,'0'0'17,"0"0"1,0 0-4,0 0-4,0 0-3,0 0-3,0 0-1,0 0-1,0 0-3,0 0-2,92-20-8,-69 20-19,-2 0-33,-4 0-52,-4 5-92,-3 2-67</inkml:trace>
  <inkml:trace contextRef="#ctx0" brushRef="#br0">25143 12596 479,'0'0'11,"0"0"5,0 0 2,0 0-3,0 0-8,0 0-5,0 0-6,0 0-12,88-20-24,-63 13-64,0 2-131</inkml:trace>
  <inkml:trace contextRef="#ctx0" brushRef="#br0">25817 12110 513,'0'0'27,"0"0"0,0 0-4,0 0-4,-38 79-10,35-35 4,3 9-5,-1 9 2,-1 7 4,-1 9-4,2 3 4,-2 0-1,1 0 1,1-7-1,-2-7-3,1-12-1,0-11-2,1-16 0,1-11-3,0-10-1,0-7-1,-2 0-2,2 0 1,0 2-1,-3-2 1,-1-12-2,-2-12 0,-1-13 0,0-9 0,2-5 0,1-4 1,1-6 0,0-1 1,0-4 1,0-5-4,0-1 5,0-2-2,3-1-1,0 4 5,0 5-5,9 6 1,3 11 0,1 6 2,0 11 0,1 6 3,1 7-4,2 6-1,0 6-1,3 5-1,1 2-2,-2 8 0,-1 7 1,-3 4-1,-5 9 2,-4 3-3,-6 3 4,0 5-2,-12-2 1,-4 3 0,-4-4 0,-6-2 2,-1-4 0,-5-3 0,-3-3 0,0-4-2,1-4 2,2-4 0,10-3 0,9-5 0,7-3-2,6-1-3,-1 0-1,1 0-1,0 0 0,0 0 0,11 0-2,9-5-8,4-2-11,-1 0-14,-1 0-10,-8 2 0,2-2 6,-7 3 14,-2-2 18,1 0 12,-2-1 14,0 0 10,-3-2 7,1 1 6,1-1-3,0 0-2,3 1-7,-2 1-7,4 2-6,8 1-5,4 4-3,7 0-1,0 9 0,-3 3-2,0 5 1,-3 1-3,-6 5 2,-5-1 0,-5 3 2,-4-2 2,-3 1 2,-4-1 1,-8-4-1,-6 1 5,-3-2-1,-6-3 4,-4-3-3,-2-1-1,-1-3-2,2-2-1,1-2-2,11-2-2,0-2-2,8 0-1,5 0-3,1 0-5,6 0-7,0 0-11,0 0-15,0 0-36,0 0-50,12-5-162</inkml:trace>
  <inkml:trace contextRef="#ctx0" brushRef="#br0">25974 12719 639,'0'0'26,"0"0"4,0 0-1,0 0-6,0 0-5,0 0-9,0 0-3,30-79-2,-14 69-2,5 2-2,-8 4-1,5 3-2,-1 1-1,-3 3-1,2 9-1,-5 3-1,-6 6-1,-5 6 1,0 4 2,-8 1 2,-3 2 3,1 1-1,-2-1 4,-1-4 2,3-1 1,0-7 1,3-5 0,2-8-2,4-4-1,1-5-2,-2 0-2,2 0 1,0 3-2,9-1 0,8-2-1,6 0-5,2-10-3,4-2-9,2-2-19,-1-1-29,4 3-34,-3-2-56,-1 4-87</inkml:trace>
  <inkml:trace contextRef="#ctx0" brushRef="#br0">26432 12530 633,'0'0'37,"0"0"-5,0 0-6,0 0-12,0 0-4,0 0-5,0 0-7,0 0 4,0 0-4,-89-5 2,70 25 0,4-1-1,1-2 1,5-5 0,3-4 0,4 1 0,2 2-1,0 5 1,4 1 0,8 0-1,3-1 0,3 1-1,2 1 0,2-1 0,-2-1-2,2-3-2,-4-1-2,-6-3-5,-2 1-1,-3-5 2,-5 7 3,-2 1 3,0 0 4,-13 6 4,-5-2 4,-5-4 3,-4 1 2,-2-4 2,-3 0-1,2-6 1,2-3-1,8 1-2,4-2-3,7 0-1,4-2-4,-1-6-1,6-2-3,0-4 1,7-5-3,9 2 0,3 2-6,1 0-20,5 4-36,-4-1-51,2 3-87,-5 1-80</inkml:trace>
  <inkml:trace contextRef="#ctx0" brushRef="#br0">26545 12784 590,'0'0'25,"0"0"1,0 0-3,0 0-7,0 0-5,0 0-6,0 0 0,0 0-1,87-12-1,-60 8 1,1 1-4,1 3-2,-2 0-2,1 7-5,-4-2-9,-8 0-36,3 0-53,-9-3-117,-4-2-56</inkml:trace>
  <inkml:trace contextRef="#ctx0" brushRef="#br0">26768 12571 561,'0'0'31,"0"0"2,0 0-1,0 0-6,0 0-10,0 0-2,0 0-1,-43 80-2,40-49-2,-2-1 0,2 1-5,0 1-1,0-6-2,1-4-2,0-3-1,1-7-4,1-5-5,0 0-14,0-7-23,0 6-32,0 0-51,0 5-87</inkml:trace>
  <inkml:trace contextRef="#ctx0" brushRef="#br0">27008 12645 621,'0'0'39,"0"0"-1,0 0-7,0 0-10,0 0-8,0 0-5,0 0-1,0 0 0,0 0 1,0 0-1,29 21 0,-19 5-1,-1 6 0,-1 4-2,-4 5 0,-1 0-2,-1-2-3,-2 0-5,0-5-17,-2-2-74,-4-6-207,-6-6-25</inkml:trace>
  <inkml:trace contextRef="#ctx0" brushRef="#br0">26331 12576 176,'0'0'31,"0"0"7,0 0 3,0 0 3,0 0-7,0 0 0,0 0 1,0 0-3,0 0-1,26-75-6,-17 63-4,-3 3-6,2-3-4,-2 4-6,-3 6-3,6-5-3,-5 6-1,0-1-1,1 0 0,-1 2 0,1 0-1,3 0 2,-1 4-2,-4-1 2,2 2-1,-3-2 1,0 1 2,1 0 0,-3-4-1,0 0 1,0 6-1,0 0 0,0 6-2,0 5 0,0-6-2,-5 5 4,1-3-2,0-1 0,-2 2 0,3-7 0,1-2 0,-3 3 1,4-4-1,-1 1 0,1-1 1,1-4 1,-3 3-1,1 2 1,-4 3-1,-1 4 0,0-7 0,-2 6 0,2-4 1,0-1 2,-3 2 1,5-5 2,2 0 2,3-3 0,-1 0 0,1 0 1,-1 2-2,-1-2 0,1 1-3,-1-1-2,1 1-2,-1-1 0,1 2 0,-1-2-1,2 1 1,-1-1-1,-1 2 0,0 0-1,0-1 0,1 1-1,-2 2 1,0 0-1,0 1 0,2 0-2,1-5-3,-2 0-1,2 0-8,0 2-23,0 3-51,0 0-146,0 0-47</inkml:trace>
  <inkml:trace contextRef="#ctx0" brushRef="#br0">25851 13319 156,'0'0'49,"0"0"4,0 0-2,0 0 3,0 0-4,0 0-1,0 0-2,0 0-5,0 0-5,0 0-4,-14 3-5,12-3-4,1 0-4,-1 2-4,1-2-4,-1 0-2,1 0-4,0 0-3,-1 0 1,2 0-3,-1 0 2,1 0-1,0 0 1,0 0 1,0 0 0,0 0 3,0-2 0,10-3 0,-1 0 1,6 0-3,2-2-1,3 4-1,7-1-1,0 3-1,2-1 1,2 2-1,-1 0 0,2 0 2,-2 5-3,2 0 1,-2-1 0,1 1-1,1-2 1,-2 1 0,2-1-2,0 0 2,1-3 0,0 0 0,1 0 0,-3 0 0,4 0 0,-4 0-1,1 0 2,-1 0-2,-1 2 0,-4 0 0,2 1 0,-4-1 0,-1 1 0,-5-1 2,-2-1-4,-5 1 4,4-2-2,5 0 1,-9 0 2,8-2-2,-3-1 0,1 0 0,2-2-1,-4 1 0,-1-1 1,4 0-1,-2 2-1,1-2 1,-2 1 0,-3 1 0,-1-1 0,1 3 0,-1-1-1,-1 0 2,-6 1-2,3 1 1,-7 0 1,5-2-1,0 2 2,1 0-2,0 0 0,-6 0 1,6-2-1,-2 2 1,0 0-1,2 0 1,-6 0-1,0-3 0,0 3 0,2 0 0,-1 0-1,1 0 1,-1 0 0,1 0-1,-1 0 1,-1 0-2,1 0 1,-1 0-3,0 0-4,2 0-8,-2 0-10,0 0-14,1 0-28,-1 0-66,0 0-162</inkml:trace>
  <inkml:trace contextRef="#ctx0" brushRef="#br0">24310 13958 487,'0'0'59,"0"0"-11,0 0-15,0 0-9,0 0-8,0 0-5,0 0-6,0 0-1,0 0-1,-51 70 2,46-27-2,0 6 3,2 2 0,0 4 2,2-2-2,-3 1 3,1-1-1,0-3-4,2-3 2,-2 2-6,0-8 0,0 1 0,-2-3-2,2-2 0,1-3-4,0-10-1,2-2-11,0-7-21,0-7-43,0-1-67,0-7-136</inkml:trace>
  <inkml:trace contextRef="#ctx0" brushRef="#br0">24236 14112 597,'0'0'42,"0"0"-5,-4-96-7,4 69-6,8 1-7,1 6-5,1-2-5,6 5-4,-1 4-1,5 4-2,-1 4-2,1 5 1,-1 0-1,-3 9 2,-2 6-4,-4 4 4,-2 4-1,-4 2-1,-4 4 2,0 0 0,-7 0-2,-5-4 4,-2-3-1,-1-4 2,-2-4 4,5-6-3,3-3 0,0-2 0,3-3-3,0 0 1,1 1-2,5-1-2,-1 0 0,1 0 0,1 3 0,13-1 0,7 1 1,8 4-1,0 0 2,-2 0-2,-2 3 0,-6 0 2,-5-3-1,-3 1 1,-7 0 0,-4 3 1,0 5 0,-6 3 1,-11 3 1,-5 0 0,-6-2-1,-2-3 1,-3-3 0,1-2 2,3-1 2,8-7-2,6 1 0,11-3 0,4-2-3,-2 0 1,2 0-2,-1 0-6,-1 1-2,1-1-4,1 0-8,0 0-8,14 0-29,8-6-50,9-1-106,0 0-87</inkml:trace>
  <inkml:trace contextRef="#ctx0" brushRef="#br0">24559 14426 602,'0'0'43,"0"0"-1,0 0-9,0 0-10,0 0-9,0 0-6,0 0-4,0 0-2,0 0-2,0 0-1,46-64-2,-27 66 2,-2 9-2,-4 3 1,-2 4-2,-3 3 1,-2 5 2,-5 0-4,-1 2 7,0 2-6,-1-5 3,-5 1 1,-4-2 0,1-1 3,0-2 0,-1-2 2,0 0 0,3-6 2,0 1-1,2-6 1,1-4 4,3 1-3,1-5 1,-2 0-3,2 0-1,0 0 0,0 0-1,0 0 0,9 0 0,5-7-2,5-3 0,0 1-1,1 4-1,-4 0 0,-1 2-3,-4 1 0,1 0-1,-1 2 0,-6 0-1,2 0-6,-3 0-6,0 0-7,1 0-13,-1 0-19,-4 0-34,2-1-53,-2-10-113</inkml:trace>
  <inkml:trace contextRef="#ctx0" brushRef="#br0">25085 14261 356,'0'0'41,"0"0"19,0 0 3,0 0-8,0 0-14,0 0-13,-80-47-5,65 45-4,-2-1-4,-1 3-3,2 3-3,-4 8-5,1 3 0,6 3-2,-1 2-2,3 4-1,1 1 1,3 3 0,3 0 0,2-2 0,2-2 1,2-2 1,6-4-3,2-4 5,1-3-5,3-5 1,2-1-1,-3-3 1,6-1 0,-1 2 1,-6-2-2,5 5 0,-8-3-1,-3 5 0,2 1 0,-6 4 3,-2 5-2,0-2 0,-7 7 1,-5-5 1,-1-4 1,2-4 0,-2-3 2,1-2 0,2-4 1,-6-4 1,3-8-1,-2-4 0,6-6-1,6-1-1,3 0-1,0-4-5,4 2 3,7 2-4,0 0 3,1 2 1,0 1-3,-5 6-1,-1 1-6,0 6-12,-5 2-22,1-6-48,-2 6-84,-2-4-112</inkml:trace>
  <inkml:trace contextRef="#ctx0" brushRef="#br0">24965 14087 438,'0'0'8,"0"0"3,0 0 4,0 0 1,87 10-3,-60 3-4,-1 4-3,-1 0-2,-4 5-2,-2 0 0,0 5 2,-4 5-1,-1 5 4,-5 4 1,-3 5 2,-5 3 2,-1 6-5,-3 3 1,-6 1-2,-4 1-1,0 0-1,-1-3-1,-2-5-1,-1-6-4,-1-9-5,1-8-12,-1-8-23,-3-7-39,6-6-71,-8-8-98</inkml:trace>
  <inkml:trace contextRef="#ctx0" brushRef="#br0">23758 13734 412,'0'0'54,"0"0"8,0 0-4,0 0-11,0 0-14,0 0-11,0 0-6,0 0-4,0 0 0,8-19-2,-8 37-2,-4 13 2,-3 13-7,-2 7 1,5 8-1,4 10-6,1 6 4,11 9-2,5 2 1,5 3 4,4-1-4,3-2 4,2-6-4,3-8-3,2-4 3,0-11-5,0-5-2,0-9-19,2-9-43,-3-9-99,1-7-135</inkml:trace>
  <inkml:trace contextRef="#ctx0" brushRef="#br0">25008 13721 577,'0'0'26,"0"0"5,0 0-5,0 0-7,34-82-9,-21 74-5,2 3-1,-4 1-3,7 1-1,-2 3 0,0 0-1,4 7-1,-4 6 1,-1 3-1,-5 1-2,-1 5 1,-2 3 0,-2 4 4,-3 4-4,-2 4 6,0-1-3,-8 3 2,-1-3-1,-3 0 2,-2-1 3,1-2 0,-3-4 4,1-3-4,1-6 2,4-6-1,4-6 2,4-4 0,2-4 0,0 0-1,0 0-2,0 0-2,0 0-2,0 0-1,3-5-1,8-6 1,6-2-2,-1-1 0,4 2 0,2 0-2,0 0-1,1 3 0,0 1-4,-7 3-6,1 2-11,-4 3-19,-2 0-27,-2 0-37,-1 3-48,-6-3-101</inkml:trace>
  <inkml:trace contextRef="#ctx0" brushRef="#br0">25324 13379 561,'0'0'43,"0"0"-2,0 0-11,0 0-12,0 0-7,0 0-3,0 0 0,0 0 0,0 0 0,28 37 0,-19-10-2,-2 2-3,-2 3-1,-4 1-5,-1-1-3,0-1-17,0 0-39,-1-4-82,-1-8-158</inkml:trace>
  <inkml:trace contextRef="#ctx0" brushRef="#br0">26032 13754 313,'0'0'77,"0"0"4,0 0 0,0 0-20,0 0-19,0 0-13,0 0-12,0 0-4,-17 83-6,9-29 3,4 6-5,-2 7 2,3 5 0,1 2-4,-3-1 1,2-1-5,0-5 1,0-4 3,2-10-6,-1-7-2,2-16-11,0-5-18,0-10-29,0-8-53,0 0-76,0-7-89</inkml:trace>
  <inkml:trace contextRef="#ctx0" brushRef="#br0">26036 13721 638,'0'0'15,"0"0"7,0 0 0,0 0-3,0 0-6,0 0-6,0 0-4,0 0-1,0 0-2,47-63-1,-30 65 0,-4 8-1,0 2 0,-4 4 0,-4 2-2,-2 5 2,-3 2 1,0 2-6,0 3 6,-6-1-2,-1-3 2,-4-2 2,1-4 1,1-7 1,-2 0 3,5-8-1,3-1 1,0-1 1,3-3 0,-2 0-2,2 0-2,0 2-2,0-2 0,0 2 0,9-1 0,8 1 0,8-2-3,0 2 2,2-2-1,1 1 0,-2 1 1,-1 0-1,-6 1-2,-4-1 1,-5 1 0,-3 4 3,0-2-2,-7 7 1,-3 5 1,-11 3 0,-8 7 1,-5-1 1,-7-2 0,-3-1 1,-1-3 1,-1-3 0,2-3 2,1-6 2,5 0-2,12-4 1,5-2-3,10-1 0,4-1-1,-2 0-3,2 0 0,-1 0-2,1 0-3,1-8 2,8-4-3,4-3-6,-3 3-9,1 3-18,-2 4-46,-1 0-63,0 0-155</inkml:trace>
  <inkml:trace contextRef="#ctx0" brushRef="#br0">26571 14227 413,'0'0'68,"0"0"-6,0 0-11,0 0-11,0 0-6,0 0-6,0 0-2,0 0-3,0 0-5,0 0-4,-3-42-2,3 42-4,-1 2-3,-1 16 0,0 12-3,-3 14 1,-1 7-5,-2 6 1,-1 5 0,0 3-9,0 2-14,3 2-30,0-6-77,4-1-172</inkml:trace>
  <inkml:trace contextRef="#ctx0" brushRef="#br0">23847 13501 330,'0'0'27,"0"0"12,0 0 7,0 0 5,0 0-2,0 0-11,0 0-6,0 0-8,0 0-3,-15 0-1,13 0 0,1 0-1,-1 0-2,2 0-1,-1 0-2,1 0 0,-2 0-1,2 0-2,0 0 0,0-1-1,0-1-4,12 0-2,5-3-1,8 5-3,1-2 2,8 2-1,3 0 0,3 0 0,8 4-1,1 1 0,7 1 0,7-5 0,3-1-1,6 0 1,2-5-4,5-9-8,5 2-21,-1-5-69,5-3-190,-3-7-38</inkml:trace>
  <inkml:trace contextRef="#ctx0" brushRef="#br0">15838 13223 433,'0'0'45,"0"0"-3,0 0-1,0 0-4,0 0-7,0 0-6,0 0-7,0 0-11,0 0-7,-17-11-2,17 36 0,0 14 3,0 14 3,0 9 2,0 11-3,0 8 2,-2 3-4,-4 2 3,0-3 2,-2-2-2,1-7 1,1-9-4,0-8-2,2-14 0,2-14-3,1-12-4,1-10-25,0-3-42,0-1-97,1-3-112</inkml:trace>
  <inkml:trace contextRef="#ctx0" brushRef="#br0">15687 13065 633,'0'0'14,"0"0"5,0 0-1,0 0-4,0 0-4,19-85-6,-6 76-2,3 2 0,6-1-1,-1 3-3,0 5 0,-1 0-2,-1 3-1,-5 7 2,1 4 1,-7 4 0,0 4 1,-5 6 1,-3 1 1,-3 9 2,-8-1-3,-4 2 3,-1-5-3,-3-3 6,3-5-1,3-9 1,7-10 1,3-2-1,3-5-1,0 0-2,0 0-1,0 0-1,12-2-2,8-5 0,8-1 2,5 1-1,2 2 0,1 5 0,-3 0-1,0 0-1,-7 7 0,-3 3 0,-5 2 0,-7 5 1,-5 3 2,-4 3 0,-2 4 2,-8 0-1,-6 2 2,-6-2 1,-3-3-1,-2-5 0,2-2-1,0-6-2,5-4 0,8-2-3,6-4-3,4-1-8,-2 0-16,2 0-30,-1 2-28,1-2-38,1 1-62,11 1-61</inkml:trace>
  <inkml:trace contextRef="#ctx0" brushRef="#br0">16228 13534 462,'0'0'61,"0"0"2,0 0-14,47 92-13,-35-63-11,-1 3-4,-3-3-5,1-1-2,-3-10-6,-1-1-1,-2-7-3,-1-6-2,-1 1 0,-1-5-1,0 0 0,0 0-1,0 2-2,2-2-6,-2 0-14,0 0-25,0 0-42,-6-4-53,-3-4-143</inkml:trace>
  <inkml:trace contextRef="#ctx0" brushRef="#br0">16425 12912 641,'0'0'38,"0"0"-5,0 0-9,0 0-10,0 0-7,0 0-5,0 0-1,0 0 1,0 0 2,85 93-2,-58-48 3,-2 6 1,-4 10-3,-3 4 2,-5 12-3,-1 6-4,-8 6 4,-4 6-5,0-1 1,-7-3 0,-8-5-8,-2-8-8,-5-11-13,-2-11-21,-4-14-30,0-13-42,-1-11-92</inkml:trace>
  <inkml:trace contextRef="#ctx0" brushRef="#br0">15358 12994 465,'0'0'63,"0"0"-16,0 0-16,0 0-14,0 0-8,0 0-6,-70 86-1,65-26-3,5 14 3,0 16-1,8 11-3,5 7 4,5 3 0,2-1-1,8-7 1,2-10-3,9-12-4,3-16-11,7-14-31,3-15-40,6-16-65,1-16-111</inkml:trace>
  <inkml:trace contextRef="#ctx0" brushRef="#br0">16623 12876 639,'0'0'37,"0"0"-3,0 0-10,0 0-8,0 0-7,-26-77-3,30 62-2,6-4-2,6 2 0,2 3-4,3 2 0,4 4-2,-1 3 0,1 3-1,-2 2-1,-1 10-1,-6 11 1,-2 6 1,-7 9 1,-4 7 4,-3 2-2,-3 5 2,-5-4 0,-5-2 2,-2-6 3,2-4 1,0-9 4,4-8-3,4-6 5,3-7-8,2-4 0,-1 0 2,1 0-3,0 1 4,1 2-6,12-3 1,7 0-5,6 0 3,2-7 0,1-2-6,2-4 3,-1 3-2,-1-2-4,-5 2-6,-5 3-17,-9 2-36,-2 0-46,-6 3-83,2-1-84</inkml:trace>
  <inkml:trace contextRef="#ctx0" brushRef="#br0">16886 12441 613,'0'0'31,"0"0"-11,0 0-8,0 0-4,0 0-2,-3-77-1,14 66-1,4 1-2,5 3-2,2 5-2,1 2-2,0 6-3,-3 9-1,-3 5 2,-3 7 2,-7 7 3,-4 5 3,-3 5-2,-1 1 3,-8 0-2,-3-4 4,1-8 1,-1-7 2,4-9 1,3-7 0,4-5-2,1-5-2,-2 0-2,2 0-3,0 2 0,0 1 0,11-1 0,6-2-3,0 0-4,9-9-13,-1-4-25,-5-4-45,0 3-55,-2-4-110</inkml:trace>
  <inkml:trace contextRef="#ctx0" brushRef="#br0">17316 12409 406,'0'0'60,"0"0"0,0 0-9,0 0-9,0 0-7,0 0-3,12-92-7,-16 83-6,-6-5-7,-2 4-4,-3 1-3,2 1-1,-5 5-3,4 1-1,-3 2 0,-4 5-1,4 9 2,2 3-2,2 2-1,5 1 1,2-3-4,4-3 4,2 3-1,2-1 0,8 0 0,4 0 1,1-6-3,5-2 3,1-1-2,0-2 1,-4-2 0,-1 0-2,-3-1-1,-4-1 0,1 2-4,-4 3 1,-1 6 4,-5 3-3,0 7 8,-8 0-3,-4 0 3,-3-3 3,-1-3 0,4-4 4,-2-4 5,5-5 3,4-2 5,-4-1 0,6 0-4,-3-8-7,3-8-6,3-5-4,0-8-3,12 0 1,3-1-5,1 1-1,5 4-7,-3 1-12,-6 9-18,-3 5-34,-6 6-52,2 4-133</inkml:trace>
  <inkml:trace contextRef="#ctx0" brushRef="#br0">17723 12833 586,'0'0'23,"0"0"3,0 0-8,0 0-4,0 0-10,0 0-4,-4 80 3,4-18 1,0 11 0,-3 9-2,-3 8 2,0 2-2,-1 1-1,0-2 3,-3-10-3,3-8 1,-1-13-4,1-11 1,3-19 0,0-11-11,2-12-16,2-7-30,0 0-32,0-5-29,-1-16-20,-1-11-16</inkml:trace>
  <inkml:trace contextRef="#ctx0" brushRef="#br0">17583 13017 523,'0'0'62,"0"0"-15,0 0-13,27-90-11,-11 68-7,0 2-4,4 0-3,2 3-1,-2 2-4,2 5-1,-7 3-2,-4 3-4,-2 3 0,0 1-2,2 5 0,1 12 2,-8 8 1,-4 5 2,-1 7 2,-10 2-3,-3-1 3,-1-2 0,0-7 0,3-7 3,3-10 0,3-2 0,2-7-1,3 1-2,1-4 1,0 0-2,7 3 1,7-1 3,8 1-4,2-1 1,3 0-2,0-2-3,1 3 2,-1-1 1,-2 1-3,-4 4 1,-6-2 0,-5 3 3,-6 4-4,-4 5 7,0 3-4,-11 0 1,-5-1 3,-4-2-3,-3-2 1,1-3-1,-3-2 0,3-1-1,6-4-4,2 0-10,7 0-17,2-3-39,4 8-38,1-5-73,3 8-97</inkml:trace>
  <inkml:trace contextRef="#ctx0" brushRef="#br0">18083 13404 647,'0'0'30,"0"0"3,0 0-1,0 0-8,0 0-7,0 0-2,0 0-5,0 0-2,71-79-3,-54 66-1,1 1-4,-4 4-3,1 3-1,0 5-1,0 0 0,2 6-1,-4 10 1,-5 6 0,-4 5 3,-4 8-1,-3 2 6,-7 7-3,-5-2 2,-2 0 0,0 0 1,-1-4 1,0-5 1,2-2 0,0-4 0,3-5-1,5-7-1,1-5-1,6-7-1,1-3 3,0 0-3,0 0-1,0 2 1,1-2-3,14-2 3,4-9 0,7-12-2,1-4-2,1-4-6,-1-1-5,-1 3-11,-5 7-13,-6 7-37,-6 6-64,-5 6-138</inkml:trace>
  <inkml:trace contextRef="#ctx0" brushRef="#br0">18459 13254 602,'0'0'38,"0"0"6,0 0-4,0 0-17,0 0-8,0 0-6,0 0-2,0 0 0,0 0 1,0 0-8,-90-52 2,77 52-1,-2 9-3,3 5 5,4 2-3,3 4-1,4 2-1,1 2 0,0-2-1,8 1-2,1-3 2,2-1 1,4 0 1,-1 1 2,4-3-2,-1-2 1,2 2 0,2-5-1,-2 1 3,1-1-1,-1 0-2,-1 0 0,-3 0 0,-1 1-4,-4 0 2,-3-2 0,-4 2 0,-3 6 1,0-1 0,-10 5-1,-2-2 3,-3-4 0,-2-3 3,3-7 1,-4-3 0,1-4 0,0-1 0,-3-11-1,3-5-1,5-6-1,3-8-2,7-3 1,2-7-2,3 0 1,9-1 0,1 2 2,0 5-1,1 3 1,-2 5-3,-2 4 0,-1 9-3,-6 4-2,0 8-4,-3 2-7,0-3-6,0 3-18,0 0-43,0 0-67,1-2-133</inkml:trace>
  <inkml:trace contextRef="#ctx0" brushRef="#br0">18886 13285 816,'0'0'0,"0"0"4,0 0 2,0 0-4,0 0-12,0 0-16,0 0-48,0 0-108,0 0-135</inkml:trace>
  <inkml:trace contextRef="#ctx0" brushRef="#br0">19551 13361 491,'0'0'0,"0"0"-2,0 0 0,0 0 2,0 0 0,0 0 3,0 0 2,0 0 3,0 0 3,0 0 3,66-10 0,-34 10 1,4 0-2,4 1-2,4 5-1,5 5-3,4 1-1,7 6-2,2 1-1,4 6 0,2 1-1,3 1 2,1 2 0,1-3 1,-4 0 0,1-6 1,-2 0 0,0-3 0,0-3-2,1-4 1,0 0-1,1-3-1,-4 0 0,2 0 0,-3 1-1,-3 2 0,1 4 1,-1-1 0,0 3-1,0-2 1,-1 3 3,0 0-4,-2 2 3,0-2-5,-1-2 2,-2-2-3,-1-2 4,-3-2 0,-1 0-1,-4-3 0,-5 0 0,-4-1 0,-3-1-1,-6 0 0,-3 1 0,-9-2 0,-1 0 1,0 1 1,-7 0 1,6 0 0,-2 3 1,-1-2 1,2 2-1,0 0-1,0 0 1,0 1-2,5 1 1,-3 1 0,1-3-2,-5-2 0,2 0 0,0 0-2,1 2 2,4-2-1,-6 2 0,2-4 0,0 1 0,3-1-1,4 3 0,1-1 1,-2-1-1,1-1 2,1 0 0,2-3 0,-1 0-1,0 0 1,0 0-1,2 0 2,-3 0-1,2-4-1,-5-1 0,-4 2-1,-1 0 0,-4 0-1,-7 2 1,7-1 0,-6 2 0,2-2 1,-1 2-1,-6 0 0,0 0-1,0 0 1,2 0 0,-1 0 1,1 0 0,-1-1 0,0 1-1,1 0-1,-1-1 1,1 1 0,-1-1 1,1 1 0,-1 0 0,1-2-1,-1 2 0,1-2 1,0 2 0,-2-1 2,0 1-2,0-5-1,-5-2 0,-7-5-1,-4 0 0,-1-5 1,-2 2-1,-1 1 0,-2-1 2,-1-2-1,0 0 1,2 2-1,0 0 0,1 2 0,2-2 1,0 3 1,0 2-4,-1 1 5,1-1-6,4 5 4,-1-2 0,5 5 0,-1-3-1,0 3 1,5 1-1,2-1-1,4 2 1,-2-2 0,2 2 1,-1 0 3,-1 0-4,1 0-1,-1-1-1,1 1 0,-1 0 1,1 0 3,-2 0-2,2-2-1,0 2 1,-1 0-3,2 0 2,-1 0 1,1-2 1,-2 2 1,2 0-2,0 0 0,0 0-1,0 0 1,10 4 0,8 4-1,6 9 4,5-3-5,1 5 6,4 1-5,-1-2 1,0 0-1,0-1 1,-1-2 1,-3-1-1,-1-2 3,-5 0-2,-6-4 0,-4-1-1,-4-5-1,-6 1 0,2-1 2,-5-2-1,0 0 2,0 0 1,2 2 0,-1-2-1,1 1 3,-2-1 2,1 2 0,-1 5-2,-1 6-2,-9 6-2,-3 4 0,-5 1 1,-1 4-2,-4 3 0,-1 3 0,-4 1-2,2 0 1,0-2-1,0-5 1,2-2-1,1-2 0,1-6-2,4-4 0,4-6-8,-1-1-8,5-6-15,-4 1-37,-11-2-68,0-2-170</inkml:trace>
  <inkml:trace contextRef="#ctx0" brushRef="#br0">19523 13597 402,'0'0'45,"0"0"8,0 0-2,0 0-8,0 0-10,0 0-12,0 0-5,0 0-8,0 0-4,-32-24-3,32 24 1,0 0 1,12 10 4,10 7 0,7 9 0,1-1-1,3 3 0,-1-3-1,0 0 1,-2-3-1,-4-5 0,-7-6-1,-5-1 1,-4-6 1,-5-1 3,-1-1 1,-4-2 1,0 0 0,0 0-2,0 0-2,-10-14-1,-10-6-3,-8-10-2,-4-2 2,-4-2-3,-1-5 2,-2 0 0,0-1 0,2-5-1,1 2 1,3 2-1,5 6 1,5 4 1,6 5 0,7 9 1,3 2 0,1 6-2,5 4 1,-1 2-2,2-2 0,0-4-2,3-6-1,9-2 1,2 5-1,5-2 3,4 0-1,3 0 2,3 1-4,3 1 2,1 2-4,0-2 4,2 4 1,-2-1-1,-1-1 1,-3 1 0,-2 1 0,-4 1 0,-6 2 0,-6 3 1,-2-1 1,-5 3-1,0-2-2,1 2 0,-5 0 0,0-2 2,0 2 0,1 0 0,1 0 2,-1 0 0,2-1 1,-2 1-1,1 0-1,-1 0 0,-1 0-2,2 0 0,-2 0 1,1 0-5,-1-2 2,1 2-2,-1 0-2,2-1 0,-1 1-2,1 0-6,-1-2-14,1 2-27,-1 0-70,1-2-189,-2-5-6</inkml:trace>
  <inkml:trace contextRef="#ctx0" brushRef="#br0">26722 13520 170,'0'0'36,"0"0"-2,0 0 1,0 0 2,0 0-5,0 0-4,0 0-8,0 0-4,0 0-3,0-12-2,-2 12 0,1-3 1,-1 3-1,1-1 0,-1 0 0,1-1 3,-4-3 1,1 2 0,-3-2-2,1-2 0,-1 2-3,-3-5-3,-2 3 0,-1-5 1,-1 3-2,-1 1 0,-2-4 1,0 4-3,-2-1-1,1-2 0,-2 2 0,0-1-1,0-2-1,-2 2 1,-1 0-1,0-4-1,-2 1 3,-2-2-2,-1-2 0,-1 3 0,0-1 1,1 1 0,0 0 2,1 0 7,1 4-4,0 0 2,2 0-2,-2 1-2,0 3 1,0 0 1,-1 0-2,0 0 0,-4 2 1,1 0 0,-2 1-3,0 1 0,2-1-1,-2-1-2,-1 1 2,-1 1-1,1-1 0,-2 3 0,0 0-1,-2 0 0,3 0 0,-1 0 0,1 0 0,0 3-2,-1-1 2,-2 0 0,0-1 0,1-1 3,-1 2-1,-4-2-2,2 2 3,-1-2 1,-2 0 0,0 3 2,0 1-2,-1 1-1,1 0 1,0 3-4,1 1 2,1 0-4,-1 3 2,2 2-3,0-1 2,0 1-2,-1 1 3,1-2 0,-1 1 0,2-2 1,0 1-1,0-1 0,-1 0 0,-1 0 0,-1-2 0,2 0-1,-1 0 2,1 2-1,3-2 0,-1 2 1,0 0-2,2 1 1,-1 2 0,0 2 0,0 0 0,-1 2 3,2 0-4,0-1 1,3 2 0,0 0-3,2 0 3,0-3 2,-1 2-2,1-2 1,1 0 0,1-2-3,0 0 2,2 0 1,-1 1 0,0-1 2,1 0-4,0 0 1,0 2-2,3 3 2,1-3 2,2 4-4,0-1 4,4-1-4,0-1 4,3-1-1,0-2-1,6-3 1,1 1-1,0 2 2,3-3-1,0 5 1,1 2-2,2 3 0,0 4 0,0 2-1,3 2 1,3 3 1,2 0-1,0 4 0,2-2 0,1-1-1,-3 0 0,4-2 1,-4-1-2,3-4 3,1-3-3,0-1 1,2-3 5,1-5-4,4 2 5,-2-3-4,3-1 0,5 1 1,-1-2-1,4 1 1,3 2 0,1 2 0,3 1 0,1 1 1,1 5-2,-1 1 0,3 1 1,-5 1-1,3-2-2,-1-1 2,2-1-1,2-3 2,-1-3-1,2 0 0,0-5 1,1-2-2,0-3 1,3 0 1,-1-2-2,2-3 2,-1 1-1,1 0 0,-3 0 1,2 0-1,-5 3 0,0-3 0,0 2-1,-1 2 1,0 1 1,0-1-1,-1-2 1,-2 0-2,1-4 1,1-1 0,2 0 1,0 0 0,-1-3 1,2-3-1,0-1 1,-2-3-1,3 2 1,-3 1-1,2-2 1,2 5-1,-3-1-1,3 3-1,1-2 2,-2 1-1,1 2 1,-1 1 0,1 0-2,0-1 0,-4 1 1,1-3 0,-2 0 0,-2 1 0,-1-3-1,-2 1 0,0-3 1,-2 3 0,-1-3 0,0 3-2,-2-2 0,-1 2 1,-2 1 1,-1 1 0,-1 0 0,-1 1-1,0-3-1,1 3 1,-1-3 0,-1 4 1,2-4-1,0 1 0,-1-2 2,3 2-4,-2-4 2,0 2 0,-3-2 0,2 1 2,-3 0-2,-6 2 0,1-3 2,-1 2-2,-5-2 0,6 1 1,-7 2-1,2-1 0,1 2 0,-1-2 1,2-2 0,2-1 0,2-1-1,0 2 1,0-3 0,2 0 0,-1-1 0,4-1-1,1-1 2,-2-2-3,1 1 2,0-1 0,-3 1-2,3-1 0,-2-1 1,-1 4-2,2-3 3,-4 2-1,0-1-3,0 0 6,-2 2-6,-3 2 6,-1 0-2,1 1 1,0-1 0,0 1 0,-1-2 1,1-1-2,-1-1 1,1-2-1,0 0 2,-3-2-3,0 0 2,1-2-1,0 1 2,-1-3-2,-1 1-1,0-1 0,1 0 0,-1 0-1,-3 5 1,1 1 1,-2 5 0,1-4-2,-2-3 2,0 5-5,2-6 6,-3 7-2,0-1 0,2 0 2,-2-2-2,0-6 0,0 1 0,-2-6 0,-1 11 2,1-6 0,0 3-2,-1-1 0,0-1 0,0 1-3,2 1 2,-2 5 3,0-5-4,0-2 5,1 6-4,-1-4 2,1 5 0,1 0-2,-4-4 3,2 4-3,-1-6 2,-1 1 0,-1 0-1,0-5 0,-2 1-1,1 2-1,0-1 3,-3 1-1,1-1 3,-1-1-2,-3 1 0,1-1 0,0-1-1,-2 5 1,0-2-1,1 1-1,0 1 2,-3 0-3,1-1-1,-5-1-4,-3-3-8,-4 2-19,-11-4-49,-5-5-191,-17-8-61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1.png"/><Relationship Id="rId7" Type="http://schemas.openxmlformats.org/officeDocument/2006/relationships/customXml" Target="../ink/ink13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19.png"/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customXml" Target="../ink/ink16.xml"/><Relationship Id="rId2" Type="http://schemas.openxmlformats.org/officeDocument/2006/relationships/image" Target="../media/image25.emf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customXml" Target="../ink/ink17.xml"/><Relationship Id="rId1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customXml" Target="../ink/ink18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customXml" Target="../ink/ink19.xml"/><Relationship Id="rId2" Type="http://schemas.openxmlformats.org/officeDocument/2006/relationships/image" Target="../media/image31.png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customXml" Target="../ink/ink20.xml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customXml" Target="../ink/ink21.xml"/><Relationship Id="rId2" Type="http://schemas.openxmlformats.org/officeDocument/2006/relationships/image" Target="../media/image38.png"/><Relationship Id="rId1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customXml" Target="../ink/ink22.xml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6.xml"/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8.xml"/><Relationship Id="rId4" Type="http://schemas.openxmlformats.org/officeDocument/2006/relationships/image" Target="../media/image14.png"/><Relationship Id="rId3" Type="http://schemas.openxmlformats.org/officeDocument/2006/relationships/customXml" Target="../ink/ink7.xml"/><Relationship Id="rId2" Type="http://schemas.openxmlformats.org/officeDocument/2006/relationships/image" Target="../media/image13.emf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  <a:endParaRPr lang="en-US" sz="28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06 : Hardware Design for Finite Field Inverse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/>
          </p:cNvSpPr>
          <p:nvPr>
            <p:ph type="title"/>
          </p:nvPr>
        </p:nvSpPr>
        <p:spPr bwMode="auto">
          <a:xfrm>
            <a:off x="727969" y="404812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MS PGothic" pitchFamily="34" charset="-128"/>
              </a:rPr>
              <a:t>Computing the Inverse of ‘a’</a:t>
            </a:r>
            <a:endParaRPr lang="en-US" dirty="0">
              <a:solidFill>
                <a:schemeClr val="tx2"/>
              </a:solidFill>
              <a:ea typeface="MS PGothic" pitchFamily="34" charset="-128"/>
            </a:endParaRPr>
          </a:p>
        </p:txBody>
      </p:sp>
      <p:sp>
        <p:nvSpPr>
          <p:cNvPr id="246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7969" y="4960245"/>
            <a:ext cx="8632055" cy="1254125"/>
          </a:xfrm>
        </p:spPr>
        <p:txBody>
          <a:bodyPr/>
          <a:lstStyle/>
          <a:p>
            <a:r>
              <a:rPr lang="en-US">
                <a:ea typeface="MS PGothic"/>
                <a:cs typeface="MS PGothic"/>
              </a:rPr>
              <a:t>In all we need 232 </a:t>
            </a:r>
            <a:r>
              <a:rPr lang="en-US" dirty="0" err="1">
                <a:ea typeface="MS PGothic"/>
                <a:cs typeface="MS PGothic"/>
              </a:rPr>
              <a:t>squarings</a:t>
            </a:r>
            <a:r>
              <a:rPr lang="en-US" dirty="0">
                <a:ea typeface="MS PGothic"/>
                <a:cs typeface="MS PGothic"/>
              </a:rPr>
              <a:t> and 10 multiplications.</a:t>
            </a:r>
            <a:endParaRPr lang="en-US" dirty="0">
              <a:ea typeface="MS PGothic"/>
              <a:cs typeface="MS PGothic"/>
            </a:endParaRPr>
          </a:p>
        </p:txBody>
      </p:sp>
      <p:graphicFrame>
        <p:nvGraphicFramePr>
          <p:cNvPr id="24598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2954970" y="1449341"/>
          <a:ext cx="4876800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1" imgW="4800600" imgH="3257550" progId="PBrush">
                  <p:embed/>
                </p:oleObj>
              </mc:Choice>
              <mc:Fallback>
                <p:oleObj name="Bitmap Image" r:id="rId1" imgW="4800600" imgH="3257550" progId="PBrush">
                  <p:embed/>
                  <p:pic>
                    <p:nvPicPr>
                      <p:cNvPr id="0" name="Picture 10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970" y="1449341"/>
                        <a:ext cx="4876800" cy="330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352080" y="1065600"/>
              <a:ext cx="10009800" cy="44841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352080" y="1065600"/>
                <a:ext cx="10009800" cy="4484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Ink 2"/>
              <p14:cNvContentPartPr/>
              <p14:nvPr/>
            </p14:nvContentPartPr>
            <p14:xfrm>
              <a:off x="5612040" y="2184120"/>
              <a:ext cx="329760" cy="4482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6"/>
            </p:blipFill>
            <p:spPr>
              <a:xfrm>
                <a:off x="5612040" y="2184120"/>
                <a:ext cx="329760" cy="44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Ink 3"/>
              <p14:cNvContentPartPr/>
              <p14:nvPr/>
            </p14:nvContentPartPr>
            <p14:xfrm>
              <a:off x="3960" y="1954440"/>
              <a:ext cx="10404720" cy="3756240"/>
            </p14:xfrm>
          </p:contentPart>
        </mc:Choice>
        <mc:Fallback xmlns="">
          <p:pic>
            <p:nvPicPr>
              <p:cNvPr id="4" name="Ink 3"/>
            </p:nvPicPr>
            <p:blipFill>
              <a:blip r:embed="rId8"/>
            </p:blipFill>
            <p:spPr>
              <a:xfrm>
                <a:off x="3960" y="1954440"/>
                <a:ext cx="10404720" cy="37562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188280" y="522360"/>
              <a:ext cx="11690280" cy="56217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188280" y="522360"/>
                <a:ext cx="11690280" cy="56217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2725560" y="678240"/>
              <a:ext cx="5582880" cy="411624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2725560" y="678240"/>
                <a:ext cx="5582880" cy="41162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9423" y="1964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Circuit to Raise Input to Power of 2</a:t>
            </a:r>
            <a:r>
              <a:rPr lang="en-US" baseline="30000" dirty="0">
                <a:solidFill>
                  <a:schemeClr val="tx2"/>
                </a:solidFill>
              </a:rPr>
              <a:t>k</a:t>
            </a:r>
            <a:endParaRPr lang="en-US" baseline="30000" dirty="0">
              <a:solidFill>
                <a:schemeClr val="tx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8" y="1422900"/>
            <a:ext cx="5220132" cy="3653197"/>
          </a:xfrm>
        </p:spPr>
      </p:pic>
      <p:sp>
        <p:nvSpPr>
          <p:cNvPr id="2" name="TextBox 1"/>
          <p:cNvSpPr txBox="1"/>
          <p:nvPr/>
        </p:nvSpPr>
        <p:spPr>
          <a:xfrm>
            <a:off x="5450890" y="1146729"/>
            <a:ext cx="56809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Number of </a:t>
            </a:r>
            <a:r>
              <a:rPr lang="en-US" dirty="0" err="1"/>
              <a:t>squarings</a:t>
            </a:r>
            <a:r>
              <a:rPr lang="en-US" dirty="0"/>
              <a:t> at a stage can be as high as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/2</a:t>
            </a:r>
            <a:endParaRPr lang="en-US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dirty="0"/>
              <a:t>A naïve way would require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/2 </a:t>
            </a:r>
            <a:r>
              <a:rPr lang="en-US" dirty="0" err="1"/>
              <a:t>squarings</a:t>
            </a:r>
            <a:r>
              <a:rPr lang="en-US" dirty="0"/>
              <a:t> at each step.</a:t>
            </a: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Circuit cascades us </a:t>
            </a:r>
            <a:r>
              <a:rPr lang="en-US" dirty="0" err="1"/>
              <a:t>squarers</a:t>
            </a:r>
            <a:r>
              <a:rPr lang="en-US" dirty="0"/>
              <a:t>, where u</a:t>
            </a:r>
            <a:r>
              <a:rPr lang="en-US" baseline="-25000" dirty="0"/>
              <a:t>s</a:t>
            </a:r>
            <a:r>
              <a:rPr lang="en-US" dirty="0"/>
              <a:t> is an element in the addition chain.</a:t>
            </a: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If number of </a:t>
            </a:r>
            <a:r>
              <a:rPr lang="en-US" dirty="0" err="1"/>
              <a:t>squarings</a:t>
            </a:r>
            <a:r>
              <a:rPr lang="en-US" dirty="0"/>
              <a:t> required is less than u</a:t>
            </a:r>
            <a:r>
              <a:rPr lang="en-US" baseline="-25000" dirty="0"/>
              <a:t>s</a:t>
            </a:r>
            <a:r>
              <a:rPr lang="en-US" dirty="0"/>
              <a:t>, a multiplexer is used to tap out interim outputs. </a:t>
            </a:r>
            <a:endParaRPr lang="en-US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dirty="0"/>
              <a:t>In this case, the output is obtained in one clock cycle.</a:t>
            </a: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If the number of </a:t>
            </a:r>
            <a:r>
              <a:rPr lang="en-US" dirty="0" err="1"/>
              <a:t>squarings</a:t>
            </a:r>
            <a:r>
              <a:rPr lang="en-US" dirty="0"/>
              <a:t> is more than u</a:t>
            </a:r>
            <a:r>
              <a:rPr lang="en-US" baseline="-25000" dirty="0"/>
              <a:t>s</a:t>
            </a:r>
            <a:r>
              <a:rPr lang="en-US" dirty="0"/>
              <a:t>, the output of the squaring block is fed back to get squares       which are multiples of us. This would require                                     clock cycles.                 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889" y="4201098"/>
            <a:ext cx="634877" cy="325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Ink 3"/>
              <p14:cNvContentPartPr/>
              <p14:nvPr/>
            </p14:nvContentPartPr>
            <p14:xfrm>
              <a:off x="640080" y="1096200"/>
              <a:ext cx="9587880" cy="4621320"/>
            </p14:xfrm>
          </p:contentPart>
        </mc:Choice>
        <mc:Fallback xmlns="">
          <p:pic>
            <p:nvPicPr>
              <p:cNvPr id="4" name="Ink 3"/>
            </p:nvPicPr>
            <p:blipFill>
              <a:blip r:embed="rId4"/>
            </p:blipFill>
            <p:spPr>
              <a:xfrm>
                <a:off x="640080" y="1096200"/>
                <a:ext cx="9587880" cy="46213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the number of clock cycles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168" y="3124359"/>
            <a:ext cx="10515600" cy="17421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(l-1) term is due to (l-1) multiplications, assuming one clock cycle for each.</a:t>
            </a:r>
            <a:endParaRPr lang="en-US" dirty="0"/>
          </a:p>
          <a:p>
            <a:r>
              <a:rPr lang="en-US" dirty="0"/>
              <a:t>The summation terms are for the </a:t>
            </a:r>
            <a:r>
              <a:rPr lang="en-US" dirty="0" err="1"/>
              <a:t>squarings</a:t>
            </a:r>
            <a:r>
              <a:rPr lang="en-US" dirty="0"/>
              <a:t> at each steps: note, that the number of </a:t>
            </a:r>
            <a:r>
              <a:rPr lang="en-US" dirty="0" err="1"/>
              <a:t>squarings</a:t>
            </a:r>
            <a:r>
              <a:rPr lang="en-US" dirty="0"/>
              <a:t> required are proportional to (u</a:t>
            </a:r>
            <a:r>
              <a:rPr lang="en-US" baseline="-25000" dirty="0"/>
              <a:t>i</a:t>
            </a:r>
            <a:r>
              <a:rPr lang="en-US" dirty="0"/>
              <a:t>-u</a:t>
            </a:r>
            <a:r>
              <a:rPr lang="en-US" baseline="-25000" dirty="0"/>
              <a:t>i-1</a:t>
            </a:r>
            <a:r>
              <a:rPr lang="en-US" dirty="0"/>
              <a:t>).</a:t>
            </a:r>
            <a:endParaRPr lang="en-US" dirty="0"/>
          </a:p>
          <a:p>
            <a:r>
              <a:rPr lang="en-US" dirty="0"/>
              <a:t>The extra clock cycle is for the final squaring operation.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404" y="1690688"/>
            <a:ext cx="5172026" cy="9791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781560" y="1450800"/>
              <a:ext cx="8434080" cy="15465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781560" y="1450800"/>
                <a:ext cx="8434080" cy="15465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Quad Circuits vs </a:t>
            </a:r>
            <a:r>
              <a:rPr lang="en-US" dirty="0" err="1">
                <a:solidFill>
                  <a:schemeClr val="tx2"/>
                </a:solidFill>
              </a:rPr>
              <a:t>Squarers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99" y="1690688"/>
            <a:ext cx="5883385" cy="3405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905" y="2405849"/>
            <a:ext cx="16867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Comparison for LUTs required for Squarer and Quad for GF(2</a:t>
            </a:r>
            <a:r>
              <a:rPr lang="en-US" baseline="30000" dirty="0"/>
              <a:t>9</a:t>
            </a:r>
            <a:r>
              <a:rPr lang="en-US" dirty="0"/>
              <a:t>)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265320" y="591120"/>
              <a:ext cx="11026440" cy="55918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265320" y="591120"/>
                <a:ext cx="11026440" cy="55918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/>
          </p:nvPr>
        </p:nvSpPr>
        <p:spPr bwMode="auto">
          <a:xfrm>
            <a:off x="603682" y="369902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ea typeface="MS PGothic" pitchFamily="34" charset="-128"/>
              </a:rPr>
              <a:t>Using Quads Instead of </a:t>
            </a:r>
            <a:r>
              <a:rPr lang="en-US" sz="3600" dirty="0" err="1">
                <a:solidFill>
                  <a:schemeClr val="tx2"/>
                </a:solidFill>
                <a:ea typeface="MS PGothic" pitchFamily="34" charset="-128"/>
              </a:rPr>
              <a:t>Squarers</a:t>
            </a:r>
            <a:endParaRPr lang="en-US" sz="3600" dirty="0">
              <a:solidFill>
                <a:schemeClr val="tx2"/>
              </a:solidFill>
              <a:ea typeface="MS PGothic" pitchFamily="34" charset="-128"/>
            </a:endParaRPr>
          </a:p>
        </p:txBody>
      </p:sp>
      <p:sp>
        <p:nvSpPr>
          <p:cNvPr id="25624" name="Rectangle 3"/>
          <p:cNvSpPr>
            <a:spLocks noGrp="1"/>
          </p:cNvSpPr>
          <p:nvPr>
            <p:ph type="body" sz="half" idx="1"/>
          </p:nvPr>
        </p:nvSpPr>
        <p:spPr>
          <a:xfrm>
            <a:off x="1094791" y="3319911"/>
            <a:ext cx="7083425" cy="2378075"/>
          </a:xfrm>
        </p:spPr>
        <p:txBody>
          <a:bodyPr/>
          <a:lstStyle/>
          <a:p>
            <a:r>
              <a:rPr lang="en-US" sz="2400" dirty="0">
                <a:ea typeface="MS PGothic"/>
                <a:cs typeface="MS PGothic"/>
              </a:rPr>
              <a:t>On an FPGA, Quads have better LUT utilization compared to </a:t>
            </a:r>
            <a:r>
              <a:rPr lang="en-US" sz="2400" dirty="0" err="1">
                <a:ea typeface="MS PGothic"/>
                <a:cs typeface="MS PGothic"/>
              </a:rPr>
              <a:t>squarers</a:t>
            </a:r>
            <a:r>
              <a:rPr lang="en-US" sz="2400" dirty="0">
                <a:ea typeface="MS PGothic"/>
                <a:cs typeface="MS PGothic"/>
              </a:rPr>
              <a:t>.</a:t>
            </a:r>
            <a:endParaRPr lang="en-US" sz="2400" dirty="0">
              <a:ea typeface="MS PGothic"/>
              <a:cs typeface="MS PGothic"/>
            </a:endParaRPr>
          </a:p>
          <a:p>
            <a:r>
              <a:rPr lang="en-US" sz="2400" dirty="0">
                <a:ea typeface="MS PGothic"/>
                <a:cs typeface="MS PGothic"/>
              </a:rPr>
              <a:t>Delay of a quad and a squarer is the same</a:t>
            </a:r>
            <a:endParaRPr lang="en-US" sz="2400" dirty="0">
              <a:ea typeface="MS PGothic"/>
              <a:cs typeface="MS PGothic"/>
            </a:endParaRPr>
          </a:p>
          <a:p>
            <a:r>
              <a:rPr lang="en-US" sz="2400" dirty="0">
                <a:ea typeface="MS PGothic"/>
                <a:cs typeface="MS PGothic"/>
              </a:rPr>
              <a:t>Therefore one can use a </a:t>
            </a:r>
            <a:r>
              <a:rPr lang="en-US" sz="2400" b="1" dirty="0">
                <a:ea typeface="MS PGothic"/>
                <a:cs typeface="MS PGothic"/>
              </a:rPr>
              <a:t>Quad </a:t>
            </a:r>
            <a:r>
              <a:rPr lang="en-US" sz="2400" b="1" dirty="0" err="1">
                <a:ea typeface="MS PGothic"/>
                <a:cs typeface="MS PGothic"/>
              </a:rPr>
              <a:t>Itoh-Tsujii</a:t>
            </a:r>
            <a:r>
              <a:rPr lang="en-US" sz="2400" b="1" dirty="0">
                <a:ea typeface="MS PGothic"/>
                <a:cs typeface="MS PGothic"/>
              </a:rPr>
              <a:t> </a:t>
            </a:r>
            <a:r>
              <a:rPr lang="en-US" sz="2400" dirty="0">
                <a:ea typeface="MS PGothic"/>
                <a:cs typeface="MS PGothic"/>
              </a:rPr>
              <a:t>algorithm which uses quad circuits instead of </a:t>
            </a:r>
            <a:r>
              <a:rPr lang="en-US" sz="2400" dirty="0" err="1">
                <a:ea typeface="MS PGothic"/>
                <a:cs typeface="MS PGothic"/>
              </a:rPr>
              <a:t>squarers</a:t>
            </a:r>
            <a:r>
              <a:rPr lang="en-US" sz="2400" dirty="0">
                <a:ea typeface="MS PGothic"/>
                <a:cs typeface="MS PGothic"/>
              </a:rPr>
              <a:t>.</a:t>
            </a:r>
            <a:endParaRPr lang="en-US" sz="2400" dirty="0">
              <a:ea typeface="MS PGothic"/>
              <a:cs typeface="MS PGothic"/>
            </a:endParaRPr>
          </a:p>
        </p:txBody>
      </p:sp>
      <p:graphicFrame>
        <p:nvGraphicFramePr>
          <p:cNvPr id="25622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2567866" y="1512902"/>
          <a:ext cx="5970588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1" imgW="6057900" imgH="1276350" progId="PBrush">
                  <p:embed/>
                </p:oleObj>
              </mc:Choice>
              <mc:Fallback>
                <p:oleObj name="Bitmap Image" r:id="rId1" imgW="6057900" imgH="1276350" progId="PBrush">
                  <p:embed/>
                  <p:pic>
                    <p:nvPicPr>
                      <p:cNvPr id="0" name="Picture 205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866" y="1512902"/>
                        <a:ext cx="5970588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2920680" y="1983240"/>
              <a:ext cx="7275600" cy="30150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2920680" y="1983240"/>
                <a:ext cx="7275600" cy="30150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57" y="187572"/>
            <a:ext cx="10515600" cy="1325563"/>
          </a:xfrm>
        </p:spPr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of </a:t>
            </a:r>
            <a:r>
              <a:rPr lang="en-US" dirty="0" err="1"/>
              <a:t>Itoh-Tsujii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2720" y="1237928"/>
            <a:ext cx="7640358" cy="16206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71" y="3329373"/>
            <a:ext cx="6633284" cy="186197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565920" y="427680"/>
              <a:ext cx="11041560" cy="554364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565920" y="427680"/>
                <a:ext cx="11041560" cy="55436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Justification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1: When n divides (m-1):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Case 2: When n does not divide (m-1):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458" y="2421692"/>
            <a:ext cx="4926504" cy="969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69" y="4598547"/>
            <a:ext cx="8414483" cy="6304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5" dirty="0">
                <a:solidFill>
                  <a:srgbClr val="C00000"/>
                </a:solidFill>
              </a:rPr>
              <a:t> Concepts Covered:</a:t>
            </a:r>
            <a:endParaRPr lang="en-US" sz="2665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65" dirty="0">
                <a:solidFill>
                  <a:srgbClr val="C00000"/>
                </a:solidFill>
              </a:rPr>
              <a:t>Multiplicative Inverse in GF(2</a:t>
            </a:r>
            <a:r>
              <a:rPr lang="en-US" sz="2665" baseline="30000" dirty="0">
                <a:solidFill>
                  <a:srgbClr val="C00000"/>
                </a:solidFill>
              </a:rPr>
              <a:t>m</a:t>
            </a:r>
            <a:r>
              <a:rPr lang="en-US" sz="2665" dirty="0">
                <a:solidFill>
                  <a:srgbClr val="C00000"/>
                </a:solidFill>
              </a:rPr>
              <a:t>)</a:t>
            </a:r>
            <a:endParaRPr lang="en-US" sz="2665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65" dirty="0">
                <a:solidFill>
                  <a:srgbClr val="C00000"/>
                </a:solidFill>
              </a:rPr>
              <a:t> </a:t>
            </a:r>
            <a:r>
              <a:rPr lang="en-US" sz="2665" dirty="0" err="1">
                <a:solidFill>
                  <a:srgbClr val="C00000"/>
                </a:solidFill>
              </a:rPr>
              <a:t>Itoh-Tsujii</a:t>
            </a:r>
            <a:r>
              <a:rPr lang="en-US" sz="2665" dirty="0">
                <a:solidFill>
                  <a:srgbClr val="C00000"/>
                </a:solidFill>
              </a:rPr>
              <a:t> Inversion Algorithm</a:t>
            </a:r>
            <a:endParaRPr lang="en-US" sz="2665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65" dirty="0">
                <a:solidFill>
                  <a:srgbClr val="C00000"/>
                </a:solidFill>
              </a:rPr>
              <a:t>Generalization of </a:t>
            </a:r>
            <a:r>
              <a:rPr lang="en-US" sz="2665" dirty="0" err="1">
                <a:solidFill>
                  <a:srgbClr val="C00000"/>
                </a:solidFill>
              </a:rPr>
              <a:t>Itoh-Tsujii</a:t>
            </a:r>
            <a:endParaRPr lang="en-US" sz="2665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65" dirty="0">
                <a:solidFill>
                  <a:srgbClr val="C00000"/>
                </a:solidFill>
              </a:rPr>
              <a:t>Hardware Design of </a:t>
            </a:r>
            <a:r>
              <a:rPr lang="en-US" sz="2665" dirty="0" err="1">
                <a:solidFill>
                  <a:srgbClr val="C00000"/>
                </a:solidFill>
              </a:rPr>
              <a:t>Itoh-Tsujii</a:t>
            </a:r>
            <a:endParaRPr lang="en-US" sz="2665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65" dirty="0">
                <a:solidFill>
                  <a:srgbClr val="C00000"/>
                </a:solidFill>
              </a:rPr>
              <a:t>Performance of the Hardware Circuit </a:t>
            </a:r>
            <a:endParaRPr lang="en-US" sz="2665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/>
          </p:cNvSpPr>
          <p:nvPr>
            <p:ph type="title"/>
          </p:nvPr>
        </p:nvSpPr>
        <p:spPr bwMode="auto">
          <a:xfrm>
            <a:off x="790113" y="430213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MS PGothic" pitchFamily="34" charset="-128"/>
              </a:rPr>
              <a:t>Quad </a:t>
            </a:r>
            <a:r>
              <a:rPr lang="en-US" dirty="0" err="1">
                <a:solidFill>
                  <a:schemeClr val="tx2"/>
                </a:solidFill>
                <a:ea typeface="MS PGothic" pitchFamily="34" charset="-128"/>
              </a:rPr>
              <a:t>Itoh</a:t>
            </a:r>
            <a:r>
              <a:rPr lang="en-US" dirty="0">
                <a:solidFill>
                  <a:schemeClr val="tx2"/>
                </a:solidFill>
                <a:ea typeface="MS PGothic" pitchFamily="34" charset="-128"/>
              </a:rPr>
              <a:t> </a:t>
            </a:r>
            <a:r>
              <a:rPr lang="en-US" dirty="0" err="1">
                <a:solidFill>
                  <a:schemeClr val="tx2"/>
                </a:solidFill>
                <a:ea typeface="MS PGothic" pitchFamily="34" charset="-128"/>
              </a:rPr>
              <a:t>Tsujii</a:t>
            </a:r>
            <a:r>
              <a:rPr lang="en-US" dirty="0">
                <a:solidFill>
                  <a:schemeClr val="tx2"/>
                </a:solidFill>
                <a:ea typeface="MS PGothic" pitchFamily="34" charset="-128"/>
              </a:rPr>
              <a:t> Algorithm</a:t>
            </a:r>
            <a:endParaRPr lang="en-US" dirty="0">
              <a:solidFill>
                <a:schemeClr val="tx2"/>
              </a:solidFill>
              <a:ea typeface="MS PGothic" pitchFamily="34" charset="-128"/>
            </a:endParaRPr>
          </a:p>
        </p:txBody>
      </p:sp>
      <p:sp>
        <p:nvSpPr>
          <p:cNvPr id="26648" name="Rectangle 3"/>
          <p:cNvSpPr>
            <a:spLocks noGrp="1"/>
          </p:cNvSpPr>
          <p:nvPr>
            <p:ph type="body" sz="half" idx="1"/>
          </p:nvPr>
        </p:nvSpPr>
        <p:spPr>
          <a:xfrm>
            <a:off x="340188" y="4931377"/>
            <a:ext cx="8049210" cy="1189037"/>
          </a:xfrm>
        </p:spPr>
        <p:txBody>
          <a:bodyPr/>
          <a:lstStyle/>
          <a:p>
            <a:r>
              <a:rPr lang="en-US" dirty="0">
                <a:ea typeface="MS PGothic"/>
                <a:cs typeface="MS PGothic"/>
              </a:rPr>
              <a:t>We now require 115 quads (instead of 232) and 9 multiplications. We save 7 clock cycles.</a:t>
            </a:r>
            <a:endParaRPr lang="en-US" dirty="0">
              <a:ea typeface="MS PGothic"/>
              <a:cs typeface="MS PGothic"/>
            </a:endParaRPr>
          </a:p>
        </p:txBody>
      </p:sp>
      <p:graphicFrame>
        <p:nvGraphicFramePr>
          <p:cNvPr id="26646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2160110" y="1377735"/>
          <a:ext cx="46482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Bitmap Image" r:id="rId1" imgW="4057650" imgH="2924175" progId="PBrush">
                  <p:embed/>
                </p:oleObj>
              </mc:Choice>
              <mc:Fallback>
                <p:oleObj name="Bitmap Image" r:id="rId1" imgW="4057650" imgH="2924175" progId="PBrush">
                  <p:embed/>
                  <p:pic>
                    <p:nvPicPr>
                      <p:cNvPr id="0" name="Picture 307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110" y="1377735"/>
                        <a:ext cx="4648200" cy="334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9293" y="2192784"/>
            <a:ext cx="13671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We set n=2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75503" y="1713390"/>
            <a:ext cx="3577701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 Pre-computation: </a:t>
            </a:r>
            <a:endParaRPr lang="en-US" dirty="0"/>
          </a:p>
          <a:p>
            <a:r>
              <a:rPr lang="en-US" dirty="0"/>
              <a:t>To compute the cube, the multiplier is used for 2 clock cycles. Remember there is no squarer.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Likewise, the final squaring also is done by a multiplication step.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So, in total 12 multiplications.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Ink 3"/>
              <p14:cNvContentPartPr/>
              <p14:nvPr/>
            </p14:nvContentPartPr>
            <p14:xfrm>
              <a:off x="598320" y="237600"/>
              <a:ext cx="10515600" cy="5659200"/>
            </p14:xfrm>
          </p:contentPart>
        </mc:Choice>
        <mc:Fallback xmlns="">
          <p:pic>
            <p:nvPicPr>
              <p:cNvPr id="4" name="Ink 3"/>
            </p:nvPicPr>
            <p:blipFill>
              <a:blip r:embed="rId4"/>
            </p:blipFill>
            <p:spPr>
              <a:xfrm>
                <a:off x="598320" y="237600"/>
                <a:ext cx="10515600" cy="5659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the number of clock cycles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#Multiplications: l-2+3=l+1. Note that 2 multiplications are needed initially for pre-computation, and one for final squaring.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 in clock cycle: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757" y="2797302"/>
            <a:ext cx="5646283" cy="11529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878" y="4085145"/>
            <a:ext cx="2248154" cy="13086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56" y="4864123"/>
            <a:ext cx="1609344" cy="3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5267" y="4864123"/>
            <a:ext cx="36576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can be as high as (m-1)/2 for GF(2</a:t>
            </a:r>
            <a:r>
              <a:rPr lang="en-US" baseline="30000" dirty="0"/>
              <a:t>m</a:t>
            </a:r>
            <a:r>
              <a:rPr lang="en-US" dirty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803520" y="2832480"/>
              <a:ext cx="8198640" cy="22068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803520" y="2832480"/>
                <a:ext cx="8198640" cy="22068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/>
          </p:nvPr>
        </p:nvSpPr>
        <p:spPr bwMode="auto">
          <a:xfrm>
            <a:off x="705035" y="35083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MS PGothic" pitchFamily="34" charset="-128"/>
              </a:rPr>
              <a:t>Multiplicative Inverse</a:t>
            </a:r>
            <a:endParaRPr lang="en-US" dirty="0">
              <a:solidFill>
                <a:schemeClr val="tx2"/>
              </a:solidFill>
              <a:ea typeface="MS PGothic" pitchFamily="34" charset="-128"/>
            </a:endParaRPr>
          </a:p>
        </p:txBody>
      </p:sp>
      <p:sp>
        <p:nvSpPr>
          <p:cNvPr id="181251" name="Rectangle 3"/>
          <p:cNvSpPr>
            <a:spLocks noGrp="1"/>
          </p:cNvSpPr>
          <p:nvPr>
            <p:ph type="body" idx="1"/>
          </p:nvPr>
        </p:nvSpPr>
        <p:spPr>
          <a:xfrm>
            <a:off x="1212542" y="1330170"/>
            <a:ext cx="7499350" cy="4800600"/>
          </a:xfrm>
        </p:spPr>
        <p:txBody>
          <a:bodyPr/>
          <a:lstStyle/>
          <a:p>
            <a:r>
              <a:rPr lang="en-US" dirty="0">
                <a:ea typeface="MS PGothic"/>
                <a:cs typeface="MS PGothic"/>
              </a:rPr>
              <a:t>Given an element ‘a’, find a</a:t>
            </a:r>
            <a:r>
              <a:rPr lang="en-US" baseline="30000" dirty="0">
                <a:ea typeface="MS PGothic"/>
                <a:cs typeface="MS PGothic"/>
              </a:rPr>
              <a:t>-1</a:t>
            </a:r>
            <a:r>
              <a:rPr lang="en-US" dirty="0">
                <a:ea typeface="MS PGothic"/>
                <a:cs typeface="MS PGothic"/>
              </a:rPr>
              <a:t> in the field such that a.a</a:t>
            </a:r>
            <a:r>
              <a:rPr lang="en-US" baseline="30000" dirty="0">
                <a:ea typeface="MS PGothic"/>
                <a:cs typeface="MS PGothic"/>
              </a:rPr>
              <a:t>-1</a:t>
            </a:r>
            <a:r>
              <a:rPr lang="en-US" dirty="0">
                <a:ea typeface="MS PGothic"/>
                <a:cs typeface="MS PGothic"/>
              </a:rPr>
              <a:t> = 1.</a:t>
            </a:r>
            <a:endParaRPr lang="en-US" dirty="0">
              <a:ea typeface="MS PGothic"/>
              <a:cs typeface="MS PGothic"/>
            </a:endParaRPr>
          </a:p>
          <a:p>
            <a:r>
              <a:rPr lang="en-US" dirty="0">
                <a:ea typeface="MS PGothic"/>
                <a:cs typeface="MS PGothic"/>
              </a:rPr>
              <a:t>Techniques</a:t>
            </a:r>
            <a:endParaRPr lang="en-US" dirty="0">
              <a:ea typeface="MS PGothic"/>
              <a:cs typeface="MS PGothic"/>
            </a:endParaRPr>
          </a:p>
          <a:p>
            <a:pPr lvl="1"/>
            <a:r>
              <a:rPr lang="en-US" dirty="0">
                <a:ea typeface="MS PGothic"/>
              </a:rPr>
              <a:t>Extended Euclid’s Algorithm</a:t>
            </a:r>
            <a:endParaRPr lang="en-US" dirty="0">
              <a:ea typeface="MS PGothic"/>
            </a:endParaRPr>
          </a:p>
          <a:p>
            <a:pPr lvl="1"/>
            <a:r>
              <a:rPr lang="en-US" dirty="0">
                <a:ea typeface="MS PGothic"/>
              </a:rPr>
              <a:t>Fermat’s Little Theorem</a:t>
            </a:r>
            <a:endParaRPr lang="en-US" dirty="0">
              <a:ea typeface="MS PGothic"/>
            </a:endParaRPr>
          </a:p>
          <a:p>
            <a:r>
              <a:rPr lang="en-US" dirty="0">
                <a:ea typeface="MS PGothic"/>
                <a:cs typeface="MS PGothic"/>
              </a:rPr>
              <a:t>Fermat’s Little Theorem is more efficient on hardware than the Euclidean technique.</a:t>
            </a:r>
            <a:endParaRPr lang="en-US" dirty="0">
              <a:ea typeface="MS PGothic"/>
              <a:cs typeface="MS PGothic"/>
            </a:endParaRPr>
          </a:p>
          <a:p>
            <a:r>
              <a:rPr lang="en-US" dirty="0">
                <a:ea typeface="MS PGothic"/>
                <a:cs typeface="MS PGothic"/>
              </a:rPr>
              <a:t>Fermat’s Little Theorem</a:t>
            </a:r>
            <a:endParaRPr lang="en-US" dirty="0">
              <a:ea typeface="MS PGothic"/>
              <a:cs typeface="MS PGothic"/>
            </a:endParaRPr>
          </a:p>
          <a:p>
            <a:pPr lvl="1"/>
            <a:r>
              <a:rPr lang="en-US" dirty="0">
                <a:ea typeface="MS PGothic"/>
              </a:rPr>
              <a:t>a</a:t>
            </a:r>
            <a:r>
              <a:rPr lang="en-US" baseline="30000" dirty="0">
                <a:ea typeface="MS PGothic"/>
              </a:rPr>
              <a:t>-1</a:t>
            </a:r>
            <a:r>
              <a:rPr lang="en-US" dirty="0">
                <a:ea typeface="MS PGothic"/>
              </a:rPr>
              <a:t> = a</a:t>
            </a:r>
            <a:r>
              <a:rPr lang="en-US" baseline="30000" dirty="0">
                <a:ea typeface="MS PGothic"/>
              </a:rPr>
              <a:t>n-2</a:t>
            </a:r>
            <a:r>
              <a:rPr lang="en-US" dirty="0">
                <a:ea typeface="MS PGothic"/>
              </a:rPr>
              <a:t> mod n</a:t>
            </a:r>
            <a:endParaRPr lang="en-US" dirty="0">
              <a:ea typeface="MS PGothic"/>
            </a:endParaRPr>
          </a:p>
          <a:p>
            <a:pPr lvl="1"/>
            <a:r>
              <a:rPr lang="en-US" dirty="0">
                <a:ea typeface="MS PGothic"/>
              </a:rPr>
              <a:t>For example 3*3</a:t>
            </a:r>
            <a:r>
              <a:rPr lang="en-US" baseline="30000" dirty="0">
                <a:ea typeface="MS PGothic"/>
              </a:rPr>
              <a:t>(5-2)</a:t>
            </a:r>
            <a:r>
              <a:rPr lang="en-US" dirty="0">
                <a:ea typeface="MS PGothic"/>
              </a:rPr>
              <a:t> mod 5 = 3*2 mod 5 = 1</a:t>
            </a:r>
            <a:endParaRPr lang="en-US" dirty="0">
              <a:ea typeface="MS PGothic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225060" y="639840"/>
              <a:ext cx="11729160" cy="53719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225060" y="639840"/>
                <a:ext cx="11729160" cy="53719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/>
                </a:solidFill>
              </a:rPr>
              <a:t>Euler's </a:t>
            </a:r>
            <a:r>
              <a:rPr lang="en-US" altLang="en-US" b="1" dirty="0" err="1">
                <a:solidFill>
                  <a:schemeClr val="tx2"/>
                </a:solidFill>
              </a:rPr>
              <a:t>Totient</a:t>
            </a:r>
            <a:r>
              <a:rPr lang="en-US" altLang="en-US" b="1" dirty="0">
                <a:solidFill>
                  <a:schemeClr val="tx2"/>
                </a:solidFill>
              </a:rPr>
              <a:t> function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 altLang="en-US" dirty="0"/>
              <a:t>Suppose a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≥1 and m≥2 are integers. If </a:t>
            </a:r>
            <a:r>
              <a:rPr lang="en-US" altLang="en-US" dirty="0" err="1">
                <a:ea typeface="Arial" panose="02080604020202020204" pitchFamily="34" charset="0"/>
                <a:cs typeface="Arial" panose="02080604020202020204" pitchFamily="34" charset="0"/>
              </a:rPr>
              <a:t>gcd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</a:t>
            </a:r>
            <a:r>
              <a:rPr lang="en-US" altLang="en-US" dirty="0" err="1">
                <a:ea typeface="Arial" panose="02080604020202020204" pitchFamily="34" charset="0"/>
                <a:cs typeface="Arial" panose="02080604020202020204" pitchFamily="34" charset="0"/>
              </a:rPr>
              <a:t>a,m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)=1, then we say that a and m are relatively prime. 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The number of integers in </a:t>
            </a:r>
            <a:r>
              <a:rPr lang="en-US" altLang="en-US" dirty="0" err="1">
                <a:ea typeface="Arial" panose="02080604020202020204" pitchFamily="34" charset="0"/>
                <a:cs typeface="Arial" panose="02080604020202020204" pitchFamily="34" charset="0"/>
              </a:rPr>
              <a:t>Z</a:t>
            </a:r>
            <a:r>
              <a:rPr lang="en-US" altLang="en-US" baseline="-25000" dirty="0" err="1">
                <a:ea typeface="Arial" panose="02080604020202020204" pitchFamily="34" charset="0"/>
                <a:cs typeface="Arial" panose="02080604020202020204" pitchFamily="34" charset="0"/>
              </a:rPr>
              <a:t>m</a:t>
            </a:r>
            <a:r>
              <a:rPr lang="en-US" altLang="en-US" baseline="-25000" dirty="0">
                <a:ea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(m&gt;1), that are relatively prime to m and </a:t>
            </a:r>
            <a:r>
              <a:rPr lang="en-US" altLang="en-US" b="0" dirty="0">
                <a:solidFill>
                  <a:srgbClr val="C00000"/>
                </a:solidFill>
                <a:ea typeface="Arial" panose="02080604020202020204" pitchFamily="34" charset="0"/>
                <a:cs typeface="Arial" panose="02080604020202020204" pitchFamily="34" charset="0"/>
              </a:rPr>
              <a:t>does not exceed m</a:t>
            </a:r>
            <a:r>
              <a:rPr lang="en-US" altLang="en-US" dirty="0">
                <a:solidFill>
                  <a:srgbClr val="C00000"/>
                </a:solidFill>
                <a:ea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is denoted by </a:t>
            </a:r>
            <a:r>
              <a:rPr lang="el-GR" altLang="en-US" dirty="0">
                <a:ea typeface="Arial" panose="02080604020202020204" pitchFamily="34" charset="0"/>
                <a:cs typeface="Arial" panose="02080604020202020204" pitchFamily="34" charset="0"/>
              </a:rPr>
              <a:t>Φ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(m), called Euler’s </a:t>
            </a:r>
            <a:r>
              <a:rPr lang="en-US" altLang="en-US" dirty="0" err="1">
                <a:ea typeface="Arial" panose="02080604020202020204" pitchFamily="34" charset="0"/>
                <a:cs typeface="Arial" panose="02080604020202020204" pitchFamily="34" charset="0"/>
              </a:rPr>
              <a:t>Totient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 function or phi function.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l-GR" altLang="en-US" dirty="0">
                <a:ea typeface="Arial" panose="02080604020202020204" pitchFamily="34" charset="0"/>
                <a:cs typeface="Arial" panose="02080604020202020204" pitchFamily="34" charset="0"/>
              </a:rPr>
              <a:t>Φ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(1)=1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endParaRPr lang="el-GR" altLang="en-US" dirty="0"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1001160" y="442800"/>
              <a:ext cx="8896320" cy="43934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1001160" y="442800"/>
                <a:ext cx="8896320" cy="43934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Example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m=26 =&gt; </a:t>
            </a:r>
            <a:r>
              <a:rPr lang="el-GR" altLang="en-US" dirty="0">
                <a:ea typeface="Arial" panose="02080604020202020204" pitchFamily="34" charset="0"/>
                <a:cs typeface="Arial" panose="02080604020202020204" pitchFamily="34" charset="0"/>
              </a:rPr>
              <a:t>Φ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(26)=12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If p is prime, </a:t>
            </a:r>
            <a:r>
              <a:rPr lang="el-GR" altLang="en-US" dirty="0">
                <a:ea typeface="Arial" panose="02080604020202020204" pitchFamily="34" charset="0"/>
                <a:cs typeface="Arial" panose="02080604020202020204" pitchFamily="34" charset="0"/>
              </a:rPr>
              <a:t>Φ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(p)=p-1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If n=1,2,…,24 the values of </a:t>
            </a:r>
            <a:r>
              <a:rPr lang="el-GR" altLang="en-US" dirty="0">
                <a:ea typeface="Arial" panose="02080604020202020204" pitchFamily="34" charset="0"/>
                <a:cs typeface="Arial" panose="02080604020202020204" pitchFamily="34" charset="0"/>
              </a:rPr>
              <a:t>Φ</a:t>
            </a:r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(n) are: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pPr lvl="1"/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1,1,2,2,4,2,6,4,6,4,10,4,12,6,8,8,16,6,18,8,12,10,22,8</a:t>
            </a:r>
            <a:endParaRPr lang="en-US" altLang="en-US" dirty="0">
              <a:ea typeface="Arial" panose="02080604020202020204" pitchFamily="34" charset="0"/>
              <a:cs typeface="Arial" panose="02080604020202020204" pitchFamily="34" charset="0"/>
            </a:endParaRPr>
          </a:p>
          <a:p>
            <a:pPr lvl="1"/>
            <a:r>
              <a:rPr lang="en-US" altLang="en-US" dirty="0">
                <a:ea typeface="Arial" panose="02080604020202020204" pitchFamily="34" charset="0"/>
                <a:cs typeface="Arial" panose="02080604020202020204" pitchFamily="34" charset="0"/>
              </a:rPr>
              <a:t>Thus we see that the function is very irregular.</a:t>
            </a:r>
            <a:endParaRPr lang="el-GR" altLang="en-US" dirty="0"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1118880" y="690840"/>
              <a:ext cx="10378440" cy="34599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1118880" y="690840"/>
                <a:ext cx="10378440" cy="34599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199" y="365125"/>
            <a:ext cx="10853691" cy="1325563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Fermat’s Little Theorem and </a:t>
            </a:r>
            <a:r>
              <a:rPr lang="en-US" altLang="en-US">
                <a:solidFill>
                  <a:schemeClr val="tx2"/>
                </a:solidFill>
              </a:rPr>
              <a:t>Finite Field Inverse</a:t>
            </a:r>
            <a:endParaRPr lang="en-US" alt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93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altLang="en-US" sz="2400" dirty="0"/>
                  <a:t>If </a:t>
                </a:r>
                <a:r>
                  <a:rPr lang="en-US" altLang="en-US" sz="2400" dirty="0" err="1"/>
                  <a:t>gcd</a:t>
                </a:r>
                <a:r>
                  <a:rPr lang="en-US" altLang="en-US" sz="2400" dirty="0"/>
                  <a:t>(</a:t>
                </a:r>
                <a:r>
                  <a:rPr lang="en-US" altLang="en-US" sz="2400" dirty="0" err="1"/>
                  <a:t>a,m</a:t>
                </a:r>
                <a:r>
                  <a:rPr lang="en-US" altLang="en-US" sz="2400" dirty="0"/>
                  <a:t>)=1, then a</a:t>
                </a:r>
                <a:r>
                  <a:rPr lang="el-GR" altLang="en-US" sz="2400" baseline="30000" dirty="0">
                    <a:ea typeface="Arial" charset="0"/>
                    <a:cs typeface="Arial" charset="0"/>
                  </a:rPr>
                  <a:t>Φ</a:t>
                </a:r>
                <a:r>
                  <a:rPr lang="en-US" altLang="en-US" sz="2400" baseline="30000" dirty="0">
                    <a:ea typeface="Arial" charset="0"/>
                    <a:cs typeface="Arial" charset="0"/>
                  </a:rPr>
                  <a:t>(m)</a:t>
                </a:r>
                <a:r>
                  <a:rPr lang="en-US" altLang="en-US" sz="2400" dirty="0">
                    <a:ea typeface="Arial" charset="0"/>
                    <a:cs typeface="Arial" charset="0"/>
                  </a:rPr>
                  <a:t>≡1 (mod m)</a:t>
                </a:r>
              </a:p>
              <a:p>
                <a:pPr>
                  <a:lnSpc>
                    <a:spcPct val="80000"/>
                  </a:lnSpc>
                </a:pPr>
                <a:endParaRPr lang="en-US" altLang="en-US" sz="2400" dirty="0">
                  <a:ea typeface="Arial" charset="0"/>
                  <a:cs typeface="Arial" charset="0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en-US" sz="2400" dirty="0">
                    <a:ea typeface="Arial" charset="0"/>
                    <a:cs typeface="Arial" charset="0"/>
                  </a:rPr>
                  <a:t>If m=p, is a prime number, thus </a:t>
                </a:r>
                <a:r>
                  <a:rPr lang="en-US" altLang="en-US" sz="2400" dirty="0"/>
                  <a:t>a</a:t>
                </a:r>
                <a:r>
                  <a:rPr lang="en-US" altLang="en-US" sz="2400" baseline="30000" dirty="0">
                    <a:ea typeface="Arial" charset="0"/>
                    <a:cs typeface="Arial" charset="0"/>
                  </a:rPr>
                  <a:t>p-1</a:t>
                </a:r>
                <a:r>
                  <a:rPr lang="en-US" altLang="en-US" sz="2400" dirty="0">
                    <a:ea typeface="Arial" charset="0"/>
                    <a:cs typeface="Arial" charset="0"/>
                  </a:rPr>
                  <a:t>≡1 (mod p)</a:t>
                </a:r>
              </a:p>
              <a:p>
                <a:pPr>
                  <a:lnSpc>
                    <a:spcPct val="80000"/>
                  </a:lnSpc>
                </a:pPr>
                <a:endParaRPr lang="en-US" altLang="en-US" sz="2400" dirty="0">
                  <a:ea typeface="Arial" charset="0"/>
                  <a:cs typeface="Arial" charset="0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en-US" sz="2400" dirty="0">
                    <a:ea typeface="Arial" charset="0"/>
                    <a:cs typeface="Arial" charset="0"/>
                  </a:rPr>
                  <a:t>For the field GF(2</a:t>
                </a:r>
                <a:r>
                  <a:rPr lang="en-US" altLang="en-US" sz="2400" baseline="30000" dirty="0">
                    <a:ea typeface="Arial" charset="0"/>
                    <a:cs typeface="Arial" charset="0"/>
                  </a:rPr>
                  <a:t>m</a:t>
                </a:r>
                <a:r>
                  <a:rPr lang="en-US" altLang="en-US" sz="2400" dirty="0">
                    <a:ea typeface="Arial" charset="0"/>
                    <a:cs typeface="Arial" charset="0"/>
                  </a:rPr>
                  <a:t>), thus we have: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en-US" sz="2400" b="0" i="1" smtClean="0">
                                <a:latin typeface="Cambria Math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  <m:r>
                      <a:rPr lang="en-US" alt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≡1⇒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  <m:r>
                      <a:rPr lang="en-US" alt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≡</m:t>
                    </m:r>
                    <m:sSup>
                      <m:sSupPr>
                        <m:ctrlPr>
                          <a:rPr lang="en-US" altLang="en-US" sz="2400" i="1">
                            <a:latin typeface="Cambria Math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en-US" sz="2400" i="1">
                                <a:latin typeface="Cambria Math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400" dirty="0">
                  <a:ea typeface="Arial" charset="0"/>
                  <a:cs typeface="Arial" charset="0"/>
                </a:endParaRPr>
              </a:p>
              <a:p>
                <a:pPr>
                  <a:lnSpc>
                    <a:spcPct val="80000"/>
                  </a:lnSpc>
                </a:pPr>
                <a:endParaRPr lang="en-US" altLang="en-US" sz="2400" dirty="0"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2093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1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Ink 1"/>
              <p14:cNvContentPartPr/>
              <p14:nvPr/>
            </p14:nvContentPartPr>
            <p14:xfrm>
              <a:off x="1555560" y="1341000"/>
              <a:ext cx="9460440" cy="35125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1555560" y="1341000"/>
                <a:ext cx="9460440" cy="35125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22" y="24971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Addition Chain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156" y="118643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Naïve method would require (m-1) </a:t>
            </a:r>
            <a:r>
              <a:rPr lang="en-US" sz="2400" dirty="0" err="1"/>
              <a:t>squarings</a:t>
            </a:r>
            <a:r>
              <a:rPr lang="en-US" sz="2400" dirty="0"/>
              <a:t> and (m-2) field multiplications.</a:t>
            </a:r>
            <a:endParaRPr lang="en-US" sz="2400" dirty="0"/>
          </a:p>
          <a:p>
            <a:r>
              <a:rPr lang="en-US" sz="2400" dirty="0"/>
              <a:t>Since, multiplication is costly we don’t apply this method. </a:t>
            </a:r>
            <a:endParaRPr lang="en-US" sz="2400" dirty="0"/>
          </a:p>
          <a:p>
            <a:r>
              <a:rPr lang="en-US" sz="2400" dirty="0" err="1"/>
              <a:t>Itoh-Tsujii</a:t>
            </a:r>
            <a:r>
              <a:rPr lang="en-US" sz="2400" dirty="0"/>
              <a:t> algorithm reduces the number of field operation by using an addition chain for (m-1).</a:t>
            </a:r>
            <a:endParaRPr lang="en-US" sz="2400" dirty="0"/>
          </a:p>
          <a:p>
            <a:r>
              <a:rPr lang="en-US" sz="2400" dirty="0"/>
              <a:t>Addition Chain for a positive integer n is a sequence of natural numbers U=(u</a:t>
            </a:r>
            <a:r>
              <a:rPr lang="en-US" sz="2400" baseline="-25000" dirty="0"/>
              <a:t>0</a:t>
            </a:r>
            <a:r>
              <a:rPr lang="en-US" sz="2400" dirty="0"/>
              <a:t>,u</a:t>
            </a:r>
            <a:r>
              <a:rPr lang="en-US" sz="2400" baseline="-25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u</a:t>
            </a:r>
            <a:r>
              <a:rPr lang="en-US" sz="2400" baseline="-25000" dirty="0" err="1"/>
              <a:t>l</a:t>
            </a:r>
            <a:r>
              <a:rPr lang="en-US" sz="2400" dirty="0"/>
              <a:t>), </a:t>
            </a:r>
            <a:r>
              <a:rPr lang="en-US" sz="2400" dirty="0" err="1"/>
              <a:t>st.</a:t>
            </a:r>
            <a:r>
              <a:rPr lang="en-US" sz="2400" dirty="0"/>
              <a:t> the following are satisfied: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0061" y="3693542"/>
            <a:ext cx="4252061" cy="13134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2990" y="5122416"/>
            <a:ext cx="789742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Example: addition chain for 162, U=(1,2,4,5,10,20,40,80,81,162)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886680" y="440280"/>
              <a:ext cx="10894320" cy="54626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886680" y="440280"/>
                <a:ext cx="10894320" cy="5462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Ink 6"/>
              <p14:cNvContentPartPr/>
              <p14:nvPr/>
            </p14:nvContentPartPr>
            <p14:xfrm>
              <a:off x="786240" y="1072800"/>
              <a:ext cx="5709600" cy="3565440"/>
            </p14:xfrm>
          </p:contentPart>
        </mc:Choice>
        <mc:Fallback xmlns="">
          <p:pic>
            <p:nvPicPr>
              <p:cNvPr id="7" name="Ink 6"/>
            </p:nvPicPr>
            <p:blipFill>
              <a:blip r:embed="rId5"/>
            </p:blipFill>
            <p:spPr>
              <a:xfrm>
                <a:off x="786240" y="1072800"/>
                <a:ext cx="5709600" cy="35654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Itoh-Tsujii</a:t>
            </a:r>
            <a:r>
              <a:rPr lang="en-US" dirty="0">
                <a:solidFill>
                  <a:schemeClr val="tx2"/>
                </a:solidFill>
              </a:rPr>
              <a:t> Algorithm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68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en-US" i="1">
                                <a:latin typeface="Cambria Math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−2</m:t>
                        </m:r>
                      </m:sup>
                    </m:sSup>
                    <m:r>
                      <a:rPr lang="en-US" altLang="en-US" b="0" i="0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>
                                    <a:latin typeface="Cambria Math"/>
                                    <a:ea typeface="Arial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en-US" i="1">
                                        <a:latin typeface="Cambria Math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𝑚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−</m:t>
                                </m:r>
                                <m:r>
                                  <a:rPr lang="en-US" altLang="en-US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alt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Interestingly,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can be efficiently computed using recursions: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683"/>
                <a:ext cx="10515600" cy="4351338"/>
              </a:xfrm>
              <a:blipFill rotWithShape="0">
                <a:blip r:embed="rId1"/>
                <a:stretch>
                  <a:fillRect l="-1043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50" y="3566288"/>
            <a:ext cx="3687785" cy="18579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Ink 4"/>
              <p14:cNvContentPartPr/>
              <p14:nvPr/>
            </p14:nvContentPartPr>
            <p14:xfrm>
              <a:off x="1748520" y="461160"/>
              <a:ext cx="9874440" cy="4974120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1748520" y="461160"/>
                <a:ext cx="9874440" cy="4974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Ink 5"/>
              <p14:cNvContentPartPr/>
              <p14:nvPr/>
            </p14:nvContentPartPr>
            <p14:xfrm>
              <a:off x="212760" y="1334880"/>
              <a:ext cx="9533880" cy="42843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6"/>
            </p:blipFill>
            <p:spPr>
              <a:xfrm>
                <a:off x="212760" y="1334880"/>
                <a:ext cx="9533880" cy="4284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900" dirty="0">
                <a:solidFill>
                  <a:schemeClr val="tx2"/>
                </a:solidFill>
              </a:rPr>
              <a:t>Example for m=233</a:t>
            </a:r>
            <a:endParaRPr lang="en-US" sz="3900" dirty="0">
              <a:solidFill>
                <a:schemeClr val="tx2"/>
              </a:solidFill>
            </a:endParaRPr>
          </a:p>
        </p:txBody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1201321" y="1693069"/>
            <a:ext cx="7499350" cy="4800600"/>
          </a:xfrm>
        </p:spPr>
        <p:txBody>
          <a:bodyPr/>
          <a:lstStyle/>
          <a:p>
            <a:r>
              <a:rPr lang="en-US">
                <a:ea typeface="MS PGothic"/>
                <a:cs typeface="MS PGothic"/>
              </a:rPr>
              <a:t>We need to find a</a:t>
            </a:r>
            <a:r>
              <a:rPr lang="en-US" baseline="30000">
                <a:ea typeface="MS PGothic"/>
                <a:cs typeface="MS PGothic"/>
              </a:rPr>
              <a:t>-1</a:t>
            </a:r>
            <a:r>
              <a:rPr lang="en-US">
                <a:ea typeface="MS PGothic"/>
                <a:cs typeface="MS PGothic"/>
              </a:rPr>
              <a:t> = a</a:t>
            </a:r>
            <a:r>
              <a:rPr lang="en-US" baseline="30000">
                <a:ea typeface="MS PGothic"/>
                <a:cs typeface="MS PGothic"/>
              </a:rPr>
              <a:t>2</a:t>
            </a:r>
            <a:r>
              <a:rPr lang="en-US" baseline="50000">
                <a:ea typeface="MS PGothic"/>
                <a:cs typeface="MS PGothic"/>
              </a:rPr>
              <a:t>m</a:t>
            </a:r>
            <a:r>
              <a:rPr lang="en-US" baseline="30000">
                <a:ea typeface="MS PGothic"/>
                <a:cs typeface="MS PGothic"/>
              </a:rPr>
              <a:t>-2</a:t>
            </a:r>
            <a:r>
              <a:rPr lang="en-US">
                <a:ea typeface="MS PGothic"/>
                <a:cs typeface="MS PGothic"/>
              </a:rPr>
              <a:t> for m=233</a:t>
            </a:r>
            <a:endParaRPr lang="en-US">
              <a:ea typeface="MS PGothic"/>
              <a:cs typeface="MS PGothic"/>
            </a:endParaRPr>
          </a:p>
          <a:p>
            <a:r>
              <a:rPr lang="en-US" dirty="0">
                <a:ea typeface="MS PGothic"/>
                <a:cs typeface="MS PGothic"/>
              </a:rPr>
              <a:t>We first define an addition chain for m – 1</a:t>
            </a:r>
            <a:endParaRPr lang="en-US" dirty="0">
              <a:ea typeface="MS PGothic"/>
              <a:cs typeface="MS PGothic"/>
            </a:endParaRPr>
          </a:p>
          <a:p>
            <a:pPr lvl="1"/>
            <a:r>
              <a:rPr lang="en-US" dirty="0">
                <a:ea typeface="MS PGothic"/>
              </a:rPr>
              <a:t>(1,2,3,6,7,14,28,29, 58,116, 232)</a:t>
            </a:r>
            <a:endParaRPr lang="en-US" dirty="0">
              <a:ea typeface="MS PGothic"/>
            </a:endParaRPr>
          </a:p>
          <a:p>
            <a:r>
              <a:rPr lang="en-US" dirty="0">
                <a:ea typeface="MS PGothic"/>
                <a:cs typeface="MS PGothic"/>
              </a:rPr>
              <a:t>Then, define </a:t>
            </a:r>
            <a:r>
              <a:rPr lang="el-GR" dirty="0">
                <a:latin typeface="Gill Sans MT" pitchFamily="34" charset="0"/>
                <a:ea typeface="MS PGothic"/>
                <a:cs typeface="Arial" panose="02080604020202020204" pitchFamily="34" charset="0"/>
              </a:rPr>
              <a:t>β</a:t>
            </a:r>
            <a:r>
              <a:rPr lang="en-US" baseline="-25000" dirty="0">
                <a:ea typeface="MS PGothic"/>
                <a:cs typeface="Arial" panose="02080604020202020204" pitchFamily="34" charset="0"/>
              </a:rPr>
              <a:t>k</a:t>
            </a:r>
            <a:r>
              <a:rPr lang="en-US" dirty="0">
                <a:ea typeface="MS PGothic"/>
                <a:cs typeface="MS PGothic"/>
              </a:rPr>
              <a:t>= a</a:t>
            </a:r>
            <a:r>
              <a:rPr lang="en-US" baseline="30000" dirty="0">
                <a:ea typeface="MS PGothic"/>
                <a:cs typeface="MS PGothic"/>
              </a:rPr>
              <a:t>2</a:t>
            </a:r>
            <a:r>
              <a:rPr lang="en-US" baseline="50000" dirty="0">
                <a:ea typeface="MS PGothic"/>
                <a:cs typeface="MS PGothic"/>
              </a:rPr>
              <a:t>k</a:t>
            </a:r>
            <a:r>
              <a:rPr lang="en-US" baseline="30000" dirty="0">
                <a:ea typeface="MS PGothic"/>
                <a:cs typeface="MS PGothic"/>
              </a:rPr>
              <a:t>-1 </a:t>
            </a:r>
            <a:r>
              <a:rPr lang="en-US" dirty="0">
                <a:ea typeface="MS PGothic"/>
                <a:cs typeface="MS PGothic"/>
              </a:rPr>
              <a:t>then a</a:t>
            </a:r>
            <a:r>
              <a:rPr lang="en-US" baseline="30000" dirty="0">
                <a:ea typeface="MS PGothic"/>
                <a:cs typeface="MS PGothic"/>
              </a:rPr>
              <a:t>-1</a:t>
            </a:r>
            <a:r>
              <a:rPr lang="en-US" dirty="0">
                <a:ea typeface="MS PGothic"/>
                <a:cs typeface="MS PGothic"/>
              </a:rPr>
              <a:t> = (a</a:t>
            </a:r>
            <a:r>
              <a:rPr lang="en-US" baseline="30000" dirty="0">
                <a:ea typeface="MS PGothic"/>
                <a:cs typeface="MS PGothic"/>
              </a:rPr>
              <a:t>2</a:t>
            </a:r>
            <a:r>
              <a:rPr lang="en-US" baseline="50000" dirty="0">
                <a:ea typeface="MS PGothic"/>
                <a:cs typeface="MS PGothic"/>
              </a:rPr>
              <a:t>232</a:t>
            </a:r>
            <a:r>
              <a:rPr lang="en-US" baseline="30000" dirty="0">
                <a:ea typeface="MS PGothic"/>
                <a:cs typeface="MS PGothic"/>
              </a:rPr>
              <a:t>-1</a:t>
            </a:r>
            <a:r>
              <a:rPr lang="en-US" dirty="0">
                <a:ea typeface="MS PGothic"/>
                <a:cs typeface="MS PGothic"/>
              </a:rPr>
              <a:t>)</a:t>
            </a:r>
            <a:r>
              <a:rPr lang="en-US" baseline="30000" dirty="0">
                <a:ea typeface="MS PGothic"/>
                <a:cs typeface="MS PGothic"/>
              </a:rPr>
              <a:t>2 </a:t>
            </a:r>
            <a:r>
              <a:rPr lang="en-US" dirty="0">
                <a:ea typeface="MS PGothic"/>
                <a:cs typeface="Arial" panose="02080604020202020204" pitchFamily="34" charset="0"/>
              </a:rPr>
              <a:t>= (</a:t>
            </a:r>
            <a:r>
              <a:rPr lang="el-GR" dirty="0">
                <a:latin typeface="Gill Sans MT" pitchFamily="34" charset="0"/>
                <a:ea typeface="MS PGothic"/>
                <a:cs typeface="Arial" panose="02080604020202020204" pitchFamily="34" charset="0"/>
              </a:rPr>
              <a:t>β</a:t>
            </a:r>
            <a:r>
              <a:rPr lang="en-US" baseline="-25000" dirty="0">
                <a:ea typeface="MS PGothic"/>
                <a:cs typeface="Arial" panose="02080604020202020204" pitchFamily="34" charset="0"/>
              </a:rPr>
              <a:t>232</a:t>
            </a:r>
            <a:r>
              <a:rPr lang="en-US" dirty="0">
                <a:ea typeface="MS PGothic"/>
                <a:cs typeface="Arial" panose="02080604020202020204" pitchFamily="34" charset="0"/>
              </a:rPr>
              <a:t>)</a:t>
            </a:r>
            <a:r>
              <a:rPr lang="en-US" baseline="30000" dirty="0">
                <a:ea typeface="MS PGothic"/>
                <a:cs typeface="Arial" panose="02080604020202020204" pitchFamily="34" charset="0"/>
              </a:rPr>
              <a:t>2</a:t>
            </a:r>
            <a:endParaRPr lang="en-US" baseline="30000" dirty="0">
              <a:ea typeface="MS PGothic"/>
              <a:cs typeface="Arial" panose="02080604020202020204" pitchFamily="34" charset="0"/>
            </a:endParaRPr>
          </a:p>
          <a:p>
            <a:r>
              <a:rPr lang="en-US" dirty="0">
                <a:ea typeface="MS PGothic"/>
                <a:cs typeface="MS PGothic"/>
              </a:rPr>
              <a:t>Also define the recursion </a:t>
            </a:r>
            <a:r>
              <a:rPr lang="el-GR" dirty="0">
                <a:latin typeface="Gill Sans MT" pitchFamily="34" charset="0"/>
                <a:ea typeface="MS PGothic"/>
                <a:cs typeface="Arial" panose="02080604020202020204" pitchFamily="34" charset="0"/>
              </a:rPr>
              <a:t>β</a:t>
            </a:r>
            <a:r>
              <a:rPr lang="en-US" baseline="-25000" dirty="0" err="1">
                <a:ea typeface="MS PGothic"/>
                <a:cs typeface="Arial" panose="02080604020202020204" pitchFamily="34" charset="0"/>
              </a:rPr>
              <a:t>k+j</a:t>
            </a:r>
            <a:r>
              <a:rPr lang="en-US" dirty="0">
                <a:ea typeface="MS PGothic"/>
                <a:cs typeface="MS PGothic"/>
              </a:rPr>
              <a:t>= (</a:t>
            </a:r>
            <a:r>
              <a:rPr lang="el-GR" dirty="0">
                <a:latin typeface="Gill Sans MT" pitchFamily="34" charset="0"/>
                <a:ea typeface="MS PGothic"/>
                <a:cs typeface="Arial" panose="02080604020202020204" pitchFamily="34" charset="0"/>
              </a:rPr>
              <a:t>β</a:t>
            </a:r>
            <a:r>
              <a:rPr lang="en-US" baseline="-25000" dirty="0">
                <a:ea typeface="MS PGothic"/>
                <a:cs typeface="Arial" panose="02080604020202020204" pitchFamily="34" charset="0"/>
              </a:rPr>
              <a:t>k</a:t>
            </a:r>
            <a:r>
              <a:rPr lang="en-US" dirty="0">
                <a:ea typeface="MS PGothic"/>
                <a:cs typeface="Arial" panose="02080604020202020204" pitchFamily="34" charset="0"/>
              </a:rPr>
              <a:t>)</a:t>
            </a:r>
            <a:r>
              <a:rPr lang="en-US" baseline="30000" dirty="0">
                <a:ea typeface="MS PGothic"/>
                <a:cs typeface="Arial" panose="02080604020202020204" pitchFamily="34" charset="0"/>
              </a:rPr>
              <a:t>2</a:t>
            </a:r>
            <a:r>
              <a:rPr lang="en-US" baseline="60000" dirty="0">
                <a:ea typeface="MS PGothic"/>
                <a:cs typeface="Arial" panose="02080604020202020204" pitchFamily="34" charset="0"/>
              </a:rPr>
              <a:t>j</a:t>
            </a:r>
            <a:r>
              <a:rPr lang="el-GR" dirty="0">
                <a:latin typeface="Gill Sans MT" pitchFamily="34" charset="0"/>
                <a:ea typeface="MS PGothic"/>
                <a:cs typeface="Arial" panose="02080604020202020204" pitchFamily="34" charset="0"/>
              </a:rPr>
              <a:t>β</a:t>
            </a:r>
            <a:r>
              <a:rPr lang="en-US" baseline="-25000" dirty="0">
                <a:ea typeface="MS PGothic"/>
                <a:cs typeface="Arial" panose="02080604020202020204" pitchFamily="34" charset="0"/>
              </a:rPr>
              <a:t>j</a:t>
            </a:r>
            <a:endParaRPr lang="el-GR" baseline="-25000" dirty="0">
              <a:latin typeface="Gill Sans MT" pitchFamily="34" charset="0"/>
              <a:ea typeface="MS PGothic"/>
              <a:cs typeface="Arial" panose="02080604020202020204" pitchFamily="34" charset="0"/>
            </a:endParaRPr>
          </a:p>
        </p:txBody>
      </p:sp>
      <p:sp>
        <p:nvSpPr>
          <p:cNvPr id="569347" name="Rectangle 3"/>
          <p:cNvSpPr>
            <a:spLocks noChangeArrowheads="1"/>
          </p:cNvSpPr>
          <p:nvPr/>
        </p:nvSpPr>
        <p:spPr bwMode="auto">
          <a:xfrm>
            <a:off x="366204" y="5081726"/>
            <a:ext cx="81534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pt-BR" sz="1600">
                <a:latin typeface="Arial Narrow" pitchFamily="34" charset="0"/>
              </a:rPr>
              <a:t>F.R.Henríquezez et. al., </a:t>
            </a:r>
            <a:r>
              <a:rPr lang="pt-BR" sz="1600" i="1">
                <a:latin typeface="Arial Narrow" pitchFamily="34" charset="0"/>
              </a:rPr>
              <a:t>A </a:t>
            </a:r>
            <a:r>
              <a:rPr lang="en-US" sz="1600" i="1">
                <a:latin typeface="Arial Narrow" pitchFamily="34" charset="0"/>
              </a:rPr>
              <a:t>Fast Implementation of Multiplicative Inversion Over GF(2</a:t>
            </a:r>
            <a:r>
              <a:rPr lang="en-US" sz="1600" i="1" baseline="30000">
                <a:latin typeface="Arial Narrow" pitchFamily="34" charset="0"/>
              </a:rPr>
              <a:t>m</a:t>
            </a:r>
            <a:r>
              <a:rPr lang="en-US" sz="1600" i="1">
                <a:latin typeface="Arial Narrow" pitchFamily="34" charset="0"/>
              </a:rPr>
              <a:t>), ITCC ’05:</a:t>
            </a:r>
            <a:endParaRPr lang="en-US" sz="1600">
              <a:latin typeface="Arial Narrow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2126880" y="573840"/>
              <a:ext cx="9318600" cy="48182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2126880" y="573840"/>
                <a:ext cx="9318600" cy="4818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3133080" y="1433160"/>
              <a:ext cx="2097360" cy="748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3133080" y="1433160"/>
                <a:ext cx="2097360" cy="748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3964</Words>
  <Application>WPS Presentation</Application>
  <PresentationFormat>Custom</PresentationFormat>
  <Paragraphs>130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SimSun</vt:lpstr>
      <vt:lpstr>Wingdings</vt:lpstr>
      <vt:lpstr>MS PGothic</vt:lpstr>
      <vt:lpstr>MS PGothic</vt:lpstr>
      <vt:lpstr>Gill Sans MT</vt:lpstr>
      <vt:lpstr>Arial Narrow</vt:lpstr>
      <vt:lpstr>Calibri</vt:lpstr>
      <vt:lpstr>DejaVu Sans</vt:lpstr>
      <vt:lpstr>微软雅黑</vt:lpstr>
      <vt:lpstr>Droid Sans Fallback</vt:lpstr>
      <vt:lpstr>Arial Unicode MS</vt:lpstr>
      <vt:lpstr>Calibri Light</vt:lpstr>
      <vt:lpstr>Standard Symbols PS</vt:lpstr>
      <vt:lpstr>Gubbi</vt:lpstr>
      <vt:lpstr>Office Theme</vt:lpstr>
      <vt:lpstr>PBrush</vt:lpstr>
      <vt:lpstr>PBrush</vt:lpstr>
      <vt:lpstr>PBrush</vt:lpstr>
      <vt:lpstr>PowerPoint 演示文稿</vt:lpstr>
      <vt:lpstr>PowerPoint 演示文稿</vt:lpstr>
      <vt:lpstr>Multiplicative Inverse</vt:lpstr>
      <vt:lpstr>Euler's Totient function</vt:lpstr>
      <vt:lpstr>Example</vt:lpstr>
      <vt:lpstr>Fermat’s Little Theorem and Finite Field Inverse</vt:lpstr>
      <vt:lpstr>Addition Chain</vt:lpstr>
      <vt:lpstr>Itoh-Tsujii Algorithm</vt:lpstr>
      <vt:lpstr>Example for m=233</vt:lpstr>
      <vt:lpstr>Computing the Inverse of ‘a’</vt:lpstr>
      <vt:lpstr>PowerPoint 演示文稿</vt:lpstr>
      <vt:lpstr>PowerPoint 演示文稿</vt:lpstr>
      <vt:lpstr>PowerPoint 演示文稿</vt:lpstr>
      <vt:lpstr>Circuit to Raise Input to Power of 2k</vt:lpstr>
      <vt:lpstr>Estimating the number of clock cycles</vt:lpstr>
      <vt:lpstr>Quad Circuits vs Squarers</vt:lpstr>
      <vt:lpstr>Using Quads Instead of Squarers</vt:lpstr>
      <vt:lpstr>Generalisation of Itoh-Tsujii </vt:lpstr>
      <vt:lpstr>Justification</vt:lpstr>
      <vt:lpstr>Quad Itoh Tsujii Algorithm</vt:lpstr>
      <vt:lpstr>Estimating the number of clock cycles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sunandan</cp:lastModifiedBy>
  <cp:revision>87</cp:revision>
  <dcterms:created xsi:type="dcterms:W3CDTF">2022-02-22T16:58:26Z</dcterms:created>
  <dcterms:modified xsi:type="dcterms:W3CDTF">2022-02-22T16:58:26Z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  <property fmtid="{D5CDD505-2E9C-101B-9397-08002B2CF9AE}" pid="3" name="KSOProductBuildVer">
    <vt:lpwstr>1033-10.1.0.6757</vt:lpwstr>
  </property>
</Properties>
</file>